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34"/>
  </p:notesMasterIdLst>
  <p:handoutMasterIdLst>
    <p:handoutMasterId r:id="rId35"/>
  </p:handoutMasterIdLst>
  <p:sldIdLst>
    <p:sldId id="325" r:id="rId3"/>
    <p:sldId id="327" r:id="rId4"/>
    <p:sldId id="329" r:id="rId5"/>
    <p:sldId id="330" r:id="rId6"/>
    <p:sldId id="332" r:id="rId7"/>
    <p:sldId id="295" r:id="rId8"/>
    <p:sldId id="334" r:id="rId9"/>
    <p:sldId id="336" r:id="rId10"/>
    <p:sldId id="335" r:id="rId11"/>
    <p:sldId id="337" r:id="rId12"/>
    <p:sldId id="339" r:id="rId13"/>
    <p:sldId id="345" r:id="rId14"/>
    <p:sldId id="341" r:id="rId15"/>
    <p:sldId id="342" r:id="rId16"/>
    <p:sldId id="340" r:id="rId17"/>
    <p:sldId id="333" r:id="rId18"/>
    <p:sldId id="308" r:id="rId19"/>
    <p:sldId id="322" r:id="rId20"/>
    <p:sldId id="306" r:id="rId21"/>
    <p:sldId id="344" r:id="rId22"/>
    <p:sldId id="343" r:id="rId23"/>
    <p:sldId id="385" r:id="rId24"/>
    <p:sldId id="311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8" autoAdjust="0"/>
    <p:restoredTop sz="98778" autoAdjust="0"/>
  </p:normalViewPr>
  <p:slideViewPr>
    <p:cSldViewPr snapToGrid="0">
      <p:cViewPr>
        <p:scale>
          <a:sx n="100" d="100"/>
          <a:sy n="100" d="100"/>
        </p:scale>
        <p:origin x="-1356" y="-330"/>
      </p:cViewPr>
      <p:guideLst>
        <p:guide orient="horz" pos="2161"/>
        <p:guide orient="horz" pos="485"/>
        <p:guide orient="horz" pos="6"/>
        <p:guide pos="2880"/>
        <p:guide pos="25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CDBDC-FA02-4B82-B935-0DBA88E68AFD}" type="datetimeFigureOut">
              <a:rPr lang="ko-KR" altLang="en-US" smtClean="0"/>
              <a:pPr/>
              <a:t>2012-07-27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541EC-F670-47C9-A943-E77A3B2025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8C49-A8FB-4B9B-8535-F11389B24504}" type="datetimeFigureOut">
              <a:rPr lang="ko-KR" altLang="en-US" smtClean="0"/>
              <a:pPr/>
              <a:t>2012-07-27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0BD33-F34A-452D-8C01-9CFAE52098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64587">
              <a:defRPr/>
            </a:pPr>
            <a:fld id="{43765D74-7340-4A48-BF95-391DB6651720}" type="slidenum">
              <a:rPr lang="en-US" altLang="en-US" smtClean="0"/>
              <a:pPr defTabSz="864587">
                <a:defRPr/>
              </a:pPr>
              <a:t>1</a:t>
            </a:fld>
            <a:endParaRPr lang="en-US" alt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또한 발열량이 </a:t>
            </a:r>
            <a:r>
              <a:rPr lang="ko-KR" altLang="en-US" dirty="0" err="1" smtClean="0"/>
              <a:t>적기때문에</a:t>
            </a:r>
            <a:r>
              <a:rPr lang="ko-KR" altLang="en-US" dirty="0" smtClean="0"/>
              <a:t> 제품이 설치된 방에 룸 에어컨디셔닝 비용을 절감할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통계에 따르면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도를 낮추는 데 약 </a:t>
            </a:r>
            <a:r>
              <a:rPr lang="en-US" altLang="ko-KR" dirty="0" smtClean="0"/>
              <a:t>7%</a:t>
            </a:r>
            <a:r>
              <a:rPr lang="ko-KR" altLang="en-US" dirty="0" smtClean="0"/>
              <a:t>의 전력이 더 필요함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고객의 편의를 위해 무선 동굴을 이용한 원격 제어 기능도 지원합니다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특히 유선 </a:t>
            </a:r>
            <a:r>
              <a:rPr lang="en-US" altLang="ko-KR" dirty="0" smtClean="0"/>
              <a:t>LAN </a:t>
            </a:r>
            <a:r>
              <a:rPr lang="ko-KR" altLang="en-US" dirty="0" smtClean="0"/>
              <a:t>공사가 필요한 건물에서는 이 기능을 사용하면 설치 비용을 크게 절감할 수 있습니다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453" y="8686365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55" tIns="43279" rIns="86555" bIns="43279" anchor="b"/>
          <a:lstStyle/>
          <a:p>
            <a:pPr algn="r" defTabSz="864587" eaLnBrk="0" latinLnBrk="0" hangingPunct="0"/>
            <a:fld id="{72EB4CFA-E02E-490E-8A04-407E51FDC7D6}" type="slidenum">
              <a:rPr lang="en-US" altLang="en-US" sz="1100">
                <a:latin typeface="Times New Roman" pitchFamily="18" charset="0"/>
              </a:rPr>
              <a:pPr algn="r" defTabSz="864587" eaLnBrk="0" latinLnBrk="0" hangingPunct="0"/>
              <a:t>3</a:t>
            </a:fld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915"/>
            <a:ext cx="5032190" cy="4112899"/>
          </a:xfrm>
          <a:noFill/>
          <a:ln/>
        </p:spPr>
        <p:txBody>
          <a:bodyPr lIns="89385" tIns="44692" rIns="89385" bIns="4469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453" y="8686365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55" tIns="43279" rIns="86555" bIns="43279" anchor="b"/>
          <a:lstStyle/>
          <a:p>
            <a:pPr algn="r" defTabSz="864587" eaLnBrk="0" latinLnBrk="0" hangingPunct="0"/>
            <a:fld id="{72EB4CFA-E02E-490E-8A04-407E51FDC7D6}" type="slidenum">
              <a:rPr lang="en-US" altLang="en-US" sz="1100">
                <a:latin typeface="Times New Roman" pitchFamily="18" charset="0"/>
              </a:rPr>
              <a:pPr algn="r" defTabSz="864587" eaLnBrk="0" latinLnBrk="0" hangingPunct="0"/>
              <a:t>4</a:t>
            </a:fld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915"/>
            <a:ext cx="5032190" cy="4112899"/>
          </a:xfrm>
          <a:noFill/>
          <a:ln/>
        </p:spPr>
        <p:txBody>
          <a:bodyPr lIns="89385" tIns="44692" rIns="89385" bIns="4469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내장형 미디어 플레이</a:t>
            </a:r>
            <a:endParaRPr lang="en-US" altLang="ko-KR" dirty="0" smtClean="0"/>
          </a:p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제품을 구입했다면</a:t>
            </a:r>
            <a:r>
              <a:rPr lang="en-US" altLang="ko-KR" dirty="0" smtClean="0"/>
              <a:t>, PC</a:t>
            </a:r>
            <a:r>
              <a:rPr lang="ko-KR" altLang="en-US" dirty="0" smtClean="0"/>
              <a:t>를 구입했다고 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내장형 미디어 플레이어와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로 약 </a:t>
            </a:r>
            <a:r>
              <a:rPr lang="en-US" altLang="ko-KR" dirty="0" smtClean="0"/>
              <a:t>25%</a:t>
            </a:r>
            <a:r>
              <a:rPr lang="ko-KR" altLang="en-US" baseline="0" dirty="0" smtClean="0"/>
              <a:t>의 비용을 절감할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추가적인 장비나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없이 비디오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플레쉬</a:t>
            </a:r>
            <a:r>
              <a:rPr lang="en-US" altLang="ko-KR" dirty="0" smtClean="0"/>
              <a:t>, PPT, </a:t>
            </a:r>
            <a:r>
              <a:rPr lang="ko-KR" altLang="en-US" dirty="0" smtClean="0"/>
              <a:t>이미지 파일을 재생할 수가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로컬이나 서버를 통해 운영이 가능한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제공합니다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제공하는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인 </a:t>
            </a:r>
            <a:r>
              <a:rPr lang="en-US" altLang="ko-KR" dirty="0" err="1" smtClean="0"/>
              <a:t>magicinfo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lite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UI</a:t>
            </a:r>
            <a:r>
              <a:rPr lang="ko-KR" altLang="en-US" baseline="0" dirty="0" smtClean="0"/>
              <a:t>는 단순하고 직관적입니다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제품 두께가 </a:t>
            </a:r>
            <a:r>
              <a:rPr lang="en-US" altLang="ko-KR" dirty="0" smtClean="0"/>
              <a:t>29.9mm </a:t>
            </a:r>
            <a:r>
              <a:rPr lang="ko-KR" altLang="en-US" dirty="0" smtClean="0"/>
              <a:t>로 얇기 때문에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공사비가 적게 듭니다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기존 제품은 제품 두께로 인해 </a:t>
            </a:r>
            <a:r>
              <a:rPr lang="ko-KR" altLang="en-US" dirty="0" err="1" smtClean="0"/>
              <a:t>벽파기</a:t>
            </a:r>
            <a:r>
              <a:rPr lang="ko-KR" altLang="en-US" dirty="0" smtClean="0"/>
              <a:t> 공사를 해야 했지만 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필요가 없습니다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</a:t>
            </a:r>
            <a:r>
              <a:rPr lang="ko-KR" altLang="en-US" baseline="0" dirty="0" smtClean="0"/>
              <a:t> 가볍기 때문에 설치 및 유지관리 비용이 절감됩니다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비용 계산</a:t>
            </a:r>
            <a:endParaRPr lang="en-US" altLang="ko-KR" baseline="0" dirty="0" smtClean="0"/>
          </a:p>
          <a:p>
            <a:r>
              <a:rPr lang="en-US" altLang="ko-KR" baseline="0" dirty="0" smtClean="0"/>
              <a:t> - </a:t>
            </a:r>
            <a:r>
              <a:rPr lang="ko-KR" altLang="en-US" baseline="0" dirty="0" smtClean="0"/>
              <a:t>가정 </a:t>
            </a:r>
            <a:r>
              <a:rPr lang="en-US" altLang="ko-KR" baseline="0" dirty="0" smtClean="0"/>
              <a:t>: 1</a:t>
            </a:r>
            <a:r>
              <a:rPr lang="ko-KR" altLang="en-US" baseline="0" dirty="0" smtClean="0"/>
              <a:t>인당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달러 인건비</a:t>
            </a:r>
            <a:r>
              <a:rPr lang="en-US" altLang="ko-KR" baseline="0" dirty="0" smtClean="0"/>
              <a:t>, 6</a:t>
            </a:r>
            <a:r>
              <a:rPr lang="ko-KR" altLang="en-US" baseline="0" dirty="0" smtClean="0"/>
              <a:t>개월에 한번씩 보수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발열량이 적기 때문에 전기료를 절반으로 절감할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52"/>
          <p:cNvSpPr>
            <a:spLocks noChangeArrowheads="1"/>
          </p:cNvSpPr>
          <p:nvPr/>
        </p:nvSpPr>
        <p:spPr bwMode="auto">
          <a:xfrm>
            <a:off x="4212167" y="2034014"/>
            <a:ext cx="4931833" cy="173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5" name="Line 1158"/>
          <p:cNvSpPr>
            <a:spLocks noChangeShapeType="1"/>
          </p:cNvSpPr>
          <p:nvPr/>
        </p:nvSpPr>
        <p:spPr bwMode="auto">
          <a:xfrm flipH="1">
            <a:off x="0" y="3805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33997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76751" y="3946950"/>
            <a:ext cx="3923392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altLang="en-US"/>
              <a:t>First Draft</a:t>
            </a:r>
          </a:p>
        </p:txBody>
      </p:sp>
      <p:sp>
        <p:nvSpPr>
          <p:cNvPr id="340097" name="Rectangle 1153"/>
          <p:cNvSpPr>
            <a:spLocks noGrp="1" noChangeArrowheads="1"/>
          </p:cNvSpPr>
          <p:nvPr>
            <p:ph type="ctrTitle"/>
          </p:nvPr>
        </p:nvSpPr>
        <p:spPr bwMode="auto">
          <a:xfrm>
            <a:off x="4469191" y="2480100"/>
            <a:ext cx="392339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Interim Template Draft</a:t>
            </a:r>
          </a:p>
        </p:txBody>
      </p:sp>
      <p:pic>
        <p:nvPicPr>
          <p:cNvPr id="31746" name="Picture 2" descr="http://dish.upnl.org/data/samsun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685" y="6061654"/>
            <a:ext cx="1415059" cy="49262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5" y="1600201"/>
            <a:ext cx="823081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8EA2-B495-48AF-8DDC-B62185DE9CD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EF87053-8573-49FF-8069-D5B6AC834CD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274639"/>
            <a:ext cx="205770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274639"/>
            <a:ext cx="602796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E014-48BC-46A5-92DC-B8EF25D09DE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5271EEA-0423-4620-9EFC-F18569FA965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6400" y="6702475"/>
            <a:ext cx="709613" cy="14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1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 38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제목 개체 틀 3"/>
          <p:cNvSpPr>
            <a:spLocks noGrp="1"/>
          </p:cNvSpPr>
          <p:nvPr>
            <p:ph type="title"/>
          </p:nvPr>
        </p:nvSpPr>
        <p:spPr>
          <a:xfrm>
            <a:off x="257175" y="255588"/>
            <a:ext cx="8229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925" y="6689124"/>
            <a:ext cx="709613" cy="16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0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mtClean="0">
                <a:solidFill>
                  <a:prstClr val="black"/>
                </a:solidFill>
              </a:rPr>
              <a:t> </a:t>
            </a:r>
            <a:r>
              <a:rPr lang="en-US" altLang="ko-KR" smtClean="0">
                <a:solidFill>
                  <a:prstClr val="black"/>
                </a:solidFill>
              </a:rPr>
              <a:t>/ 20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05944" y="258162"/>
            <a:ext cx="6746788" cy="56207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6400" y="6702475"/>
            <a:ext cx="709613" cy="14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1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 38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제목 개체 틀 3"/>
          <p:cNvSpPr>
            <a:spLocks noGrp="1"/>
          </p:cNvSpPr>
          <p:nvPr>
            <p:ph type="title"/>
          </p:nvPr>
        </p:nvSpPr>
        <p:spPr>
          <a:xfrm>
            <a:off x="257175" y="255588"/>
            <a:ext cx="8229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2"/>
          <p:cNvSpPr>
            <a:spLocks noChangeShapeType="1"/>
          </p:cNvSpPr>
          <p:nvPr/>
        </p:nvSpPr>
        <p:spPr bwMode="auto">
          <a:xfrm rot="16200000">
            <a:off x="4568221" y="-3435426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09" y="1600201"/>
            <a:ext cx="823081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92774" y="6638925"/>
            <a:ext cx="1905000" cy="222250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29D43C31-6A79-4BD5-A3B5-BC30CF81CDE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F031-1679-4100-A9C1-F10E163AB92F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A208540-A22F-4BA4-817A-12B1832409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6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18C7-1DF3-4F36-8288-0D7C36D09553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9F056B0-FC08-409F-B4C2-78C6B798A0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9E05-9C83-45D7-BAE9-9736616AB5FB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22C169D-E4C8-47AC-B832-8E53DE8DC8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4E7C-0DE2-4FD3-A3AA-01A4F563C385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81B7926-309F-482C-A652-C0DDE2A7CE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5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C253-4332-4F4E-81E3-964B361F2D8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D6FE5B7-A543-46CB-82EF-F768814418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4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517-ADF3-40BF-93B7-B146F0F4957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D6A08CD-1FDC-4D59-9785-77C41E7C6A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0C1A-31C3-4ECE-A641-0821337FFBF1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B050E8C-93BB-4E66-A9DD-50B0DDFB480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79388" y="163513"/>
            <a:ext cx="8785225" cy="7191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b="1" i="1" dirty="0">
              <a:solidFill>
                <a:prstClr val="white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28588" y="206375"/>
            <a:ext cx="8229600" cy="58261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b="1" i="1" dirty="0">
                <a:solidFill>
                  <a:prstClr val="white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>
    <p:fade/>
  </p:transition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54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8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84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png"/><Relationship Id="rId14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36.jpeg"/><Relationship Id="rId9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2.jpe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00.png"/><Relationship Id="rId4" Type="http://schemas.openxmlformats.org/officeDocument/2006/relationships/image" Target="../media/image1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png"/><Relationship Id="rId2" Type="http://schemas.openxmlformats.org/officeDocument/2006/relationships/image" Target="../media/image57.jpe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16276" y="3971766"/>
            <a:ext cx="4101797" cy="98604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Pre Sales Support part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Display Marketing Team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Samsung Electronics HQ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3236" y="2341487"/>
            <a:ext cx="4922982" cy="1143000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ko-KR" sz="2400" dirty="0" smtClean="0">
                <a:ea typeface="굴림" pitchFamily="50" charset="-127"/>
              </a:rPr>
              <a:t>Samsung LFD solution proposal</a:t>
            </a:r>
            <a:br>
              <a:rPr lang="en-US" altLang="ko-KR" sz="2400" dirty="0" smtClean="0">
                <a:ea typeface="굴림" pitchFamily="50" charset="-127"/>
              </a:rPr>
            </a:br>
            <a:r>
              <a:rPr lang="en-US" altLang="ko-KR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Airport</a:t>
            </a:r>
            <a:r>
              <a:rPr lang="en-US" altLang="ko-KR" sz="2400" dirty="0" smtClean="0">
                <a:ea typeface="굴림" pitchFamily="50" charset="-127"/>
              </a:rPr>
              <a:t/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1800" dirty="0" smtClean="0">
              <a:ea typeface="굴림" pitchFamily="50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945" y="6513631"/>
            <a:ext cx="3981104" cy="2562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[Ver. 1.0]  Last update : 20th Jun, 2012</a:t>
            </a:r>
          </a:p>
        </p:txBody>
      </p:sp>
      <p:pic>
        <p:nvPicPr>
          <p:cNvPr id="2" name="Picture 2" descr="D:\LFD\0.후리세일즈\2.LFD제안서\완성본\Version3\2.airport\schip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0" y="1828800"/>
            <a:ext cx="3852759" cy="242441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5560" y="4047267"/>
            <a:ext cx="3464653" cy="256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8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[Schipol international</a:t>
            </a:r>
            <a:r>
              <a:rPr kumimoji="0" lang="en-US" altLang="ko-KR" sz="800" b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airport in Amsterdam, Netherland]</a:t>
            </a:r>
            <a:endParaRPr kumimoji="0" lang="en-US" altLang="ko-KR" sz="800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1026" name="Picture 2" descr="C:\Users\adriant\Desktop\DECK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209550"/>
            <a:ext cx="1190625" cy="89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fld id="{29D43C31-6A79-4BD5-A3B5-BC30CF81CDEA}" type="slidenum">
              <a:rPr lang="en-US" altLang="en-US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10</a:t>
            </a:fld>
            <a:r>
              <a:rPr lang="en-US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proposal – 2. DX series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직사각형 20"/>
          <p:cNvSpPr>
            <a:spLocks noChangeArrowheads="1"/>
          </p:cNvSpPr>
          <p:nvPr/>
        </p:nvSpPr>
        <p:spPr bwMode="auto">
          <a:xfrm>
            <a:off x="2054085" y="1368611"/>
            <a:ext cx="2570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latinLnBrk="0">
              <a:buFont typeface="Arial" charset="0"/>
              <a:buChar char="•"/>
              <a:defRPr/>
            </a:pPr>
            <a:r>
              <a:rPr lang="en-US" altLang="ko-KR" sz="1200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Professional  Display</a:t>
            </a:r>
            <a:endParaRPr lang="en-US" altLang="ko-KR" sz="1200" b="1" u="sng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8900" latinLnBrk="0"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Powerful performance display</a:t>
            </a:r>
          </a:p>
          <a:p>
            <a:pPr marL="88900" indent="-88900" latinLnBrk="0"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equipped with good visibility</a:t>
            </a:r>
          </a:p>
          <a:p>
            <a:pPr marL="88900" indent="-88900" latinLnBrk="0"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and high reliability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49"/>
          <p:cNvSpPr>
            <a:spLocks noChangeArrowheads="1"/>
          </p:cNvSpPr>
          <p:nvPr/>
        </p:nvSpPr>
        <p:spPr bwMode="auto">
          <a:xfrm>
            <a:off x="313524" y="3801150"/>
            <a:ext cx="3024906" cy="8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Superior picture quality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High brightness &amp;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Full-HD resolution</a:t>
            </a:r>
          </a:p>
        </p:txBody>
      </p:sp>
      <p:pic>
        <p:nvPicPr>
          <p:cNvPr id="41" name="Picture 3" descr="C:\Documents and Settings\Administrator\My Documents\My Pictures\LFD_100628_feature_sub06[1283320395559product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489" y="3707688"/>
            <a:ext cx="2000264" cy="1143008"/>
          </a:xfrm>
          <a:prstGeom prst="rect">
            <a:avLst/>
          </a:prstGeom>
          <a:noFill/>
        </p:spPr>
      </p:pic>
      <p:pic>
        <p:nvPicPr>
          <p:cNvPr id="42" name="Picture 12" descr="C:\Documents and Settings\음소은\바탕 화면\삼성LFD_20100309\100310\LFD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342" y="2584384"/>
            <a:ext cx="1643074" cy="102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9"/>
          <p:cNvSpPr>
            <a:spLocks noChangeArrowheads="1"/>
          </p:cNvSpPr>
          <p:nvPr/>
        </p:nvSpPr>
        <p:spPr bwMode="auto">
          <a:xfrm>
            <a:off x="4626012" y="2732192"/>
            <a:ext cx="2880890" cy="8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Powerful remote management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Monitoring and controlling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through Ethernet and RS232C</a:t>
            </a:r>
          </a:p>
        </p:txBody>
      </p:sp>
      <p:pic>
        <p:nvPicPr>
          <p:cNvPr id="44" name="Picture 3" descr="C:\Documents and Settings\Administrator\My Documents\My Pictures\LFD_100628_feature_sub07[1278326516794product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5040" y="1294290"/>
            <a:ext cx="1967792" cy="1143008"/>
          </a:xfrm>
          <a:prstGeom prst="rect">
            <a:avLst/>
          </a:prstGeom>
          <a:noFill/>
        </p:spPr>
      </p:pic>
      <p:sp>
        <p:nvSpPr>
          <p:cNvPr id="45" name="직사각형 49"/>
          <p:cNvSpPr>
            <a:spLocks noChangeArrowheads="1"/>
          </p:cNvSpPr>
          <p:nvPr/>
        </p:nvSpPr>
        <p:spPr bwMode="auto">
          <a:xfrm>
            <a:off x="6749138" y="1430193"/>
            <a:ext cx="2325190" cy="8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DVI Daisy chain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No distributor needed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Max. 100units available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01" y="5104737"/>
            <a:ext cx="2105011" cy="10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직사각형 49"/>
          <p:cNvSpPr>
            <a:spLocks noChangeArrowheads="1"/>
          </p:cNvSpPr>
          <p:nvPr/>
        </p:nvSpPr>
        <p:spPr bwMode="auto">
          <a:xfrm>
            <a:off x="2290505" y="5195361"/>
            <a:ext cx="2357454" cy="8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4325" indent="-228600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Professional DID</a:t>
            </a:r>
          </a:p>
          <a:p>
            <a:pPr marL="314325" indent="-228600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24 hours &amp; 7 days</a:t>
            </a:r>
          </a:p>
          <a:p>
            <a:pPr marL="314325" indent="-228600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operation available</a:t>
            </a:r>
          </a:p>
        </p:txBody>
      </p:sp>
      <p:pic>
        <p:nvPicPr>
          <p:cNvPr id="48" name="Picture 5" descr="D:\LFD\3.사진\3.LFDcom기능사진\신규\LFD2_sub_feature_0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3919" y="3773951"/>
            <a:ext cx="1797012" cy="1244085"/>
          </a:xfrm>
          <a:prstGeom prst="rect">
            <a:avLst/>
          </a:prstGeom>
          <a:noFill/>
        </p:spPr>
      </p:pic>
      <p:sp>
        <p:nvSpPr>
          <p:cNvPr id="49" name="직사각형 49"/>
          <p:cNvSpPr>
            <a:spLocks noChangeArrowheads="1"/>
          </p:cNvSpPr>
          <p:nvPr/>
        </p:nvSpPr>
        <p:spPr bwMode="auto">
          <a:xfrm>
            <a:off x="6261461" y="4087466"/>
            <a:ext cx="2856411" cy="6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Good visibility with low reflection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Non-glossy surface treatment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7515500" y="5277380"/>
            <a:ext cx="1487442" cy="780415"/>
            <a:chOff x="5511800" y="3986213"/>
            <a:chExt cx="3578225" cy="1731962"/>
          </a:xfrm>
        </p:grpSpPr>
        <p:pic>
          <p:nvPicPr>
            <p:cNvPr id="5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11800" y="3986213"/>
              <a:ext cx="3017838" cy="173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2" name="Line 30"/>
            <p:cNvSpPr>
              <a:spLocks noChangeShapeType="1"/>
            </p:cNvSpPr>
            <p:nvPr/>
          </p:nvSpPr>
          <p:spPr bwMode="auto">
            <a:xfrm>
              <a:off x="8083550" y="4789488"/>
              <a:ext cx="100647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ash"/>
              <a:round/>
              <a:headEnd type="triangle" w="med" len="med"/>
              <a:tailEnd type="triangle" w="med" len="med"/>
            </a:ln>
          </p:spPr>
          <p:txBody>
            <a:bodyPr wrap="none" lIns="35976" tIns="35976" rIns="35976" bIns="35976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3" name="직사각형 49"/>
          <p:cNvSpPr>
            <a:spLocks noChangeArrowheads="1"/>
          </p:cNvSpPr>
          <p:nvPr/>
        </p:nvSpPr>
        <p:spPr bwMode="auto">
          <a:xfrm>
            <a:off x="4617298" y="5205426"/>
            <a:ext cx="2880890" cy="8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SIM(Slide In Module) PC option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→ From high-end quad core PC to dual core PC module with flexibility</a:t>
            </a:r>
          </a:p>
        </p:txBody>
      </p:sp>
      <p:sp>
        <p:nvSpPr>
          <p:cNvPr id="54" name="모서리가 둥근 직사각형 53"/>
          <p:cNvSpPr/>
          <p:nvPr/>
        </p:nvSpPr>
        <p:spPr>
          <a:xfrm>
            <a:off x="184787" y="1175822"/>
            <a:ext cx="4387213" cy="2061593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" name="Picture 28" descr="550DX_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660" y="1317178"/>
            <a:ext cx="1772145" cy="1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" name="표 55"/>
          <p:cNvGraphicFramePr>
            <a:graphicFrameLocks noGrp="1"/>
          </p:cNvGraphicFramePr>
          <p:nvPr/>
        </p:nvGraphicFramePr>
        <p:xfrm>
          <a:off x="1264920" y="2301240"/>
          <a:ext cx="3089356" cy="8459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0272"/>
                <a:gridCol w="1679084"/>
              </a:tblGrid>
              <a:tr h="311952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DX series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4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latin typeface="+mn-ea"/>
                          <a:ea typeface="+mn-ea"/>
                        </a:rPr>
                        <a:t>Inch</a:t>
                      </a:r>
                      <a:endParaRPr lang="ko-KR" altLang="en-US" sz="105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40”, 46”, 55”, 70”, 82”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51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latin typeface="+mn-ea"/>
                          <a:ea typeface="+mn-ea"/>
                        </a:rPr>
                        <a:t>Brightness</a:t>
                      </a:r>
                      <a:endParaRPr lang="ko-KR" altLang="en-US" sz="105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700cd/m2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모서리가 둥근 직사각형 111"/>
          <p:cNvSpPr/>
          <p:nvPr/>
        </p:nvSpPr>
        <p:spPr>
          <a:xfrm>
            <a:off x="6115051" y="1266825"/>
            <a:ext cx="2357436" cy="1476375"/>
          </a:xfrm>
          <a:prstGeom prst="roundRect">
            <a:avLst>
              <a:gd name="adj" fmla="val 427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396875" y="1232972"/>
            <a:ext cx="5346700" cy="3062803"/>
          </a:xfrm>
          <a:prstGeom prst="roundRect">
            <a:avLst>
              <a:gd name="adj" fmla="val 4278"/>
            </a:avLst>
          </a:prstGeom>
          <a:solidFill>
            <a:schemeClr val="bg1">
              <a:lumMod val="95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proposal – 3. Data link solution (1/2)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1" descr="C:\Documents and Settings\벌꿀오소리\My Documents\My Pictures\Microsoft Clip Organizer\j04289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394" y="3070225"/>
            <a:ext cx="519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1" y="1641899"/>
            <a:ext cx="1149476" cy="7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6" y="2422949"/>
            <a:ext cx="1149476" cy="7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6" y="3203999"/>
            <a:ext cx="1149476" cy="7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3564894" y="3814246"/>
            <a:ext cx="190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Magicinfo server </a:t>
            </a:r>
            <a:endParaRPr lang="ko-KR" altLang="en-US" sz="1400" dirty="0"/>
          </a:p>
        </p:txBody>
      </p:sp>
      <p:pic>
        <p:nvPicPr>
          <p:cNvPr id="27" name="Picture 11" descr="C:\Documents and Settings\벌꿀오소리\My Documents\My Pictures\Microsoft Clip Organizer\j04289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344" y="1404938"/>
            <a:ext cx="519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3666710" y="2130753"/>
            <a:ext cx="1772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Data link server</a:t>
            </a:r>
            <a:endParaRPr lang="ko-KR" altLang="en-US" sz="1400" dirty="0"/>
          </a:p>
        </p:txBody>
      </p:sp>
      <p:pic>
        <p:nvPicPr>
          <p:cNvPr id="29" name="Picture 11" descr="C:\Documents and Settings\벌꿀오소리\My Documents\My Pictures\Microsoft Clip Organizer\j04289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319" y="1404938"/>
            <a:ext cx="519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6347083" y="2164418"/>
            <a:ext cx="2015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Airport database</a:t>
            </a:r>
            <a:endParaRPr lang="ko-KR" altLang="en-US" sz="1400" dirty="0"/>
          </a:p>
        </p:txBody>
      </p:sp>
      <p:cxnSp>
        <p:nvCxnSpPr>
          <p:cNvPr id="35" name="직선 연결선 34"/>
          <p:cNvCxnSpPr>
            <a:stCxn id="23" idx="3"/>
            <a:endCxn id="31" idx="1"/>
          </p:cNvCxnSpPr>
          <p:nvPr/>
        </p:nvCxnSpPr>
        <p:spPr bwMode="auto">
          <a:xfrm>
            <a:off x="1808607" y="1992525"/>
            <a:ext cx="415480" cy="779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연결선 36"/>
          <p:cNvCxnSpPr>
            <a:stCxn id="24" idx="3"/>
            <a:endCxn id="31" idx="1"/>
          </p:cNvCxnSpPr>
          <p:nvPr/>
        </p:nvCxnSpPr>
        <p:spPr bwMode="auto">
          <a:xfrm flipV="1">
            <a:off x="1818132" y="2771774"/>
            <a:ext cx="405955" cy="18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직선 연결선 56"/>
          <p:cNvCxnSpPr>
            <a:stCxn id="25" idx="3"/>
            <a:endCxn id="31" idx="1"/>
          </p:cNvCxnSpPr>
          <p:nvPr/>
        </p:nvCxnSpPr>
        <p:spPr bwMode="auto">
          <a:xfrm flipV="1">
            <a:off x="1818132" y="2771774"/>
            <a:ext cx="405955" cy="782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직선 연결선 59"/>
          <p:cNvCxnSpPr>
            <a:endCxn id="27" idx="1"/>
          </p:cNvCxnSpPr>
          <p:nvPr/>
        </p:nvCxnSpPr>
        <p:spPr bwMode="auto">
          <a:xfrm flipV="1">
            <a:off x="3153904" y="1765301"/>
            <a:ext cx="1120440" cy="9955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>
            <a:endCxn id="22" idx="1"/>
          </p:cNvCxnSpPr>
          <p:nvPr/>
        </p:nvCxnSpPr>
        <p:spPr bwMode="auto">
          <a:xfrm>
            <a:off x="3153904" y="2760892"/>
            <a:ext cx="1139490" cy="669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직선 연결선 65"/>
          <p:cNvCxnSpPr>
            <a:stCxn id="27" idx="3"/>
            <a:endCxn id="29" idx="1"/>
          </p:cNvCxnSpPr>
          <p:nvPr/>
        </p:nvCxnSpPr>
        <p:spPr bwMode="auto">
          <a:xfrm>
            <a:off x="4793456" y="1765301"/>
            <a:ext cx="232886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직선 연결선 70"/>
          <p:cNvCxnSpPr>
            <a:stCxn id="28" idx="2"/>
            <a:endCxn id="22" idx="0"/>
          </p:cNvCxnSpPr>
          <p:nvPr/>
        </p:nvCxnSpPr>
        <p:spPr bwMode="auto">
          <a:xfrm rot="16200000" flipH="1">
            <a:off x="4236999" y="2754273"/>
            <a:ext cx="631695" cy="2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그룹 32"/>
          <p:cNvGrpSpPr/>
          <p:nvPr/>
        </p:nvGrpSpPr>
        <p:grpSpPr>
          <a:xfrm>
            <a:off x="2224087" y="2436811"/>
            <a:ext cx="1004887" cy="669925"/>
            <a:chOff x="2243137" y="2379661"/>
            <a:chExt cx="1004887" cy="669925"/>
          </a:xfrm>
        </p:grpSpPr>
        <p:pic>
          <p:nvPicPr>
            <p:cNvPr id="31" name="Picture 7545" descr="구름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3137" y="2379661"/>
              <a:ext cx="100488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2307431" y="2549853"/>
              <a:ext cx="8750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Network</a:t>
              </a:r>
              <a:endParaRPr lang="ko-KR" altLang="en-US" sz="1400" dirty="0"/>
            </a:p>
          </p:txBody>
        </p:sp>
      </p:grpSp>
      <p:sp>
        <p:nvSpPr>
          <p:cNvPr id="80" name="직사각형 79"/>
          <p:cNvSpPr/>
          <p:nvPr/>
        </p:nvSpPr>
        <p:spPr>
          <a:xfrm>
            <a:off x="454025" y="808038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Solution overview</a:t>
            </a:r>
            <a:endParaRPr lang="ko-KR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820922" y="1509196"/>
            <a:ext cx="19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Polling data from DB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2914650" y="3199755"/>
            <a:ext cx="190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Admin jobs</a:t>
            </a:r>
          </a:p>
          <a:p>
            <a:r>
              <a:rPr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Template controls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85" name="Picture 11" descr="C:\Documents and Settings\벌꿀오소리\My Documents\My Pictures\Microsoft Clip Organizer\j04289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844" y="3194050"/>
            <a:ext cx="519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직사각형 85"/>
          <p:cNvSpPr/>
          <p:nvPr/>
        </p:nvSpPr>
        <p:spPr>
          <a:xfrm>
            <a:off x="6184269" y="3871396"/>
            <a:ext cx="190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Content author</a:t>
            </a:r>
            <a:endParaRPr lang="ko-KR" altLang="en-US" sz="1400" dirty="0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6340475" y="2914650"/>
            <a:ext cx="1841499" cy="133350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Right Arrow 43"/>
          <p:cNvSpPr/>
          <p:nvPr/>
        </p:nvSpPr>
        <p:spPr bwMode="auto">
          <a:xfrm flipH="1">
            <a:off x="4833506" y="3219884"/>
            <a:ext cx="1872093" cy="42140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429375" y="2973388"/>
            <a:ext cx="19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Content creation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876800" y="3292088"/>
            <a:ext cx="2083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Content register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9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9363" y="1368054"/>
            <a:ext cx="1607460" cy="38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직사각형 105"/>
          <p:cNvSpPr/>
          <p:nvPr/>
        </p:nvSpPr>
        <p:spPr>
          <a:xfrm>
            <a:off x="282575" y="3955533"/>
            <a:ext cx="190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Magicinfo client</a:t>
            </a:r>
            <a:endParaRPr lang="ko-KR" altLang="en-US" sz="1400" dirty="0"/>
          </a:p>
        </p:txBody>
      </p:sp>
      <p:sp>
        <p:nvSpPr>
          <p:cNvPr id="107" name="직사각형 49"/>
          <p:cNvSpPr>
            <a:spLocks noChangeArrowheads="1"/>
          </p:cNvSpPr>
          <p:nvPr/>
        </p:nvSpPr>
        <p:spPr bwMode="auto">
          <a:xfrm>
            <a:off x="396875" y="4372650"/>
            <a:ext cx="395605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Compatible with mostly used data base language as module base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: Oracle, MS-SQL and can be added up depending on customer demand</a:t>
            </a:r>
          </a:p>
          <a:p>
            <a:pPr marL="85725" latinLnBrk="0">
              <a:lnSpc>
                <a:spcPct val="150000"/>
              </a:lnSpc>
            </a:pP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" name="직사각형 49"/>
          <p:cNvSpPr>
            <a:spLocks noChangeArrowheads="1"/>
          </p:cNvSpPr>
          <p:nvPr/>
        </p:nvSpPr>
        <p:spPr bwMode="auto">
          <a:xfrm>
            <a:off x="4581525" y="4363125"/>
            <a:ext cx="395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latinLnBrk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DATA substitution possible</a:t>
            </a:r>
          </a:p>
          <a:p>
            <a:pPr marL="85725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example : text to image, text to movie</a:t>
            </a:r>
          </a:p>
        </p:txBody>
      </p:sp>
      <p:grpSp>
        <p:nvGrpSpPr>
          <p:cNvPr id="111" name="그룹 110"/>
          <p:cNvGrpSpPr/>
          <p:nvPr/>
        </p:nvGrpSpPr>
        <p:grpSpPr>
          <a:xfrm>
            <a:off x="4867274" y="5133974"/>
            <a:ext cx="3305175" cy="1524001"/>
            <a:chOff x="5257801" y="5172075"/>
            <a:chExt cx="2981324" cy="1200150"/>
          </a:xfrm>
        </p:grpSpPr>
        <p:pic>
          <p:nvPicPr>
            <p:cNvPr id="3074" name="Picture 2" descr="D:\LFD\0.후리세일즈\2.LFD제안서\완성본\Version3\2.airport\3.bmp"/>
            <p:cNvPicPr>
              <a:picLocks noChangeAspect="1" noChangeArrowheads="1"/>
            </p:cNvPicPr>
            <p:nvPr/>
          </p:nvPicPr>
          <p:blipFill>
            <a:blip r:embed="rId6" cstate="print"/>
            <a:srcRect r="47358" b="42632"/>
            <a:stretch>
              <a:fillRect/>
            </a:stretch>
          </p:blipFill>
          <p:spPr bwMode="auto">
            <a:xfrm>
              <a:off x="6691313" y="5191125"/>
              <a:ext cx="1547812" cy="1145593"/>
            </a:xfrm>
            <a:prstGeom prst="rect">
              <a:avLst/>
            </a:prstGeom>
            <a:noFill/>
          </p:spPr>
        </p:pic>
        <p:pic>
          <p:nvPicPr>
            <p:cNvPr id="110" name="Picture 461" descr="http://t1.gstatic.com/images?q=tbn:ANd9GcSTRfvQP18kdnKfDcpriElNk0uDBBQIOA6JYXF7SD_LPJcFNIVsRq_y-NX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11838" y="5219700"/>
              <a:ext cx="865187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 descr="D:\LFD\0.후리세일즈\2.LFD제안서\완성본\Version3\2.airport\imagesCAA2H1P3.jpg"/>
            <p:cNvPicPr>
              <a:picLocks noChangeAspect="1" noChangeArrowheads="1"/>
            </p:cNvPicPr>
            <p:nvPr/>
          </p:nvPicPr>
          <p:blipFill>
            <a:blip r:embed="rId8" cstate="print"/>
            <a:srcRect t="25424" r="56542"/>
            <a:stretch>
              <a:fillRect/>
            </a:stretch>
          </p:blipFill>
          <p:spPr bwMode="auto">
            <a:xfrm>
              <a:off x="5257801" y="5172075"/>
              <a:ext cx="619124" cy="1171676"/>
            </a:xfrm>
            <a:prstGeom prst="rect">
              <a:avLst/>
            </a:prstGeom>
            <a:noFill/>
          </p:spPr>
        </p:pic>
        <p:sp>
          <p:nvSpPr>
            <p:cNvPr id="109" name="모서리가 둥근 직사각형 108"/>
            <p:cNvSpPr/>
            <p:nvPr/>
          </p:nvSpPr>
          <p:spPr>
            <a:xfrm>
              <a:off x="6619874" y="5494616"/>
              <a:ext cx="523875" cy="877609"/>
            </a:xfrm>
            <a:prstGeom prst="roundRect">
              <a:avLst>
                <a:gd name="adj" fmla="val 4278"/>
              </a:avLst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61" descr="http://t1.gstatic.com/images?q=tbn:ANd9GcSTRfvQP18kdnKfDcpriElNk0uDBBQIOA6JYXF7SD_LPJcFNIVsRq_y-N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6566651" y="3044064"/>
            <a:ext cx="449347" cy="14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proposal – 3. Data link solution (2/2)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LFD\0.후리세일즈\2.LFD제안서\완성본\Version3\2.airport\DATAlink\aut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" y="903288"/>
            <a:ext cx="2760971" cy="220730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762639" y="3080821"/>
            <a:ext cx="315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Content creation</a:t>
            </a:r>
          </a:p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by Samsung Authoring tool </a:t>
            </a:r>
            <a:endParaRPr lang="ko-KR" altLang="en-US" sz="1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701165" y="1371600"/>
            <a:ext cx="1889760" cy="1066800"/>
          </a:xfrm>
          <a:prstGeom prst="roundRect">
            <a:avLst>
              <a:gd name="adj" fmla="val 4278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3" name="Picture 3" descr="D:\LFD\0.후리세일즈\2.LFD제안서\완성본\Version3\2.airport\DATAlink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335" y="903288"/>
            <a:ext cx="2790850" cy="225523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151759" y="3115111"/>
            <a:ext cx="315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Data linking definition</a:t>
            </a:r>
          </a:p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by Samsung Magicinfo server </a:t>
            </a:r>
            <a:endParaRPr lang="ko-KR" altLang="en-US" sz="14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623560" y="1474470"/>
            <a:ext cx="1118235" cy="674370"/>
          </a:xfrm>
          <a:prstGeom prst="roundRect">
            <a:avLst>
              <a:gd name="adj" fmla="val 4278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4" name="Picture 4" descr="D:\LFD\0.후리세일즈\2.LFD제안서\완성본\Version3\2.airport\DATAlink\datalink op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6386" y="4008318"/>
            <a:ext cx="2681289" cy="2166699"/>
          </a:xfrm>
          <a:prstGeom prst="rect">
            <a:avLst/>
          </a:prstGeom>
          <a:noFill/>
        </p:spPr>
      </p:pic>
      <p:sp>
        <p:nvSpPr>
          <p:cNvPr id="14" name="모서리가 둥근 직사각형 13"/>
          <p:cNvSpPr/>
          <p:nvPr/>
        </p:nvSpPr>
        <p:spPr>
          <a:xfrm>
            <a:off x="6518910" y="4722495"/>
            <a:ext cx="1253490" cy="1173480"/>
          </a:xfrm>
          <a:prstGeom prst="roundRect">
            <a:avLst>
              <a:gd name="adj" fmla="val 4278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80334" y="6201211"/>
            <a:ext cx="315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Flight information DB polling set-up</a:t>
            </a:r>
          </a:p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by Magicinfo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dataLink</a:t>
            </a:r>
            <a:endParaRPr lang="ko-KR" altLang="en-US" sz="14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520700" y="4025900"/>
            <a:ext cx="3584576" cy="1974850"/>
            <a:chOff x="396875" y="3898900"/>
            <a:chExt cx="4175125" cy="2552700"/>
          </a:xfrm>
        </p:grpSpPr>
        <p:pic>
          <p:nvPicPr>
            <p:cNvPr id="17" name="Picture 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612" y="4624388"/>
              <a:ext cx="2592388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875" y="3898900"/>
              <a:ext cx="2619375" cy="183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직사각형 18"/>
          <p:cNvSpPr/>
          <p:nvPr/>
        </p:nvSpPr>
        <p:spPr>
          <a:xfrm>
            <a:off x="375924" y="6153586"/>
            <a:ext cx="4196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Display linked data on screen simultaneously</a:t>
            </a:r>
          </a:p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by Magicinfo client </a:t>
            </a:r>
            <a:endParaRPr lang="ko-KR" altLang="en-US" sz="1400" dirty="0"/>
          </a:p>
        </p:txBody>
      </p:sp>
      <p:pic>
        <p:nvPicPr>
          <p:cNvPr id="20" name="Picture 461" descr="http://t1.gstatic.com/images?q=tbn:ANd9GcSTRfvQP18kdnKfDcpriElNk0uDBBQIOA6JYXF7SD_LPJcFNIVsRq_y-N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415" y="1508275"/>
            <a:ext cx="959169" cy="14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61" descr="http://t1.gstatic.com/images?q=tbn:ANd9GcSTRfvQP18kdnKfDcpriElNk0uDBBQIOA6JYXF7SD_LPJcFNIVsRq_y-N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6240" y="4403875"/>
            <a:ext cx="959169" cy="14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295" y="759780"/>
            <a:ext cx="4320480" cy="32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51520" y="5457031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313015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520" y="4304903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160887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448919"/>
            <a:ext cx="5651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High reliability for severe public environment was needed</a:t>
            </a:r>
            <a:endParaRPr lang="en-GB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Required stylish design harmonic with newly built airport interior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Powerful remote management system requested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9" y="5582463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LED display designed for 24 hour operation</a:t>
            </a:r>
          </a:p>
          <a:p>
            <a:pPr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Technical support and pre-sales activity for customization requirement</a:t>
            </a:r>
          </a:p>
          <a:p>
            <a:pPr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MagicInfo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S/W optimized for Samsung LFDs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00675" y="1431806"/>
            <a:ext cx="33480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New Doha international airport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2300 units DE series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Usage </a:t>
            </a:r>
          </a:p>
          <a:p>
            <a:pPr marL="180975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Flight Information display in all around airport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734049" y="1565156"/>
            <a:ext cx="30146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Atlanta international airport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Quantity : 108 units (UE46A)  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           24 units (550EXn)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Usage : Passport Control Center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Others : 3 x 12 Video Wall (3)</a:t>
            </a:r>
          </a:p>
        </p:txBody>
      </p:sp>
      <p:pic>
        <p:nvPicPr>
          <p:cNvPr id="12" name="Picture 5" descr="C:\Users\Hyun Je\AppData\Local\Temp\hunclip1\04\huntemp.files\img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056656"/>
            <a:ext cx="3514725" cy="1952625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251520" y="5657056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5536" y="5513040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1520" y="4504928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95536" y="4360912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4576936"/>
            <a:ext cx="7844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Atlanta Airport has the highest traffic in the world</a:t>
            </a:r>
          </a:p>
          <a:p>
            <a:pPr marL="285750" indent="-285750"/>
            <a:r>
              <a:rPr lang="en-US" altLang="ko-KR" sz="1400" dirty="0" smtClean="0"/>
              <a:t>- Contents Provider PMT took charge of the project as prime contractor and purchaser </a:t>
            </a:r>
          </a:p>
          <a:p>
            <a:pPr marL="285750" indent="-285750"/>
            <a:r>
              <a:rPr lang="en-US" altLang="ko-KR" sz="1400" dirty="0" smtClean="0"/>
              <a:t>- Maximized brand and product exposure</a:t>
            </a:r>
          </a:p>
          <a:p>
            <a:pPr marL="285750" indent="-285750"/>
            <a:r>
              <a:rPr lang="en-US" altLang="ko-KR" sz="1400" dirty="0" smtClean="0"/>
              <a:t>- Given priority for supplying LFDs for the new airport terminal under construction (120 units)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9" y="587308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Superior LED product quality compared to competitors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Quick response and support provided to PMT and the City of Atlanta</a:t>
            </a:r>
          </a:p>
        </p:txBody>
      </p:sp>
      <p:pic>
        <p:nvPicPr>
          <p:cNvPr id="25" name="Picture 4" descr="C:\Users\Hyun Je\AppData\Local\Temp\hunclip1\04\huntemp.files\img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048544"/>
            <a:ext cx="352425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</a:p>
        </p:txBody>
      </p:sp>
      <p:pic>
        <p:nvPicPr>
          <p:cNvPr id="7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960438"/>
            <a:ext cx="1986234" cy="2648311"/>
          </a:xfrm>
          <a:prstGeom prst="rect">
            <a:avLst/>
          </a:prstGeom>
        </p:spPr>
      </p:pic>
      <p:pic>
        <p:nvPicPr>
          <p:cNvPr id="8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0" y="979488"/>
            <a:ext cx="2914650" cy="260191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438775" y="1031756"/>
            <a:ext cx="33480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Hong Kong international airport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1700 units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Usage </a:t>
            </a:r>
          </a:p>
          <a:p>
            <a:pPr marL="180975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Flight Information/Baggage Allocation/Check-in Counter/Boarding Gate Signage/Advertising Panel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40”, 46” DX series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High brightness and 24hours operation quality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96875" y="3984506"/>
            <a:ext cx="3081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Carrasco Airport, Uruguay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400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DXn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140 Units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Usage </a:t>
            </a:r>
          </a:p>
          <a:p>
            <a:pPr marL="180975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Flight Information/Baggage Allocation/Check-in Counter/Boarding Gate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Carrasco Airport became a major hub airport in Uruguay</a:t>
            </a:r>
          </a:p>
        </p:txBody>
      </p:sp>
      <p:pic>
        <p:nvPicPr>
          <p:cNvPr id="13" name="Picture 10" descr="DSC014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6952" y="4029075"/>
            <a:ext cx="5171761" cy="25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89033"/>
            <a:ext cx="1909811" cy="10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 descr="C:\Documents and Settings\Administrator\My Documents\My Pictures\LFD_100628_feature_main03[1278324786578product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446" y="3213306"/>
            <a:ext cx="2129296" cy="112272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Common waiting area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Overwhelming digital monument reminds long-lasting brand identity 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04530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직사각형 20"/>
          <p:cNvSpPr>
            <a:spLocks noChangeArrowheads="1"/>
          </p:cNvSpPr>
          <p:nvPr/>
        </p:nvSpPr>
        <p:spPr bwMode="auto">
          <a:xfrm>
            <a:off x="5445314" y="1486607"/>
            <a:ext cx="2821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Super Narrow Bezel 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50" y="1925121"/>
            <a:ext cx="1867669" cy="113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7167344" y="2086781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46”, 55” UD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 to B : 5.5mm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700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cd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/m2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073653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10800000">
            <a:off x="5346938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6016" y="241348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3.7mm(U/L)</a:t>
            </a:r>
          </a:p>
          <a:p>
            <a:r>
              <a:rPr lang="en-US" altLang="ko-KR" sz="1200" b="1" dirty="0" smtClean="0">
                <a:solidFill>
                  <a:schemeClr val="bg1"/>
                </a:solidFill>
              </a:rPr>
              <a:t>1.8mm(R/B)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167717" y="3347650"/>
            <a:ext cx="1966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Narrow bezel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More information with seamless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097701" y="4438218"/>
            <a:ext cx="2114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Convenient calibration tool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adjustable color uniformity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927276" y="5688831"/>
            <a:ext cx="223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Magicinfo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Professional digital signage software</a:t>
            </a:r>
          </a:p>
        </p:txBody>
      </p:sp>
      <p:pic>
        <p:nvPicPr>
          <p:cNvPr id="30" name="Picture 5" descr="http://lh4.ggpht.com/_hu0xz6gn8lU/TDA_kCPr9hI/AAAAAAAABlA/afIZU4oVcH0/Lodha%20Group%20Design%20Wall.JPG"/>
          <p:cNvPicPr>
            <a:picLocks noChangeAspect="1" noChangeArrowheads="1"/>
          </p:cNvPicPr>
          <p:nvPr/>
        </p:nvPicPr>
        <p:blipFill>
          <a:blip r:embed="rId5" cstate="print"/>
          <a:srcRect l="12313" t="35294" r="13806" b="9558"/>
          <a:stretch>
            <a:fillRect/>
          </a:stretch>
        </p:blipFill>
        <p:spPr bwMode="auto">
          <a:xfrm>
            <a:off x="5107569" y="5567070"/>
            <a:ext cx="1808192" cy="9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6901" y="1408113"/>
            <a:ext cx="3708400" cy="24674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581596" y="3555667"/>
            <a:ext cx="3744734" cy="256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[Las Vegas international</a:t>
            </a:r>
            <a:r>
              <a:rPr kumimoji="0" lang="en-US" altLang="ko-KR" sz="1200" b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 airport in USA]</a:t>
            </a:r>
            <a:endParaRPr kumimoji="0" lang="en-US" altLang="ko-KR" sz="1200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32" name="그림 31" descr="large0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5149" y="4118228"/>
            <a:ext cx="3666696" cy="243497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514921" y="6270292"/>
            <a:ext cx="3744734" cy="256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defRPr/>
            </a:pPr>
            <a:r>
              <a:rPr kumimoji="0" lang="en-US" altLang="ko-KR" sz="12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[</a:t>
            </a:r>
            <a:r>
              <a:rPr lang="es-ES" altLang="ko-KR" sz="1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El Dorado Intl’ Airport, Bogota, Columbia</a:t>
            </a:r>
            <a:r>
              <a:rPr kumimoji="0" lang="en-US" altLang="ko-KR" sz="1200" b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]</a:t>
            </a:r>
            <a:endParaRPr kumimoji="0" lang="en-US" altLang="ko-KR" sz="1200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LFD\3.사진\3.LFDcom기능사진\신규\LFD2_sub_feature_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252" y="2829825"/>
            <a:ext cx="1726848" cy="1151232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Common waiting area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Overwhelming digital monument reminds long-lasting brand identity 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18" y="1264912"/>
            <a:ext cx="3370922" cy="293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968506" y="4112207"/>
            <a:ext cx="29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Samsung mobile kiosk</a:t>
            </a:r>
            <a:r>
              <a:rPr lang="en-US" altLang="ko-KR" sz="1200" dirty="0" smtClean="0">
                <a:ea typeface="맑은 고딕" pitchFamily="50" charset="-127"/>
                <a:cs typeface="Tahoma" pitchFamily="34" charset="0"/>
              </a:rPr>
              <a:t>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A3A1087"/>
          <p:cNvPicPr>
            <a:picLocks noChangeAspect="1" noChangeArrowheads="1"/>
          </p:cNvPicPr>
          <p:nvPr/>
        </p:nvPicPr>
        <p:blipFill>
          <a:blip r:embed="rId4" cstate="print"/>
          <a:srcRect l="21445" t="9300" b="11467"/>
          <a:stretch>
            <a:fillRect/>
          </a:stretch>
        </p:blipFill>
        <p:spPr bwMode="auto">
          <a:xfrm>
            <a:off x="2550253" y="4567456"/>
            <a:ext cx="1707297" cy="17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093817" y="6321858"/>
            <a:ext cx="2654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[Parco department store, Japan</a:t>
            </a:r>
            <a:r>
              <a:rPr lang="en-US" altLang="ko-KR" sz="1200" dirty="0" smtClean="0"/>
              <a:t>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0651" y="6303015"/>
            <a:ext cx="186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[Vodafone store, UK</a:t>
            </a:r>
            <a:r>
              <a:rPr lang="en-US" altLang="ko-KR" sz="1200" dirty="0" smtClean="0"/>
              <a:t>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296" y="1831650"/>
            <a:ext cx="1377944" cy="8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7" name="모서리가 둥근 직사각형 16"/>
          <p:cNvSpPr/>
          <p:nvPr/>
        </p:nvSpPr>
        <p:spPr>
          <a:xfrm>
            <a:off x="4716780" y="1367407"/>
            <a:ext cx="4081493" cy="2594993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20"/>
          <p:cNvSpPr>
            <a:spLocks noChangeArrowheads="1"/>
          </p:cNvSpPr>
          <p:nvPr/>
        </p:nvSpPr>
        <p:spPr bwMode="auto">
          <a:xfrm>
            <a:off x="5318474" y="1368623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Built-in Touch Display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26324" y="1870948"/>
            <a:ext cx="1892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TS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32”,40”,46”,65”70”,82”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Touch ready to use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570345" y="2904991"/>
            <a:ext cx="2131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Built in touch module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Cost saving without additional device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Slide in PC option 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23448" y="4114800"/>
            <a:ext cx="4081493" cy="236982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2" name="직사각형 20"/>
          <p:cNvSpPr>
            <a:spLocks noChangeArrowheads="1"/>
          </p:cNvSpPr>
          <p:nvPr/>
        </p:nvSpPr>
        <p:spPr bwMode="auto">
          <a:xfrm>
            <a:off x="5402294" y="4248284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Touch overlay accessory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Picture 2" descr="http://www.unicontrol.com.ua/upload/iblock/1e9/triumph%20board%202700%20touch%20overlay.png"/>
          <p:cNvPicPr>
            <a:picLocks noChangeAspect="1" noChangeArrowheads="1"/>
          </p:cNvPicPr>
          <p:nvPr/>
        </p:nvPicPr>
        <p:blipFill>
          <a:blip r:embed="rId6" cstate="screen"/>
          <a:srcRect r="9694"/>
          <a:stretch>
            <a:fillRect/>
          </a:stretch>
        </p:blipFill>
        <p:spPr bwMode="auto">
          <a:xfrm>
            <a:off x="4801344" y="4722133"/>
            <a:ext cx="1424196" cy="1064674"/>
          </a:xfrm>
          <a:prstGeom prst="rect">
            <a:avLst/>
          </a:prstGeom>
          <a:noFill/>
        </p:spPr>
      </p:pic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6417986" y="4791138"/>
          <a:ext cx="2245104" cy="914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45104"/>
              </a:tblGrid>
              <a:tr h="43796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/>
                        <a:t>ME series</a:t>
                      </a:r>
                      <a:r>
                        <a:rPr lang="en-US" altLang="ko-KR" sz="1200" b="1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(32”, 40”, 46”, 55”, 65”, 75”)</a:t>
                      </a:r>
                      <a:endParaRPr lang="en-US" altLang="ko-KR" sz="1200" b="0" baseline="0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</a:tr>
              <a:tr h="3265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/>
                        <a:t>DE series</a:t>
                      </a:r>
                      <a:r>
                        <a:rPr lang="en-US" altLang="ko-KR" sz="1200" b="1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(40”, 46”, 55”)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26" name="직사각형 25"/>
          <p:cNvSpPr/>
          <p:nvPr/>
        </p:nvSpPr>
        <p:spPr>
          <a:xfrm>
            <a:off x="4924425" y="5988015"/>
            <a:ext cx="3678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Attachable structure on LED display</a:t>
            </a:r>
          </a:p>
        </p:txBody>
      </p:sp>
      <p:pic>
        <p:nvPicPr>
          <p:cNvPr id="24" name="Picture 3" descr="vodaphone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36228" y="4554310"/>
            <a:ext cx="1695478" cy="174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18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proposal - Magicinfo software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07740" y="764981"/>
            <a:ext cx="8234622" cy="5929354"/>
            <a:chOff x="507740" y="764981"/>
            <a:chExt cx="8234622" cy="5929354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571472" y="2765245"/>
              <a:ext cx="8170890" cy="1928826"/>
            </a:xfrm>
            <a:prstGeom prst="roundRect">
              <a:avLst>
                <a:gd name="adj" fmla="val 11025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571472" y="764981"/>
              <a:ext cx="8170890" cy="1928826"/>
            </a:xfrm>
            <a:prstGeom prst="roundRect">
              <a:avLst>
                <a:gd name="adj" fmla="val 11025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852738"/>
              <a:ext cx="2000264" cy="54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947738" y="1285860"/>
              <a:ext cx="1338246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55" tIns="45678" rIns="91355" bIns="456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ko-KR" sz="2000" dirty="0" smtClean="0">
                  <a:solidFill>
                    <a:schemeClr val="bg1"/>
                  </a:solidFill>
                  <a:latin typeface="Samsung Imagination Modern" pitchFamily="50" charset="0"/>
                  <a:ea typeface="굴림체" pitchFamily="49" charset="-127"/>
                </a:rPr>
                <a:t>Videowall2</a:t>
              </a:r>
              <a:endParaRPr lang="en-GB" altLang="ko-KR" sz="1600" dirty="0">
                <a:solidFill>
                  <a:schemeClr val="bg1"/>
                </a:solidFill>
                <a:latin typeface="Samsung Imagination Modern" pitchFamily="50" charset="0"/>
                <a:ea typeface="굴림체" pitchFamily="49" charset="-127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0279"/>
            <a:stretch>
              <a:fillRect/>
            </a:stretch>
          </p:blipFill>
          <p:spPr bwMode="auto">
            <a:xfrm>
              <a:off x="6730981" y="848843"/>
              <a:ext cx="1918069" cy="179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" name="그룹 35"/>
            <p:cNvGrpSpPr/>
            <p:nvPr/>
          </p:nvGrpSpPr>
          <p:grpSpPr>
            <a:xfrm>
              <a:off x="7121348" y="3155963"/>
              <a:ext cx="1451918" cy="1214446"/>
              <a:chOff x="6936790" y="3172741"/>
              <a:chExt cx="1451918" cy="1214446"/>
            </a:xfrm>
          </p:grpSpPr>
          <p:grpSp>
            <p:nvGrpSpPr>
              <p:cNvPr id="26" name="그룹 12"/>
              <p:cNvGrpSpPr/>
              <p:nvPr/>
            </p:nvGrpSpPr>
            <p:grpSpPr>
              <a:xfrm>
                <a:off x="7520299" y="3172741"/>
                <a:ext cx="868409" cy="1214446"/>
                <a:chOff x="6143636" y="2285992"/>
                <a:chExt cx="3000364" cy="4429156"/>
              </a:xfrm>
            </p:grpSpPr>
            <p:pic>
              <p:nvPicPr>
                <p:cNvPr id="29" name="Picture 6" descr="http://www.smartapps.co.kr/data/file/B41/3547091057_LfTNo0FJ_galaxy-tab-off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143636" y="2285992"/>
                  <a:ext cx="3000364" cy="44291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6500826" y="2714620"/>
                  <a:ext cx="2143140" cy="3571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" name="Picture 4" descr="http://www.dtalker.net/file/news/201012/66_001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36790" y="3476353"/>
                <a:ext cx="475562" cy="763926"/>
              </a:xfrm>
              <a:prstGeom prst="rect">
                <a:avLst/>
              </a:prstGeom>
              <a:noFill/>
            </p:spPr>
          </p:pic>
          <p:pic>
            <p:nvPicPr>
              <p:cNvPr id="28" name="Picture 1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987526" y="3597797"/>
                <a:ext cx="377033" cy="55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그룹 30"/>
            <p:cNvGrpSpPr/>
            <p:nvPr/>
          </p:nvGrpSpPr>
          <p:grpSpPr>
            <a:xfrm>
              <a:off x="714348" y="928670"/>
              <a:ext cx="2000264" cy="576273"/>
              <a:chOff x="714348" y="1928802"/>
              <a:chExt cx="2000264" cy="576273"/>
            </a:xfrm>
          </p:grpSpPr>
          <p:pic>
            <p:nvPicPr>
              <p:cNvPr id="3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4348" y="1959548"/>
                <a:ext cx="2000264" cy="545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4067" y="1983614"/>
                <a:ext cx="1174969" cy="159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1857356" y="1928802"/>
                <a:ext cx="857256" cy="26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355" tIns="45678" rIns="91355" bIns="45678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GB" altLang="ko-KR" sz="1100" i="1" dirty="0" smtClean="0">
                    <a:solidFill>
                      <a:schemeClr val="bg1"/>
                    </a:solidFill>
                    <a:latin typeface="Samsung Imagination Condensed" pitchFamily="50" charset="0"/>
                    <a:ea typeface="굴림체" pitchFamily="49" charset="-127"/>
                  </a:rPr>
                  <a:t>Videowall2</a:t>
                </a:r>
                <a:endParaRPr lang="en-GB" altLang="ko-KR" sz="1100" i="1" dirty="0">
                  <a:solidFill>
                    <a:schemeClr val="bg1"/>
                  </a:solidFill>
                  <a:latin typeface="Samsung Imagination Condensed" pitchFamily="50" charset="0"/>
                  <a:ea typeface="굴림체" pitchFamily="49" charset="-127"/>
                </a:endParaRPr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4857747"/>
              <a:ext cx="2064241" cy="42862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grpSp>
          <p:nvGrpSpPr>
            <p:cNvPr id="7" name="그룹 36"/>
            <p:cNvGrpSpPr/>
            <p:nvPr/>
          </p:nvGrpSpPr>
          <p:grpSpPr>
            <a:xfrm>
              <a:off x="6259554" y="5047999"/>
              <a:ext cx="2241536" cy="1285884"/>
              <a:chOff x="5677841" y="4745154"/>
              <a:chExt cx="1552256" cy="85736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677841" y="4745154"/>
                <a:ext cx="883960" cy="84974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</p:pic>
          <p:pic>
            <p:nvPicPr>
              <p:cNvPr id="12" name="Picture 60" descr="icon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669653" y="4749083"/>
                <a:ext cx="560444" cy="46344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</p:pic>
          <p:pic>
            <p:nvPicPr>
              <p:cNvPr id="13" name="Picture 33" descr="web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685275" y="5187982"/>
                <a:ext cx="398996" cy="414541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330596" y="4989152"/>
              <a:ext cx="2187517" cy="140355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pic>
          <p:nvPicPr>
            <p:cNvPr id="9" name="Picture 4" descr="D:\LFD\0.후리세일즈\2.LFD제안서\ME제안서\사진\2011-05-04_16-43-33_42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4663626">
              <a:off x="5216651" y="5473418"/>
              <a:ext cx="1374245" cy="435019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571472" y="4765509"/>
              <a:ext cx="8170890" cy="1928826"/>
            </a:xfrm>
            <a:prstGeom prst="roundRect">
              <a:avLst>
                <a:gd name="adj" fmla="val 11025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09659" y="2924242"/>
              <a:ext cx="3334187" cy="1647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직사각형 36"/>
            <p:cNvSpPr/>
            <p:nvPr/>
          </p:nvSpPr>
          <p:spPr>
            <a:xfrm>
              <a:off x="583241" y="5401176"/>
              <a:ext cx="2612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Simple and intuitive user interface</a:t>
              </a:r>
            </a:p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Local scheduling on OSD</a:t>
              </a:r>
            </a:p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USB auto play</a:t>
              </a:r>
              <a:endParaRPr lang="en-US" altLang="ko-K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24518" y="3462556"/>
              <a:ext cx="2831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Real time data &amp; content management</a:t>
              </a:r>
            </a:p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Creative authoring tool</a:t>
              </a:r>
            </a:p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Mobile server control</a:t>
              </a:r>
              <a:endParaRPr lang="en-US" altLang="ko-K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07740" y="1549866"/>
              <a:ext cx="2831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Up to 250 video wall display</a:t>
              </a:r>
            </a:p>
            <a:p>
              <a:pPr algn="ctr"/>
              <a:r>
                <a:rPr lang="en-US" altLang="ko-KR" sz="1200" dirty="0" smtClean="0"/>
                <a:t>Compile and edit scenes instantly</a:t>
              </a:r>
            </a:p>
            <a:p>
              <a:pPr algn="ctr"/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Irregular type video wall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25361" y="939566"/>
              <a:ext cx="3131259" cy="15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20" y="1943989"/>
            <a:ext cx="2011680" cy="14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Passenger lounge</a:t>
            </a:r>
          </a:p>
        </p:txBody>
      </p:sp>
      <p:pic>
        <p:nvPicPr>
          <p:cNvPr id="3" name="Picture 2" descr="DSC_03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7" y="1284108"/>
            <a:ext cx="4392143" cy="274465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28526" y="4025381"/>
            <a:ext cx="29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Red MR KTV</a:t>
            </a:r>
            <a:r>
              <a:rPr lang="en-US" altLang="ko-KR" sz="1200" dirty="0" smtClean="0">
                <a:ea typeface="맑은 고딕" pitchFamily="50" charset="-127"/>
                <a:cs typeface="Tahoma" pitchFamily="34" charset="0"/>
              </a:rPr>
              <a:t>, Hong Kong]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56"/>
          <a:stretch>
            <a:fillRect/>
          </a:stretch>
        </p:blipFill>
        <p:spPr>
          <a:xfrm>
            <a:off x="331839" y="4431890"/>
            <a:ext cx="2204884" cy="1777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383865" y="6217952"/>
            <a:ext cx="2130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First National Bank, </a:t>
            </a:r>
          </a:p>
          <a:p>
            <a:pPr algn="ctr"/>
            <a:r>
              <a:rPr lang="en-US" altLang="ko-KR" sz="1200" dirty="0" smtClean="0"/>
              <a:t>South Africa]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49675" y="6189740"/>
            <a:ext cx="2130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Vodafone premium shop, Germany]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3\Restrict\FTP_Root\Clients\White_Whale\7-20554_Breakfast_Series_Deck_11_03\Working\Deck Art\Vodafone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10465" y="4454939"/>
            <a:ext cx="2160640" cy="1760021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/>
        </p:nvSpPr>
        <p:spPr>
          <a:xfrm>
            <a:off x="519278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SUR40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Digital hospitality with ultimate multi touch experience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75904" y="2168128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40” SUR40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Max.52 multi touch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Object recognition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936105" y="3347650"/>
            <a:ext cx="2131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50 points of contact simultaneously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Interact with people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348418" y="4666818"/>
            <a:ext cx="195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Optical tag recognition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12528" y="5736765"/>
            <a:ext cx="2231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Exclusive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PixelSense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™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Integrated Sensors and IR LEDs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9547" y="3314699"/>
            <a:ext cx="1518453" cy="104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그룹 18"/>
          <p:cNvGrpSpPr/>
          <p:nvPr/>
        </p:nvGrpSpPr>
        <p:grpSpPr>
          <a:xfrm>
            <a:off x="6992150" y="4358640"/>
            <a:ext cx="1689198" cy="1169609"/>
            <a:chOff x="4996596" y="2847052"/>
            <a:chExt cx="3578968" cy="26379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0" name="그림 19" descr="tag33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357429">
              <a:off x="7734514" y="4632472"/>
              <a:ext cx="841050" cy="852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그림 31" descr="tag1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 rot="1195817">
              <a:off x="4996596" y="4128785"/>
              <a:ext cx="2365284" cy="1295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그림 34" descr="surface2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6306692" y="2847052"/>
              <a:ext cx="2040096" cy="1269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23" name="그룹 22"/>
          <p:cNvGrpSpPr/>
          <p:nvPr/>
        </p:nvGrpSpPr>
        <p:grpSpPr>
          <a:xfrm>
            <a:off x="5311140" y="5486400"/>
            <a:ext cx="1562100" cy="966578"/>
            <a:chOff x="2828261" y="1911458"/>
            <a:chExt cx="5129013" cy="3810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211" y="1911458"/>
              <a:ext cx="4945063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30"/>
            <p:cNvCxnSpPr/>
            <p:nvPr/>
          </p:nvCxnSpPr>
          <p:spPr>
            <a:xfrm flipH="1">
              <a:off x="2828261" y="2514594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3"/>
            <p:cNvCxnSpPr/>
            <p:nvPr/>
          </p:nvCxnSpPr>
          <p:spPr>
            <a:xfrm flipH="1">
              <a:off x="2828261" y="3150777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4"/>
            <p:cNvCxnSpPr/>
            <p:nvPr/>
          </p:nvCxnSpPr>
          <p:spPr>
            <a:xfrm flipH="1">
              <a:off x="2828261" y="3786960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5"/>
            <p:cNvCxnSpPr/>
            <p:nvPr/>
          </p:nvCxnSpPr>
          <p:spPr>
            <a:xfrm flipH="1">
              <a:off x="2828261" y="4423143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6"/>
            <p:cNvCxnSpPr/>
            <p:nvPr/>
          </p:nvCxnSpPr>
          <p:spPr>
            <a:xfrm flipH="1">
              <a:off x="2828261" y="5059325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/>
          <p:cNvSpPr txBox="1">
            <a:spLocks noChangeArrowheads="1"/>
          </p:cNvSpPr>
          <p:nvPr/>
        </p:nvSpPr>
        <p:spPr bwMode="auto">
          <a:xfrm>
            <a:off x="251461" y="190653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-ExtB" pitchFamily="18" charset="-120"/>
                <a:cs typeface="Arial" pitchFamily="34" charset="0"/>
              </a:rPr>
              <a:t>Samsung displays chosen again by </a:t>
            </a:r>
            <a:r>
              <a:rPr lang="en-US" altLang="ko-K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-ExtB" pitchFamily="18" charset="-120"/>
                <a:cs typeface="Arial" pitchFamily="34" charset="0"/>
              </a:rPr>
              <a:t>Schipol</a:t>
            </a: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-ExtB" pitchFamily="18" charset="-120"/>
                <a:cs typeface="Arial" pitchFamily="34" charset="0"/>
              </a:rPr>
              <a:t> airport</a:t>
            </a:r>
          </a:p>
        </p:txBody>
      </p:sp>
      <p:pic>
        <p:nvPicPr>
          <p:cNvPr id="3" name="Picture 7" descr="C:\Users\Joshua\Desktop\41075_fullimage_Lounge%203_Digital%20Duty%20Free%20Network_Hugo%20Boss.jpg"/>
          <p:cNvPicPr>
            <a:picLocks noChangeAspect="1" noChangeArrowheads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 bwMode="auto">
          <a:xfrm>
            <a:off x="431122" y="1239023"/>
            <a:ext cx="5427128" cy="4035222"/>
          </a:xfrm>
          <a:prstGeom prst="rect">
            <a:avLst/>
          </a:prstGeom>
          <a:noFill/>
        </p:spPr>
      </p:pic>
      <p:grpSp>
        <p:nvGrpSpPr>
          <p:cNvPr id="6" name="그룹 5"/>
          <p:cNvGrpSpPr/>
          <p:nvPr/>
        </p:nvGrpSpPr>
        <p:grpSpPr>
          <a:xfrm>
            <a:off x="6096129" y="2856041"/>
            <a:ext cx="2652584" cy="2390693"/>
            <a:chOff x="6392562" y="2181307"/>
            <a:chExt cx="2652584" cy="2390693"/>
          </a:xfrm>
        </p:grpSpPr>
        <p:pic>
          <p:nvPicPr>
            <p:cNvPr id="4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0144" y="2292503"/>
              <a:ext cx="468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30"/>
            <p:cNvSpPr txBox="1">
              <a:spLocks noChangeArrowheads="1"/>
            </p:cNvSpPr>
            <p:nvPr/>
          </p:nvSpPr>
          <p:spPr bwMode="auto">
            <a:xfrm>
              <a:off x="6392562" y="2181307"/>
              <a:ext cx="2652584" cy="239069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  Schipol Airport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- Location :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   Amsterdam, Netherland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- Total passengers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  45,211,749 in 2010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- 5</a:t>
              </a:r>
              <a:r>
                <a:rPr lang="en-US" altLang="ko-KR" sz="1600" b="1" i="1" baseline="30000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th</a:t>
              </a:r>
              <a:r>
                <a:rPr lang="en-US" altLang="ko-KR" sz="1600" b="1" i="1" dirty="0" smtClean="0">
                  <a:latin typeface="Arial" pitchFamily="34" charset="0"/>
                  <a:ea typeface="MingLiU-ExtB" pitchFamily="18" charset="-120"/>
                  <a:cs typeface="Arial" pitchFamily="34" charset="0"/>
                </a:rPr>
                <a:t> busiest airport in EU</a:t>
              </a:r>
            </a:p>
            <a:p>
              <a:pPr>
                <a:lnSpc>
                  <a:spcPct val="150000"/>
                </a:lnSpc>
              </a:pPr>
              <a:endParaRPr lang="en-US" altLang="ko-KR" sz="1600" b="1" i="1" dirty="0" smtClean="0">
                <a:latin typeface="Arial" pitchFamily="34" charset="0"/>
                <a:ea typeface="MingLiU-ExtB" pitchFamily="18" charset="-120"/>
                <a:cs typeface="Arial" pitchFamily="34" charset="0"/>
              </a:endParaRPr>
            </a:p>
          </p:txBody>
        </p:sp>
      </p:grpSp>
      <p:pic>
        <p:nvPicPr>
          <p:cNvPr id="2050" name="Picture 2" descr="D:\LFD\0.후리세일즈\2.LFD제안서\완성본\Version3\2.airport\schiph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443" y="1258421"/>
            <a:ext cx="2649270" cy="1531291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08645" y="5604848"/>
            <a:ext cx="8046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Schipol</a:t>
            </a:r>
            <a:r>
              <a:rPr lang="en-US" altLang="ko-K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airport recently decided to install Samsung advanced LED displays </a:t>
            </a:r>
          </a:p>
          <a:p>
            <a:r>
              <a:rPr lang="en-US" altLang="ko-K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Samsung displays have been successfully operated for past several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372100" y="1527056"/>
            <a:ext cx="3367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Beijing international airport(T3)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Model : UE46A, SBB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Quantity : 500 Units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Usage : Advertisement in the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        hallway (both-ways)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        between T3 and car park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Mega advertisement display (takes 2 minutes to walk pass the displays)</a:t>
            </a:r>
          </a:p>
        </p:txBody>
      </p:sp>
      <p:pic>
        <p:nvPicPr>
          <p:cNvPr id="14" name="Picture 3" descr="C:\Users\jimmykim\AppData\Local\Temp\hunclip1\01\huntemp.files\img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87" y="1242814"/>
            <a:ext cx="4725863" cy="2465297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324867" y="5409406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8883" y="5265390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4867" y="4257278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8883" y="4113262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875" y="4310702"/>
            <a:ext cx="6256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End User : Beijing Airport T3</a:t>
            </a:r>
            <a:endParaRPr lang="en-GB" altLang="ko-KR" sz="1400" dirty="0" smtClean="0"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dirty="0" smtClean="0"/>
              <a:t>- Distributor : </a:t>
            </a:r>
            <a:r>
              <a:rPr lang="en-US" altLang="ko-KR" sz="1400" dirty="0" err="1" smtClean="0"/>
              <a:t>J</a:t>
            </a:r>
            <a:r>
              <a:rPr lang="en-US" altLang="zh-CN" sz="1400" dirty="0" err="1" smtClean="0"/>
              <a:t>inshilianqiang</a:t>
            </a:r>
            <a:r>
              <a:rPr lang="en-US" altLang="zh-CN" sz="1400" dirty="0" smtClean="0"/>
              <a:t> (</a:t>
            </a:r>
            <a:r>
              <a:rPr lang="zh-CN" altLang="en-US" sz="1400" dirty="0" smtClean="0"/>
              <a:t>金世联强）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en-US" altLang="ko-KR" sz="1400" dirty="0" smtClean="0"/>
              <a:t>- Annually 80 million people uses the terminal 3</a:t>
            </a:r>
          </a:p>
          <a:p>
            <a:r>
              <a:rPr lang="en-US" altLang="ko-KR" sz="1400" dirty="0" smtClean="0"/>
              <a:t>- Reference case of mega-display project to be utilized in similar projects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876" y="560626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- Engaging B2B professional sales person to the existing customer and </a:t>
            </a:r>
            <a:r>
              <a:rPr lang="en-US" altLang="ko-KR" sz="1400" dirty="0" err="1" smtClean="0"/>
              <a:t>disty</a:t>
            </a:r>
            <a:r>
              <a:rPr lang="en-US" altLang="ko-KR" sz="1400" dirty="0" smtClean="0"/>
              <a:t>. (Relationship sales)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Existing install-base (Beijing Olympic park, underground shopping mall) made good impression to </a:t>
            </a:r>
          </a:p>
          <a:p>
            <a:r>
              <a:rPr lang="en-US" altLang="ko-KR" sz="1400" dirty="0" smtClean="0"/>
              <a:t>  the customer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715000" y="1527056"/>
            <a:ext cx="30241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New Doha international airport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2300 units DE series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Usage </a:t>
            </a:r>
          </a:p>
          <a:p>
            <a:pPr marL="180975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Flight Information display in all around airport area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875" y="1377727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5414" y="1375048"/>
            <a:ext cx="2560398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251520" y="5257006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5536" y="5112990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1520" y="4104878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95536" y="3960862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248894"/>
            <a:ext cx="4734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End User: TIMDA</a:t>
            </a:r>
            <a:endParaRPr lang="en-GB" altLang="ko-KR" sz="1400" dirty="0" smtClean="0"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dirty="0" smtClean="0"/>
              <a:t>- Distributor: Ingram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Solution: Used for their digital Signage and Pathway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9" y="5401022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Loyal relationship with TIMDA and </a:t>
            </a:r>
            <a:r>
              <a:rPr lang="en-US" altLang="ko-KR" sz="1400" dirty="0" err="1" smtClean="0"/>
              <a:t>Scala</a:t>
            </a:r>
            <a:r>
              <a:rPr lang="en-US" altLang="ko-KR" sz="14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Complete End-to-End Solution to keep competitors out</a:t>
            </a:r>
          </a:p>
          <a:p>
            <a:r>
              <a:rPr lang="en-US" altLang="ko-KR" sz="1400" dirty="0" smtClean="0"/>
              <a:t>- Pre-Sales activity along with great technical support</a:t>
            </a:r>
            <a:endParaRPr lang="ko-KR" altLang="en-US" sz="1400" dirty="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case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029200" y="1527056"/>
            <a:ext cx="3709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Guangzhou Airport</a:t>
            </a:r>
          </a:p>
          <a:p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Product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460UX: 320 Units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Use for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Commercial billboard at Domestic &amp; Int’l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51520" y="5257006"/>
            <a:ext cx="8640960" cy="123904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5536" y="5112990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1520" y="4104878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95536" y="3960862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24889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End User: Guangzhou airport </a:t>
            </a:r>
            <a:endParaRPr lang="en-GB" altLang="ko-KR" sz="1400" dirty="0" smtClean="0">
              <a:ea typeface="맑은 고딕" pitchFamily="50" charset="-127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ko-KR" sz="1400" dirty="0" smtClean="0"/>
              <a:t> Solution: Narrow bezel display with high performance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9" y="5401022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Product Competitiveness (Ultra Slim Bezel)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Strong relationship with key stack holder 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Air Media recommend Samsung to </a:t>
            </a:r>
            <a:r>
              <a:rPr lang="en-US" altLang="ko-KR" sz="1400" dirty="0" err="1" smtClean="0"/>
              <a:t>Beway</a:t>
            </a:r>
            <a:r>
              <a:rPr lang="en-US" altLang="ko-KR" sz="1400" dirty="0" smtClean="0"/>
              <a:t>, Air Media is Samsung’s key account</a:t>
            </a:r>
          </a:p>
          <a:p>
            <a:pPr>
              <a:buFontTx/>
              <a:buChar char="-"/>
            </a:pPr>
            <a:r>
              <a:rPr lang="en-US" altLang="ko-KR" sz="1400" dirty="0" smtClean="0"/>
              <a:t> Beijing Airport 820DXn &amp; 700DXn)</a:t>
            </a:r>
          </a:p>
          <a:p>
            <a:pPr>
              <a:buFontTx/>
              <a:buChar char="-"/>
            </a:pPr>
            <a:endParaRPr lang="ko-KR" altLang="en-US" sz="1400" dirty="0" smtClean="0"/>
          </a:p>
        </p:txBody>
      </p:sp>
      <p:pic>
        <p:nvPicPr>
          <p:cNvPr id="14" name="图片 2" descr="场景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902384"/>
            <a:ext cx="3961374" cy="2750642"/>
          </a:xfrm>
          <a:prstGeom prst="rect">
            <a:avLst/>
          </a:prstGeom>
          <a:noFill/>
          <a:ln w="38100" cmpd="dbl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2965154"/>
            <a:ext cx="5944810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Value of Samsung LFD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1. LED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14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:\LFD\3.사진\2.PVI_기능사진\2010LFD\LFD_100628_feature_su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712" y="2128107"/>
            <a:ext cx="3584846" cy="204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Internal CPU, memory and storage inside</a:t>
            </a:r>
          </a:p>
        </p:txBody>
      </p:sp>
      <p:grpSp>
        <p:nvGrpSpPr>
          <p:cNvPr id="4" name="그룹 13"/>
          <p:cNvGrpSpPr/>
          <p:nvPr/>
        </p:nvGrpSpPr>
        <p:grpSpPr>
          <a:xfrm>
            <a:off x="576653" y="2110165"/>
            <a:ext cx="5832389" cy="2906949"/>
            <a:chOff x="1573428" y="1797136"/>
            <a:chExt cx="5832389" cy="2906949"/>
          </a:xfrm>
        </p:grpSpPr>
        <p:sp>
          <p:nvSpPr>
            <p:cNvPr id="6" name="TextBox 5"/>
            <p:cNvSpPr txBox="1"/>
            <p:nvPr/>
          </p:nvSpPr>
          <p:spPr>
            <a:xfrm>
              <a:off x="1573428" y="3435192"/>
              <a:ext cx="1897953" cy="369308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25% cost down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952368" y="1797136"/>
              <a:ext cx="2586681" cy="12000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Conventional display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 + PC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+ S/W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3450952" y="2997198"/>
              <a:ext cx="250066" cy="1282322"/>
            </a:xfrm>
            <a:prstGeom prst="down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alpha val="1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452264" y="3970648"/>
              <a:ext cx="2953553" cy="733437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Samsung LED display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75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1878224" y="4292561"/>
              <a:ext cx="259033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108" y="5486238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Optimized Light usage operating system based Samsung SOC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2037" y="274638"/>
            <a:ext cx="8230810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Player &amp; S/W inside in Samsung LED display </a:t>
            </a:r>
          </a:p>
        </p:txBody>
      </p:sp>
      <p:grpSp>
        <p:nvGrpSpPr>
          <p:cNvPr id="3" name="그룹 21"/>
          <p:cNvGrpSpPr/>
          <p:nvPr/>
        </p:nvGrpSpPr>
        <p:grpSpPr>
          <a:xfrm>
            <a:off x="650378" y="3153092"/>
            <a:ext cx="3523226" cy="1913746"/>
            <a:chOff x="666853" y="2700003"/>
            <a:chExt cx="3523226" cy="1913746"/>
          </a:xfrm>
        </p:grpSpPr>
        <p:pic>
          <p:nvPicPr>
            <p:cNvPr id="14" name="Picture 2" descr="D:\디스플레이전략마케팅_업무(from20101215)\Project\2011\LCM\제품자료\수정\nnb_0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396921" y="2796543"/>
              <a:ext cx="2047849" cy="1717791"/>
            </a:xfrm>
            <a:prstGeom prst="rect">
              <a:avLst/>
            </a:prstGeom>
            <a:noFill/>
          </p:spPr>
        </p:pic>
        <p:pic>
          <p:nvPicPr>
            <p:cNvPr id="15" name="그림 14" descr="Office-Icon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106" r="66699" b="31345"/>
            <a:stretch>
              <a:fillRect/>
            </a:stretch>
          </p:blipFill>
          <p:spPr>
            <a:xfrm>
              <a:off x="3552753" y="4081974"/>
              <a:ext cx="611167" cy="531775"/>
            </a:xfrm>
            <a:prstGeom prst="rect">
              <a:avLst/>
            </a:prstGeom>
          </p:spPr>
        </p:pic>
        <p:pic>
          <p:nvPicPr>
            <p:cNvPr id="16" name="그림 15" descr="File%20Video%20Cli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1497" y="2714095"/>
              <a:ext cx="748582" cy="573135"/>
            </a:xfrm>
            <a:prstGeom prst="rect">
              <a:avLst/>
            </a:prstGeom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5548" y="2700003"/>
              <a:ext cx="580504" cy="57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그룹 26"/>
            <p:cNvGrpSpPr/>
            <p:nvPr/>
          </p:nvGrpSpPr>
          <p:grpSpPr>
            <a:xfrm>
              <a:off x="666853" y="3942475"/>
              <a:ext cx="711501" cy="649552"/>
              <a:chOff x="4352262" y="3502790"/>
              <a:chExt cx="698817" cy="698817"/>
            </a:xfrm>
          </p:grpSpPr>
          <p:pic>
            <p:nvPicPr>
              <p:cNvPr id="19" name="Picture 2" descr="D:\LFD\0.후리세일즈\LFD제안서\사진 자료\11223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2262" y="3502790"/>
                <a:ext cx="698817" cy="698817"/>
              </a:xfrm>
              <a:prstGeom prst="rect">
                <a:avLst/>
              </a:prstGeom>
              <a:noFill/>
            </p:spPr>
          </p:pic>
          <p:sp>
            <p:nvSpPr>
              <p:cNvPr id="20" name="모서리가 둥근 직사각형 19"/>
              <p:cNvSpPr/>
              <p:nvPr/>
            </p:nvSpPr>
            <p:spPr>
              <a:xfrm>
                <a:off x="4430053" y="3782510"/>
                <a:ext cx="590551" cy="21336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8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Image</a:t>
                </a:r>
                <a:endParaRPr lang="ko-KR" altLang="en-US" sz="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3200" y="2149922"/>
            <a:ext cx="428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Without any additional device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. Media contents playing supported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0353" y="3221001"/>
            <a:ext cx="3866423" cy="18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1999" y="2149922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Magicinfo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Lite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S/W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. Provide digital signage user experience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 r="64723" b="87325"/>
          <a:stretch>
            <a:fillRect/>
          </a:stretch>
        </p:blipFill>
        <p:spPr bwMode="auto">
          <a:xfrm>
            <a:off x="4892762" y="3101801"/>
            <a:ext cx="1898419" cy="43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815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controlling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Simple and intuitive UI only with remote controller</a:t>
            </a:r>
          </a:p>
        </p:txBody>
      </p:sp>
      <p:grpSp>
        <p:nvGrpSpPr>
          <p:cNvPr id="4" name="그룹 36"/>
          <p:cNvGrpSpPr/>
          <p:nvPr/>
        </p:nvGrpSpPr>
        <p:grpSpPr>
          <a:xfrm>
            <a:off x="6093644" y="2981226"/>
            <a:ext cx="2620339" cy="1335606"/>
            <a:chOff x="5677841" y="4745154"/>
            <a:chExt cx="1552256" cy="8573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846" b="15844"/>
            <a:stretch>
              <a:fillRect/>
            </a:stretch>
          </p:blipFill>
          <p:spPr bwMode="auto">
            <a:xfrm>
              <a:off x="5677841" y="4745154"/>
              <a:ext cx="883960" cy="84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0" descr="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9653" y="4749083"/>
              <a:ext cx="560444" cy="46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3" descr="we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85275" y="5187982"/>
              <a:ext cx="398996" cy="4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 descr="D:\LFD\0.후리세일즈\2.LFD제안서\ME제안서\사진\2011-05-04_16-43-33_42.jpg"/>
          <p:cNvPicPr>
            <a:picLocks noChangeAspect="1" noChangeArrowheads="1"/>
          </p:cNvPicPr>
          <p:nvPr/>
        </p:nvPicPr>
        <p:blipFill>
          <a:blip r:embed="rId6" cstate="print"/>
          <a:srcRect t="36968" b="26084"/>
          <a:stretch>
            <a:fillRect/>
          </a:stretch>
        </p:blipFill>
        <p:spPr bwMode="auto">
          <a:xfrm rot="2366559">
            <a:off x="4056925" y="3588842"/>
            <a:ext cx="1771556" cy="56078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3200" y="1770981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Local S/W management require only remote controller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048" y="2558363"/>
            <a:ext cx="3691066" cy="23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913" y="5230872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Also easily copy media contents from external USB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426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 depth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Save about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40%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construction cost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54253" y="5787050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[Conventional]</a:t>
            </a:r>
          </a:p>
        </p:txBody>
      </p:sp>
      <p:sp>
        <p:nvSpPr>
          <p:cNvPr id="79" name="TextBox 30"/>
          <p:cNvSpPr txBox="1">
            <a:spLocks noChangeArrowheads="1"/>
          </p:cNvSpPr>
          <p:nvPr/>
        </p:nvSpPr>
        <p:spPr bwMode="auto">
          <a:xfrm>
            <a:off x="2463139" y="5765426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[LED]</a:t>
            </a:r>
          </a:p>
        </p:txBody>
      </p:sp>
      <p:sp>
        <p:nvSpPr>
          <p:cNvPr id="82" name="위쪽 화살표 81"/>
          <p:cNvSpPr/>
          <p:nvPr/>
        </p:nvSpPr>
        <p:spPr>
          <a:xfrm rot="5400000">
            <a:off x="2235822" y="3140928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07"/>
          <p:cNvGrpSpPr/>
          <p:nvPr/>
        </p:nvGrpSpPr>
        <p:grpSpPr>
          <a:xfrm>
            <a:off x="700064" y="1728788"/>
            <a:ext cx="1650343" cy="3767137"/>
            <a:chOff x="1985939" y="1728788"/>
            <a:chExt cx="1650343" cy="3767137"/>
          </a:xfrm>
        </p:grpSpPr>
        <p:grpSp>
          <p:nvGrpSpPr>
            <p:cNvPr id="4" name="그룹 80"/>
            <p:cNvGrpSpPr/>
            <p:nvPr/>
          </p:nvGrpSpPr>
          <p:grpSpPr>
            <a:xfrm>
              <a:off x="2151063" y="1728788"/>
              <a:ext cx="1096962" cy="3767137"/>
              <a:chOff x="2093913" y="1747838"/>
              <a:chExt cx="1096962" cy="3767137"/>
            </a:xfrm>
          </p:grpSpPr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2466975" y="2176463"/>
                <a:ext cx="719138" cy="714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2462213" y="2247900"/>
                <a:ext cx="85725" cy="2506663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그룹 69"/>
              <p:cNvGrpSpPr/>
              <p:nvPr/>
            </p:nvGrpSpPr>
            <p:grpSpPr>
              <a:xfrm>
                <a:off x="2855913" y="2385219"/>
                <a:ext cx="287337" cy="2087562"/>
                <a:chOff x="2827338" y="2455863"/>
                <a:chExt cx="287337" cy="2087562"/>
              </a:xfrm>
            </p:grpSpPr>
            <p:sp>
              <p:nvSpPr>
                <p:cNvPr id="39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Rectangle 10" descr="밝은 상향 대각선"/>
              <p:cNvSpPr>
                <a:spLocks noChangeArrowheads="1"/>
              </p:cNvSpPr>
              <p:nvPr/>
            </p:nvSpPr>
            <p:spPr bwMode="auto">
              <a:xfrm>
                <a:off x="3114675" y="1747838"/>
                <a:ext cx="71438" cy="4318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1" descr="밝은 상향 대각선"/>
              <p:cNvSpPr>
                <a:spLocks noChangeArrowheads="1"/>
              </p:cNvSpPr>
              <p:nvPr/>
            </p:nvSpPr>
            <p:spPr bwMode="auto">
              <a:xfrm>
                <a:off x="3109913" y="4767263"/>
                <a:ext cx="80962" cy="70008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 flipH="1">
                <a:off x="2093913" y="1747838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2598738" y="2174875"/>
                <a:ext cx="490537" cy="7143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2462213" y="4679950"/>
                <a:ext cx="719137" cy="71438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2593975" y="4678363"/>
                <a:ext cx="490538" cy="71437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2573338" y="3065463"/>
                <a:ext cx="215900" cy="8636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3" name="직선 화살표 연결선 82"/>
            <p:cNvCxnSpPr/>
            <p:nvPr/>
          </p:nvCxnSpPr>
          <p:spPr>
            <a:xfrm flipV="1">
              <a:off x="1985939" y="4495234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16200000" flipH="1">
              <a:off x="2707687" y="4469388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flipH="1">
              <a:off x="3214296" y="4503038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rot="16200000" flipH="1">
              <a:off x="3022013" y="4469389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그룹 108"/>
          <p:cNvGrpSpPr/>
          <p:nvPr/>
        </p:nvGrpSpPr>
        <p:grpSpPr>
          <a:xfrm>
            <a:off x="3159782" y="1700213"/>
            <a:ext cx="1412218" cy="3786187"/>
            <a:chOff x="5567339" y="1681163"/>
            <a:chExt cx="1412218" cy="3786187"/>
          </a:xfrm>
        </p:grpSpPr>
        <p:grpSp>
          <p:nvGrpSpPr>
            <p:cNvPr id="8" name="그룹 79"/>
            <p:cNvGrpSpPr/>
            <p:nvPr/>
          </p:nvGrpSpPr>
          <p:grpSpPr>
            <a:xfrm>
              <a:off x="5865813" y="1681163"/>
              <a:ext cx="668337" cy="3786187"/>
              <a:chOff x="5599113" y="1738313"/>
              <a:chExt cx="668337" cy="3786187"/>
            </a:xfrm>
          </p:grpSpPr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 flipH="1">
                <a:off x="5599113" y="173831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 flipH="1">
                <a:off x="6113463" y="175736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그룹 75"/>
              <p:cNvGrpSpPr/>
              <p:nvPr/>
            </p:nvGrpSpPr>
            <p:grpSpPr>
              <a:xfrm>
                <a:off x="6210300" y="2385219"/>
                <a:ext cx="57150" cy="2087562"/>
                <a:chOff x="2827338" y="2455863"/>
                <a:chExt cx="287337" cy="2087562"/>
              </a:xfrm>
            </p:grpSpPr>
            <p:sp>
              <p:nvSpPr>
                <p:cNvPr id="77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01" name="직선 화살표 연결선 100"/>
            <p:cNvCxnSpPr/>
            <p:nvPr/>
          </p:nvCxnSpPr>
          <p:spPr>
            <a:xfrm flipV="1">
              <a:off x="5567339" y="4485709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rot="16200000" flipH="1">
              <a:off x="6289087" y="4459863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 flipH="1">
              <a:off x="6557571" y="4493513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rot="16200000" flipH="1">
              <a:off x="6365288" y="4459864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0" name="표 109"/>
          <p:cNvGraphicFramePr>
            <a:graphicFrameLocks noGrp="1"/>
          </p:cNvGraphicFramePr>
          <p:nvPr/>
        </p:nvGraphicFramePr>
        <p:xfrm>
          <a:off x="4737428" y="4518261"/>
          <a:ext cx="4209691" cy="1554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669"/>
                <a:gridCol w="1448608"/>
                <a:gridCol w="1065414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Conventional (CCFL)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Construction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Dug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-in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none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Labor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cost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High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Low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Building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remodeling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Yes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Wall mount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Strong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enough for display weight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Wire</a:t>
                      </a:r>
                      <a:r>
                        <a:rPr lang="en-US" altLang="ko-KR" sz="12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type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그룹 52"/>
          <p:cNvGrpSpPr/>
          <p:nvPr/>
        </p:nvGrpSpPr>
        <p:grpSpPr>
          <a:xfrm>
            <a:off x="4743451" y="2087106"/>
            <a:ext cx="4009529" cy="1940838"/>
            <a:chOff x="4457895" y="1978715"/>
            <a:chExt cx="3375001" cy="1259415"/>
          </a:xfrm>
        </p:grpSpPr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332028" y="2230620"/>
              <a:ext cx="500868" cy="219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30"/>
            <p:cNvSpPr txBox="1">
              <a:spLocks noChangeArrowheads="1"/>
            </p:cNvSpPr>
            <p:nvPr/>
          </p:nvSpPr>
          <p:spPr bwMode="auto">
            <a:xfrm>
              <a:off x="4457895" y="1978715"/>
              <a:ext cx="1523347" cy="3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</a:t>
              </a:r>
            </a:p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30"/>
          <p:cNvSpPr txBox="1">
            <a:spLocks noChangeArrowheads="1"/>
          </p:cNvSpPr>
          <p:nvPr/>
        </p:nvSpPr>
        <p:spPr bwMode="auto">
          <a:xfrm>
            <a:off x="5415048" y="6476476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weight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61"/>
          <p:cNvGrpSpPr/>
          <p:nvPr/>
        </p:nvGrpSpPr>
        <p:grpSpPr>
          <a:xfrm>
            <a:off x="856776" y="1546067"/>
            <a:ext cx="3538878" cy="2285892"/>
            <a:chOff x="1641361" y="1916832"/>
            <a:chExt cx="6395897" cy="4320480"/>
          </a:xfrm>
        </p:grpSpPr>
        <p:pic>
          <p:nvPicPr>
            <p:cNvPr id="64" name="Picture 15" descr="C:\Documents and Settings\음소은\바탕 화면\2.png"/>
            <p:cNvPicPr>
              <a:picLocks noChangeAspect="1" noChangeArrowheads="1"/>
            </p:cNvPicPr>
            <p:nvPr/>
          </p:nvPicPr>
          <p:blipFill>
            <a:blip r:embed="rId3" cstate="print"/>
            <a:srcRect l="7714" b="2897"/>
            <a:stretch>
              <a:fillRect/>
            </a:stretch>
          </p:blipFill>
          <p:spPr bwMode="auto">
            <a:xfrm>
              <a:off x="1641361" y="1916832"/>
              <a:ext cx="6395897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모서리가 둥근 직사각형 64"/>
            <p:cNvSpPr/>
            <p:nvPr/>
          </p:nvSpPr>
          <p:spPr>
            <a:xfrm>
              <a:off x="1747364" y="5589240"/>
              <a:ext cx="2558953" cy="504055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Conventional</a:t>
              </a:r>
            </a:p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22.8 kg</a:t>
              </a:r>
              <a:endParaRPr lang="ko-KR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6249600" y="5589240"/>
              <a:ext cx="1501011" cy="504056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LED</a:t>
              </a:r>
            </a:p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12.5 kg</a:t>
              </a:r>
              <a:endParaRPr lang="ko-KR" altLang="en-US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159632" y="3931222"/>
            <a:ext cx="482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60% weight to conventional</a:t>
            </a:r>
          </a:p>
        </p:txBody>
      </p:sp>
      <p:graphicFrame>
        <p:nvGraphicFramePr>
          <p:cNvPr id="82" name="표 81"/>
          <p:cNvGraphicFramePr>
            <a:graphicFrameLocks noGrp="1"/>
          </p:cNvGraphicFramePr>
          <p:nvPr/>
        </p:nvGraphicFramePr>
        <p:xfrm>
          <a:off x="4572000" y="4670661"/>
          <a:ext cx="4419600" cy="1645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7375"/>
                <a:gridCol w="1390650"/>
                <a:gridCol w="1171575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Maintenance</a:t>
                      </a:r>
                      <a:endParaRPr lang="ko-KR" altLang="en-US" sz="1200" b="1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Conventiona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 person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years operation (h)**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$48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$24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$4,800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$2,400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" name="TextBox 30"/>
          <p:cNvSpPr txBox="1">
            <a:spLocks noChangeArrowheads="1"/>
          </p:cNvSpPr>
          <p:nvPr/>
        </p:nvSpPr>
        <p:spPr bwMode="auto">
          <a:xfrm>
            <a:off x="5415048" y="6305026"/>
            <a:ext cx="34960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**Assume every 6 months maintenance conducted 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30"/>
          <p:cNvSpPr txBox="1">
            <a:spLocks noChangeArrowheads="1"/>
          </p:cNvSpPr>
          <p:nvPr/>
        </p:nvSpPr>
        <p:spPr bwMode="auto">
          <a:xfrm>
            <a:off x="164754" y="4236802"/>
            <a:ext cx="884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Up to 32% manpower cost saving for installation &amp; maintenance</a:t>
            </a:r>
          </a:p>
          <a:p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그룹 52"/>
          <p:cNvGrpSpPr/>
          <p:nvPr/>
        </p:nvGrpSpPr>
        <p:grpSpPr>
          <a:xfrm>
            <a:off x="4572000" y="2215980"/>
            <a:ext cx="3599932" cy="1676764"/>
            <a:chOff x="4802664" y="2150076"/>
            <a:chExt cx="3030228" cy="1088054"/>
          </a:xfrm>
        </p:grpSpPr>
        <p:sp>
          <p:nvSpPr>
            <p:cNvPr id="111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332024" y="2230620"/>
              <a:ext cx="500868" cy="21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30"/>
            <p:cNvSpPr txBox="1">
              <a:spLocks noChangeArrowheads="1"/>
            </p:cNvSpPr>
            <p:nvPr/>
          </p:nvSpPr>
          <p:spPr bwMode="auto">
            <a:xfrm>
              <a:off x="4802664" y="2343378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cost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on installation and maintenance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28981" y="4709745"/>
          <a:ext cx="4309669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30400"/>
                <a:gridCol w="1288550"/>
                <a:gridCol w="1090719"/>
              </a:tblGrid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2.5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Cost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$20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$2,000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1703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190624" y="4289483"/>
          <a:ext cx="6762752" cy="2014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8976"/>
                <a:gridCol w="1800225"/>
                <a:gridCol w="1733551"/>
              </a:tblGrid>
              <a:tr h="2309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CCFL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LFD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( 1 unit)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(16units 4x4 )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4,640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5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day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(16 hour operation)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year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MW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MW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 cost per 3 years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$ 8,667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$ 4,494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5569891" y="6383745"/>
            <a:ext cx="3496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1874785" y="1743075"/>
            <a:ext cx="5640439" cy="2373049"/>
            <a:chOff x="213041" y="2039035"/>
            <a:chExt cx="4335514" cy="1747512"/>
          </a:xfrm>
        </p:grpSpPr>
        <p:grpSp>
          <p:nvGrpSpPr>
            <p:cNvPr id="3" name="그룹 28"/>
            <p:cNvGrpSpPr/>
            <p:nvPr/>
          </p:nvGrpSpPr>
          <p:grpSpPr>
            <a:xfrm>
              <a:off x="285639" y="2039035"/>
              <a:ext cx="4047338" cy="1747512"/>
              <a:chOff x="535732" y="2164081"/>
              <a:chExt cx="4047338" cy="1747512"/>
            </a:xfrm>
          </p:grpSpPr>
          <p:grpSp>
            <p:nvGrpSpPr>
              <p:cNvPr id="4" name="그룹 65"/>
              <p:cNvGrpSpPr/>
              <p:nvPr/>
            </p:nvGrpSpPr>
            <p:grpSpPr>
              <a:xfrm>
                <a:off x="535732" y="2164081"/>
                <a:ext cx="4036268" cy="1747512"/>
                <a:chOff x="1259632" y="2060848"/>
                <a:chExt cx="6624736" cy="2610361"/>
              </a:xfrm>
            </p:grpSpPr>
            <p:grpSp>
              <p:nvGrpSpPr>
                <p:cNvPr id="5" name="그룹 30"/>
                <p:cNvGrpSpPr/>
                <p:nvPr/>
              </p:nvGrpSpPr>
              <p:grpSpPr>
                <a:xfrm>
                  <a:off x="1259632" y="2060848"/>
                  <a:ext cx="6570476" cy="2448271"/>
                  <a:chOff x="449796" y="2708920"/>
                  <a:chExt cx="8244408" cy="3135919"/>
                </a:xfrm>
              </p:grpSpPr>
              <p:pic>
                <p:nvPicPr>
                  <p:cNvPr id="17" name="Picture 12" descr="C:\Documents and Settings\음소은\바탕 화면\삼성LFD_20100309\100309\LFD_1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49796" y="2924944"/>
                    <a:ext cx="8244408" cy="29198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직사각형 17"/>
                  <p:cNvSpPr/>
                  <p:nvPr/>
                </p:nvSpPr>
                <p:spPr>
                  <a:xfrm>
                    <a:off x="5436096" y="2708920"/>
                    <a:ext cx="3240360" cy="2160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9" name="그림 18" descr="ME46A_FRONT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11151" b="11150"/>
                  <a:stretch>
                    <a:fillRect/>
                  </a:stretch>
                </p:blipFill>
                <p:spPr>
                  <a:xfrm>
                    <a:off x="5436096" y="2924944"/>
                    <a:ext cx="2965622" cy="17281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259632" y="3934796"/>
                  <a:ext cx="2926655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Conventional</a:t>
                  </a:r>
                </a:p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290 watts</a:t>
                  </a:r>
                  <a:endParaRPr lang="ko-KR" alt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004047" y="3960243"/>
                  <a:ext cx="2880321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LED</a:t>
                  </a:r>
                </a:p>
                <a:p>
                  <a:pPr algn="ctr"/>
                  <a:r>
                    <a:rPr lang="en-US" altLang="ko-KR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160</a:t>
                  </a:r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watts</a:t>
                  </a:r>
                  <a:endParaRPr lang="ko-KR" altLang="en-US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0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7375" y="2090919"/>
              <a:ext cx="1821180" cy="1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460UXn front panel_Tmax44"/>
            <p:cNvPicPr>
              <a:picLocks noChangeAspect="1" noChangeArrowheads="1"/>
            </p:cNvPicPr>
            <p:nvPr/>
          </p:nvPicPr>
          <p:blipFill>
            <a:blip r:embed="rId8" cstate="print"/>
            <a:srcRect l="3618"/>
            <a:stretch>
              <a:fillRect/>
            </a:stretch>
          </p:blipFill>
          <p:spPr bwMode="auto">
            <a:xfrm>
              <a:off x="213041" y="2089942"/>
              <a:ext cx="1716772" cy="1155509"/>
            </a:xfrm>
            <a:prstGeom prst="rect">
              <a:avLst/>
            </a:prstGeom>
            <a:noFill/>
          </p:spPr>
        </p:pic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half of electricity cost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FD\3.사진\2.PVI_기능사진\2010LFD\LFD_100628_feature_sub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80" y="1165927"/>
            <a:ext cx="1790593" cy="1065830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09533" y="1245625"/>
            <a:ext cx="286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High heat generation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Much higher heat conventional CCFL display  generated cause external FAN cooling structure and excessively high total electricity cost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6875" y="2617220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Low space utilization 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Array of large flight information displays can make airport visitors feel stuffy and prevent them moving quickly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09533" y="3795089"/>
            <a:ext cx="286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Information delivery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Low contrast ratio and brightness can disturb clear information delivery, even worse with glare surface of screen under high illumination in public space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1919" y="5205438"/>
            <a:ext cx="286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Product inconsistency 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Technical characteristics required to be compatible in order for partial repair or change after some time passed from initial installation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86246" y="1274041"/>
            <a:ext cx="286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Frequent service issues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Airport do not allow far enough for service or technical treatment so display should be strong because it should be operated maximum 24hours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73588" y="2560397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Technical risk 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High security area like airport do not want take any risk to introduce unknown electronic device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86246" y="3823505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Split controls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Uniform control and protocol on different displays such as video wall or single will enhance technical efficiency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38632" y="5233854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Various size, requirement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As digital display market getting more popular, various displays with many different options are used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D:\LFD\0.후리세일즈\2.LFD제안서\완성본\Version3\2.airport\imagesCA8GGT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1653" y="2392559"/>
            <a:ext cx="1085419" cy="1100021"/>
          </a:xfrm>
          <a:prstGeom prst="rect">
            <a:avLst/>
          </a:prstGeom>
          <a:noFill/>
        </p:spPr>
      </p:pic>
      <p:pic>
        <p:nvPicPr>
          <p:cNvPr id="3077" name="Picture 5" descr="D:\LFD\0.후리세일즈\2.LFD제안서\완성본\Version3\2.airport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59" y="3765790"/>
            <a:ext cx="991624" cy="991624"/>
          </a:xfrm>
          <a:prstGeom prst="rect">
            <a:avLst/>
          </a:prstGeom>
          <a:noFill/>
        </p:spPr>
      </p:pic>
      <p:pic>
        <p:nvPicPr>
          <p:cNvPr id="3078" name="Picture 6" descr="D:\LFD\0.후리세일즈\2.LFD제안서\완성본\Version3\2.airport\imagesCAGMJ3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028" y="5122186"/>
            <a:ext cx="1048692" cy="1048692"/>
          </a:xfrm>
          <a:prstGeom prst="rect">
            <a:avLst/>
          </a:prstGeom>
          <a:noFill/>
        </p:spPr>
      </p:pic>
      <p:pic>
        <p:nvPicPr>
          <p:cNvPr id="3079" name="Picture 7" descr="D:\LFD\0.후리세일즈\2.LFD제안서\완성본\Version3\2.airport\imagesCAWSO1Z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1852" y="1301857"/>
            <a:ext cx="1162112" cy="870462"/>
          </a:xfrm>
          <a:prstGeom prst="rect">
            <a:avLst/>
          </a:prstGeom>
          <a:noFill/>
        </p:spPr>
      </p:pic>
      <p:pic>
        <p:nvPicPr>
          <p:cNvPr id="3081" name="Picture 9" descr="D:\LFD\0.후리세일즈\2.LFD제안서\완성본\Version3\2.airport\imagesCATFVS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5341" y="3731362"/>
            <a:ext cx="1178516" cy="1031202"/>
          </a:xfrm>
          <a:prstGeom prst="rect">
            <a:avLst/>
          </a:prstGeom>
          <a:noFill/>
        </p:spPr>
      </p:pic>
      <p:pic>
        <p:nvPicPr>
          <p:cNvPr id="3082" name="Picture 10" descr="D:\LFD\0.후리세일즈\2.LFD제안서\완성본\Version3\2.airport\imagesCATWC3R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7543" y="5128066"/>
            <a:ext cx="1431170" cy="982280"/>
          </a:xfrm>
          <a:prstGeom prst="rect">
            <a:avLst/>
          </a:prstGeom>
          <a:noFill/>
        </p:spPr>
      </p:pic>
      <p:pic>
        <p:nvPicPr>
          <p:cNvPr id="2050" name="Picture 2" descr="D:\LFD\0.후리세일즈\2.LFD제안서\완성본\Version3\2.airport\imagesCAOZUYH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0441" y="2399396"/>
            <a:ext cx="1007389" cy="11410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265721" y="5177507"/>
          <a:ext cx="5230203" cy="929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7241"/>
                <a:gridCol w="1516747"/>
                <a:gridCol w="1566215"/>
              </a:tblGrid>
              <a:tr h="196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Power consumption (</a:t>
                      </a:r>
                      <a:r>
                        <a:rPr lang="en-US" altLang="ko-KR" sz="1200" b="1" baseline="0" dirty="0" err="1" smtClean="0">
                          <a:latin typeface="+mn-ea"/>
                          <a:ea typeface="+mn-ea"/>
                        </a:rPr>
                        <a:t>Wh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Heat generation (BTU*)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545.6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4427729" y="6502324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</a:rPr>
              <a:t>* BTU : </a:t>
            </a:r>
            <a:r>
              <a:rPr lang="en-US" sz="1000" dirty="0" smtClean="0">
                <a:solidFill>
                  <a:prstClr val="black"/>
                </a:solidFill>
              </a:rPr>
              <a:t>the amount of energy needed for heat up 1°F for 1 pound of water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7870" y="4666735"/>
            <a:ext cx="876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MS retail store save about $10k electricity cost per a month after changing to UE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7870" y="4299985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7% more power needed for cooling down 1</a:t>
            </a:r>
            <a:r>
              <a:rPr lang="en-US" dirty="0" smtClean="0">
                <a:solidFill>
                  <a:prstClr val="black"/>
                </a:solidFill>
              </a:rPr>
              <a:t>°C</a:t>
            </a:r>
            <a:endParaRPr lang="en-US" altLang="ko-K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239104" y="9077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Less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air conditioning cost &amp; thermal restriction</a:t>
            </a:r>
          </a:p>
        </p:txBody>
      </p:sp>
      <p:pic>
        <p:nvPicPr>
          <p:cNvPr id="5122" name="Picture 2" descr="D:\LFD\0.후리세일즈\6.회의자료\20120112_EDO교육\사진자료\Corbis-42-1839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" y="1981798"/>
            <a:ext cx="3019425" cy="2018701"/>
          </a:xfrm>
          <a:prstGeom prst="rect">
            <a:avLst/>
          </a:prstGeom>
          <a:noFill/>
        </p:spPr>
      </p:pic>
      <p:pic>
        <p:nvPicPr>
          <p:cNvPr id="5123" name="Picture 3" descr="D:\LFD\0.후리세일즈\6.회의자료\20120112_EDO교육\사진자료\1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1928813"/>
            <a:ext cx="2143125" cy="2143125"/>
          </a:xfrm>
          <a:prstGeom prst="rect">
            <a:avLst/>
          </a:prstGeom>
          <a:noFill/>
        </p:spPr>
      </p:pic>
      <p:sp>
        <p:nvSpPr>
          <p:cNvPr id="38" name="위쪽 화살표 37"/>
          <p:cNvSpPr/>
          <p:nvPr/>
        </p:nvSpPr>
        <p:spPr>
          <a:xfrm rot="5400000">
            <a:off x="4407522" y="2674203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04925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communication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214313" y="908050"/>
            <a:ext cx="8929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1F497D"/>
              </a:buClr>
              <a:buSzPct val="100000"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Wireless connection supported with dongle</a:t>
            </a:r>
          </a:p>
        </p:txBody>
      </p:sp>
      <p:pic>
        <p:nvPicPr>
          <p:cNvPr id="41" name="그림 40"/>
          <p:cNvPicPr/>
          <p:nvPr/>
        </p:nvPicPr>
        <p:blipFill>
          <a:blip r:embed="rId3" cstate="print"/>
          <a:srcRect l="13126" t="5098" r="53461" b="4059"/>
          <a:stretch>
            <a:fillRect/>
          </a:stretch>
        </p:blipFill>
        <p:spPr bwMode="auto">
          <a:xfrm>
            <a:off x="934959" y="4279482"/>
            <a:ext cx="2318781" cy="15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67870" y="1813315"/>
            <a:ext cx="4404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Wireless dongle from Samsung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 Model name : WIS09ABGN</a:t>
            </a:r>
          </a:p>
        </p:txBody>
      </p:sp>
      <p:pic>
        <p:nvPicPr>
          <p:cNvPr id="45" name="Picture 3" descr="D:\디스플레이전략마케팅_업무(from20101215)\Project\2012\MDB\이미지\new\MD_32_BACK_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8" t="11073" r="2768" b="12918"/>
          <a:stretch>
            <a:fillRect/>
          </a:stretch>
        </p:blipFill>
        <p:spPr bwMode="auto">
          <a:xfrm>
            <a:off x="883812" y="2573668"/>
            <a:ext cx="2651868" cy="1600342"/>
          </a:xfrm>
          <a:prstGeom prst="rect">
            <a:avLst/>
          </a:prstGeom>
          <a:noFill/>
        </p:spPr>
      </p:pic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408338" y="5853207"/>
            <a:ext cx="3675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[USB terminal on the rear side]</a:t>
            </a:r>
            <a:endParaRPr lang="en-US" altLang="ko-KR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30"/>
          <p:cNvSpPr txBox="1">
            <a:spLocks noChangeArrowheads="1"/>
          </p:cNvSpPr>
          <p:nvPr/>
        </p:nvSpPr>
        <p:spPr bwMode="auto">
          <a:xfrm>
            <a:off x="4572000" y="1387147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Biz. Benefit</a:t>
            </a:r>
          </a:p>
        </p:txBody>
      </p: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148280" y="1395773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Concept</a:t>
            </a:r>
          </a:p>
        </p:txBody>
      </p:sp>
      <p:grpSp>
        <p:nvGrpSpPr>
          <p:cNvPr id="2" name="그룹 34"/>
          <p:cNvGrpSpPr/>
          <p:nvPr/>
        </p:nvGrpSpPr>
        <p:grpSpPr>
          <a:xfrm>
            <a:off x="4663440" y="1980770"/>
            <a:ext cx="4332279" cy="1905430"/>
            <a:chOff x="4951527" y="2369390"/>
            <a:chExt cx="4044192" cy="1688942"/>
          </a:xfrm>
        </p:grpSpPr>
        <p:pic>
          <p:nvPicPr>
            <p:cNvPr id="1028" name="Picture 4" descr="D:\LFD\0.후리세일즈\6.회의자료\20120112_EDO교육\imagesCA8TF0A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1527" y="2369390"/>
              <a:ext cx="1846053" cy="1688942"/>
            </a:xfrm>
            <a:prstGeom prst="rect">
              <a:avLst/>
            </a:prstGeom>
            <a:noFill/>
          </p:spPr>
        </p:pic>
        <p:cxnSp>
          <p:nvCxnSpPr>
            <p:cNvPr id="21" name="직선 화살표 연결선 20"/>
            <p:cNvCxnSpPr/>
            <p:nvPr/>
          </p:nvCxnSpPr>
          <p:spPr>
            <a:xfrm rot="10800000">
              <a:off x="6359603" y="2942968"/>
              <a:ext cx="774356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7132449" y="2744526"/>
              <a:ext cx="1863270" cy="845705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 work needed in ceiling or wall for wired connection </a:t>
              </a:r>
              <a:endParaRPr lang="en-US" altLang="ko-K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181863" y="2634674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716425" y="2671745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5695830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140673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4684143" y="4353763"/>
          <a:ext cx="4192437" cy="1859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8719"/>
                <a:gridCol w="1329796"/>
                <a:gridCol w="1173922"/>
              </a:tblGrid>
              <a:tr h="200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Installation</a:t>
                      </a:r>
                      <a:endParaRPr lang="ko-KR" altLang="en-US" sz="10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Wired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Wireless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LAN cable (10m)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$10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Repeater (1 to 1)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Switch (24port)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$70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AP (300Mb/sec)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Construction work 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line including labor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$200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Cost 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unit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$320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>
          <a:xfrm>
            <a:off x="4572000" y="5970360"/>
            <a:ext cx="4343400" cy="274320"/>
          </a:xfrm>
          <a:prstGeom prst="roundRect">
            <a:avLst>
              <a:gd name="adj" fmla="val 10230"/>
            </a:avLst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399418" y="6485560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*Detail cost need to be calculated for each case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572000" y="404057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80% Less installation cost*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LFD\0.후리세일즈\2.LFD제안서\완성본\Version3\2.airport\imagesCAS4N7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139" y="5083444"/>
            <a:ext cx="1247624" cy="1062791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09533" y="1245625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Less heat, lower cost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About 70% less power LED display consuming comparing to conventional CCFL brings lower operation cost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6875" y="2617220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More flexibility with slim and light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Slim and light LED displays can give more flexibility to interior designer in order to maximize space efficiency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09533" y="3795089"/>
            <a:ext cx="286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Clear visibility with picture quality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High contrast ratio, brightness and wide viewing angle make sure clear visibility even though many people watching displays from different viewing angle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1919" y="5205438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Consistency, backward compatibility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Compatibility will cause no worry if entire enclosure should be changed when changing one display out of array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86246" y="1274041"/>
            <a:ext cx="2862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High durability and reliability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Looks same with LED TV? Different quality standard for severe public environment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73588" y="2560397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Experienced product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Accumulated technical know-how and many experience that working with various SI systems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86246" y="3823505"/>
            <a:ext cx="2862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Uniform control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Unified solution for remote control program and protocols different types of displays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38632" y="5233854"/>
            <a:ext cx="28624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rial" pitchFamily="34" charset="0"/>
                <a:cs typeface="Arial" pitchFamily="34" charset="0"/>
              </a:rPr>
              <a:t>Up to 75inch LED with P/G option</a:t>
            </a:r>
          </a:p>
          <a:p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From 32 to 75 inch, from indoor to outdoor and from super narrow bezel for </a:t>
            </a:r>
            <a:r>
              <a:rPr lang="en-US" altLang="ko-KR" sz="1100" dirty="0" err="1" smtClean="0">
                <a:latin typeface="Arial" pitchFamily="34" charset="0"/>
                <a:cs typeface="Arial" pitchFamily="34" charset="0"/>
              </a:rPr>
              <a:t>videowall</a:t>
            </a:r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 to general displays with useful options  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LFD\0.후리세일즈\2.LFD제안서\완성본\Version3\2.airport\06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161566"/>
            <a:ext cx="1325303" cy="992697"/>
          </a:xfrm>
          <a:prstGeom prst="rect">
            <a:avLst/>
          </a:prstGeom>
          <a:noFill/>
        </p:spPr>
      </p:pic>
      <p:pic>
        <p:nvPicPr>
          <p:cNvPr id="1027" name="Picture 3" descr="D:\LFD\0.후리세일즈\2.LFD제안서\완성본\Version3\2.airport\imagesCAOWVWW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6865" y="2579638"/>
            <a:ext cx="1283400" cy="850950"/>
          </a:xfrm>
          <a:prstGeom prst="rect">
            <a:avLst/>
          </a:prstGeom>
          <a:noFill/>
        </p:spPr>
      </p:pic>
      <p:pic>
        <p:nvPicPr>
          <p:cNvPr id="1028" name="Picture 4" descr="D:\LFD\0.후리세일즈\2.LFD제안서\사진 자료\imagesCAS1WLB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75" y="3791607"/>
            <a:ext cx="1206475" cy="1108513"/>
          </a:xfrm>
          <a:prstGeom prst="rect">
            <a:avLst/>
          </a:prstGeom>
          <a:noFill/>
        </p:spPr>
      </p:pic>
      <p:pic>
        <p:nvPicPr>
          <p:cNvPr id="15" name="Picture 5" descr="D:\LFD\0.후리세일즈\6.회의자료\20120112_EDO교육\사진자료\1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1827" y="1112191"/>
            <a:ext cx="1089042" cy="1012616"/>
          </a:xfrm>
          <a:prstGeom prst="rect">
            <a:avLst/>
          </a:prstGeom>
          <a:noFill/>
        </p:spPr>
      </p:pic>
      <p:pic>
        <p:nvPicPr>
          <p:cNvPr id="21" name="Picture 8" descr="D:\LFD\0.후리세일즈\2.LFD제안서\완성본\Version3\2.airport\imagesCA85HM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3912" y="2497998"/>
            <a:ext cx="1344801" cy="891662"/>
          </a:xfrm>
          <a:prstGeom prst="rect">
            <a:avLst/>
          </a:prstGeom>
          <a:noFill/>
        </p:spPr>
      </p:pic>
      <p:pic>
        <p:nvPicPr>
          <p:cNvPr id="1030" name="Picture 6" descr="D:\LFD\0.후리세일즈\2.LFD제안서\완성본\Version3\2.airport\imagesCA5H43E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1999" y="3711068"/>
            <a:ext cx="1332855" cy="998355"/>
          </a:xfrm>
          <a:prstGeom prst="rect">
            <a:avLst/>
          </a:prstGeom>
          <a:noFill/>
        </p:spPr>
      </p:pic>
      <p:pic>
        <p:nvPicPr>
          <p:cNvPr id="1031" name="Picture 7" descr="D:\LFD\0.후리세일즈\2.LFD제안서\완성본\Version3\2.airport\imagesCASBHKR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570180" y="5047867"/>
            <a:ext cx="913106" cy="12348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0412" y="226760"/>
            <a:ext cx="853815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 displays in world wide major airports 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958"/>
          <p:cNvGrpSpPr>
            <a:grpSpLocks/>
          </p:cNvGrpSpPr>
          <p:nvPr/>
        </p:nvGrpSpPr>
        <p:grpSpPr bwMode="auto">
          <a:xfrm>
            <a:off x="1720313" y="2324745"/>
            <a:ext cx="5649132" cy="2944679"/>
            <a:chOff x="2066925" y="2973388"/>
            <a:chExt cx="4589462" cy="2179591"/>
          </a:xfrm>
        </p:grpSpPr>
        <p:sp>
          <p:nvSpPr>
            <p:cNvPr id="15" name="Line 1029"/>
            <p:cNvSpPr>
              <a:spLocks noChangeShapeType="1"/>
            </p:cNvSpPr>
            <p:nvPr/>
          </p:nvSpPr>
          <p:spPr bwMode="auto">
            <a:xfrm>
              <a:off x="4764316" y="4552743"/>
              <a:ext cx="0" cy="143948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 cap="sq">
              <a:noFill/>
              <a:round/>
              <a:headEnd/>
              <a:tailEnd/>
            </a:ln>
          </p:spPr>
          <p:txBody>
            <a:bodyPr lIns="90000" tIns="72000" rIns="90000" bIns="72000" anchor="ctr"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030"/>
            <p:cNvSpPr>
              <a:spLocks noChangeShapeType="1"/>
            </p:cNvSpPr>
            <p:nvPr/>
          </p:nvSpPr>
          <p:spPr bwMode="auto">
            <a:xfrm>
              <a:off x="4764316" y="4696691"/>
              <a:ext cx="0" cy="146664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 cap="sq">
              <a:noFill/>
              <a:round/>
              <a:headEnd/>
              <a:tailEnd/>
            </a:ln>
          </p:spPr>
          <p:txBody>
            <a:bodyPr lIns="90000" tIns="72000" rIns="90000" bIns="72000" anchor="ctr"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033"/>
            <p:cNvSpPr>
              <a:spLocks noChangeShapeType="1"/>
            </p:cNvSpPr>
            <p:nvPr/>
          </p:nvSpPr>
          <p:spPr bwMode="auto">
            <a:xfrm>
              <a:off x="4764316" y="4843355"/>
              <a:ext cx="0" cy="145306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 cap="sq">
              <a:noFill/>
              <a:round/>
              <a:headEnd/>
              <a:tailEnd/>
            </a:ln>
          </p:spPr>
          <p:txBody>
            <a:bodyPr lIns="90000" tIns="72000" rIns="90000" bIns="72000" anchor="ctr"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035"/>
            <p:cNvSpPr>
              <a:spLocks/>
            </p:cNvSpPr>
            <p:nvPr/>
          </p:nvSpPr>
          <p:spPr bwMode="auto">
            <a:xfrm>
              <a:off x="4113421" y="4903107"/>
              <a:ext cx="43297" cy="33950"/>
            </a:xfrm>
            <a:custGeom>
              <a:avLst/>
              <a:gdLst>
                <a:gd name="T0" fmla="*/ 5 w 54"/>
                <a:gd name="T1" fmla="*/ 0 h 43"/>
                <a:gd name="T2" fmla="*/ 5 w 54"/>
                <a:gd name="T3" fmla="*/ 0 h 43"/>
                <a:gd name="T4" fmla="*/ 14 w 54"/>
                <a:gd name="T5" fmla="*/ 5 h 43"/>
                <a:gd name="T6" fmla="*/ 22 w 54"/>
                <a:gd name="T7" fmla="*/ 5 h 43"/>
                <a:gd name="T8" fmla="*/ 27 w 54"/>
                <a:gd name="T9" fmla="*/ 5 h 43"/>
                <a:gd name="T10" fmla="*/ 27 w 54"/>
                <a:gd name="T11" fmla="*/ 15 h 43"/>
                <a:gd name="T12" fmla="*/ 22 w 54"/>
                <a:gd name="T13" fmla="*/ 15 h 43"/>
                <a:gd name="T14" fmla="*/ 22 w 54"/>
                <a:gd name="T15" fmla="*/ 20 h 43"/>
                <a:gd name="T16" fmla="*/ 18 w 54"/>
                <a:gd name="T17" fmla="*/ 24 h 43"/>
                <a:gd name="T18" fmla="*/ 14 w 54"/>
                <a:gd name="T19" fmla="*/ 24 h 43"/>
                <a:gd name="T20" fmla="*/ 9 w 54"/>
                <a:gd name="T21" fmla="*/ 24 h 43"/>
                <a:gd name="T22" fmla="*/ 5 w 54"/>
                <a:gd name="T23" fmla="*/ 20 h 43"/>
                <a:gd name="T24" fmla="*/ 9 w 54"/>
                <a:gd name="T25" fmla="*/ 15 h 43"/>
                <a:gd name="T26" fmla="*/ 0 w 54"/>
                <a:gd name="T27" fmla="*/ 5 h 43"/>
                <a:gd name="T28" fmla="*/ 0 w 54"/>
                <a:gd name="T29" fmla="*/ 0 h 43"/>
                <a:gd name="T30" fmla="*/ 5 w 54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3"/>
                <a:gd name="T50" fmla="*/ 54 w 54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3">
                  <a:moveTo>
                    <a:pt x="9" y="0"/>
                  </a:moveTo>
                  <a:lnTo>
                    <a:pt x="9" y="0"/>
                  </a:lnTo>
                  <a:lnTo>
                    <a:pt x="27" y="8"/>
                  </a:lnTo>
                  <a:lnTo>
                    <a:pt x="44" y="8"/>
                  </a:lnTo>
                  <a:lnTo>
                    <a:pt x="53" y="8"/>
                  </a:lnTo>
                  <a:lnTo>
                    <a:pt x="53" y="25"/>
                  </a:lnTo>
                  <a:lnTo>
                    <a:pt x="44" y="25"/>
                  </a:lnTo>
                  <a:lnTo>
                    <a:pt x="44" y="34"/>
                  </a:lnTo>
                  <a:lnTo>
                    <a:pt x="35" y="42"/>
                  </a:lnTo>
                  <a:lnTo>
                    <a:pt x="27" y="42"/>
                  </a:lnTo>
                  <a:lnTo>
                    <a:pt x="18" y="42"/>
                  </a:lnTo>
                  <a:lnTo>
                    <a:pt x="9" y="34"/>
                  </a:lnTo>
                  <a:lnTo>
                    <a:pt x="18" y="25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036"/>
            <p:cNvSpPr>
              <a:spLocks/>
            </p:cNvSpPr>
            <p:nvPr/>
          </p:nvSpPr>
          <p:spPr bwMode="auto">
            <a:xfrm>
              <a:off x="4113421" y="4903107"/>
              <a:ext cx="50512" cy="42098"/>
            </a:xfrm>
            <a:custGeom>
              <a:avLst/>
              <a:gdLst>
                <a:gd name="T0" fmla="*/ 5 w 64"/>
                <a:gd name="T1" fmla="*/ 0 h 52"/>
                <a:gd name="T2" fmla="*/ 16 w 64"/>
                <a:gd name="T3" fmla="*/ 6 h 52"/>
                <a:gd name="T4" fmla="*/ 26 w 64"/>
                <a:gd name="T5" fmla="*/ 6 h 52"/>
                <a:gd name="T6" fmla="*/ 31 w 64"/>
                <a:gd name="T7" fmla="*/ 6 h 52"/>
                <a:gd name="T8" fmla="*/ 31 w 64"/>
                <a:gd name="T9" fmla="*/ 18 h 52"/>
                <a:gd name="T10" fmla="*/ 26 w 64"/>
                <a:gd name="T11" fmla="*/ 18 h 52"/>
                <a:gd name="T12" fmla="*/ 26 w 64"/>
                <a:gd name="T13" fmla="*/ 24 h 52"/>
                <a:gd name="T14" fmla="*/ 21 w 64"/>
                <a:gd name="T15" fmla="*/ 30 h 52"/>
                <a:gd name="T16" fmla="*/ 16 w 64"/>
                <a:gd name="T17" fmla="*/ 30 h 52"/>
                <a:gd name="T18" fmla="*/ 10 w 64"/>
                <a:gd name="T19" fmla="*/ 30 h 52"/>
                <a:gd name="T20" fmla="*/ 5 w 64"/>
                <a:gd name="T21" fmla="*/ 24 h 52"/>
                <a:gd name="T22" fmla="*/ 10 w 64"/>
                <a:gd name="T23" fmla="*/ 18 h 52"/>
                <a:gd name="T24" fmla="*/ 0 w 64"/>
                <a:gd name="T25" fmla="*/ 6 h 52"/>
                <a:gd name="T26" fmla="*/ 0 w 64"/>
                <a:gd name="T27" fmla="*/ 0 h 52"/>
                <a:gd name="T28" fmla="*/ 5 w 64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2"/>
                <a:gd name="T47" fmla="*/ 64 w 64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2">
                  <a:moveTo>
                    <a:pt x="11" y="0"/>
                  </a:moveTo>
                  <a:lnTo>
                    <a:pt x="32" y="10"/>
                  </a:lnTo>
                  <a:lnTo>
                    <a:pt x="53" y="10"/>
                  </a:lnTo>
                  <a:lnTo>
                    <a:pt x="63" y="10"/>
                  </a:lnTo>
                  <a:lnTo>
                    <a:pt x="63" y="31"/>
                  </a:lnTo>
                  <a:lnTo>
                    <a:pt x="53" y="31"/>
                  </a:lnTo>
                  <a:lnTo>
                    <a:pt x="53" y="41"/>
                  </a:lnTo>
                  <a:lnTo>
                    <a:pt x="42" y="51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11" y="41"/>
                  </a:lnTo>
                  <a:lnTo>
                    <a:pt x="21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037"/>
            <p:cNvSpPr>
              <a:spLocks/>
            </p:cNvSpPr>
            <p:nvPr/>
          </p:nvSpPr>
          <p:spPr bwMode="auto">
            <a:xfrm>
              <a:off x="4381861" y="5061993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038"/>
            <p:cNvSpPr>
              <a:spLocks/>
            </p:cNvSpPr>
            <p:nvPr/>
          </p:nvSpPr>
          <p:spPr bwMode="auto">
            <a:xfrm>
              <a:off x="4399180" y="4994093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039"/>
            <p:cNvSpPr>
              <a:spLocks/>
            </p:cNvSpPr>
            <p:nvPr/>
          </p:nvSpPr>
          <p:spPr bwMode="auto">
            <a:xfrm>
              <a:off x="4391963" y="4903107"/>
              <a:ext cx="85151" cy="85554"/>
            </a:xfrm>
            <a:custGeom>
              <a:avLst/>
              <a:gdLst>
                <a:gd name="T0" fmla="*/ 38 w 105"/>
                <a:gd name="T1" fmla="*/ 0 h 106"/>
                <a:gd name="T2" fmla="*/ 43 w 105"/>
                <a:gd name="T3" fmla="*/ 0 h 106"/>
                <a:gd name="T4" fmla="*/ 43 w 105"/>
                <a:gd name="T5" fmla="*/ 6 h 106"/>
                <a:gd name="T6" fmla="*/ 48 w 105"/>
                <a:gd name="T7" fmla="*/ 6 h 106"/>
                <a:gd name="T8" fmla="*/ 52 w 105"/>
                <a:gd name="T9" fmla="*/ 6 h 106"/>
                <a:gd name="T10" fmla="*/ 52 w 105"/>
                <a:gd name="T11" fmla="*/ 11 h 106"/>
                <a:gd name="T12" fmla="*/ 52 w 105"/>
                <a:gd name="T13" fmla="*/ 17 h 106"/>
                <a:gd name="T14" fmla="*/ 48 w 105"/>
                <a:gd name="T15" fmla="*/ 23 h 106"/>
                <a:gd name="T16" fmla="*/ 43 w 105"/>
                <a:gd name="T17" fmla="*/ 29 h 106"/>
                <a:gd name="T18" fmla="*/ 48 w 105"/>
                <a:gd name="T19" fmla="*/ 34 h 106"/>
                <a:gd name="T20" fmla="*/ 43 w 105"/>
                <a:gd name="T21" fmla="*/ 34 h 106"/>
                <a:gd name="T22" fmla="*/ 38 w 105"/>
                <a:gd name="T23" fmla="*/ 34 h 106"/>
                <a:gd name="T24" fmla="*/ 33 w 105"/>
                <a:gd name="T25" fmla="*/ 34 h 106"/>
                <a:gd name="T26" fmla="*/ 33 w 105"/>
                <a:gd name="T27" fmla="*/ 45 h 106"/>
                <a:gd name="T28" fmla="*/ 29 w 105"/>
                <a:gd name="T29" fmla="*/ 51 h 106"/>
                <a:gd name="T30" fmla="*/ 29 w 105"/>
                <a:gd name="T31" fmla="*/ 56 h 106"/>
                <a:gd name="T32" fmla="*/ 24 w 105"/>
                <a:gd name="T33" fmla="*/ 56 h 106"/>
                <a:gd name="T34" fmla="*/ 19 w 105"/>
                <a:gd name="T35" fmla="*/ 62 h 106"/>
                <a:gd name="T36" fmla="*/ 14 w 105"/>
                <a:gd name="T37" fmla="*/ 62 h 106"/>
                <a:gd name="T38" fmla="*/ 10 w 105"/>
                <a:gd name="T39" fmla="*/ 62 h 106"/>
                <a:gd name="T40" fmla="*/ 5 w 105"/>
                <a:gd name="T41" fmla="*/ 56 h 106"/>
                <a:gd name="T42" fmla="*/ 0 w 105"/>
                <a:gd name="T43" fmla="*/ 56 h 106"/>
                <a:gd name="T44" fmla="*/ 0 w 105"/>
                <a:gd name="T45" fmla="*/ 51 h 106"/>
                <a:gd name="T46" fmla="*/ 0 w 105"/>
                <a:gd name="T47" fmla="*/ 45 h 106"/>
                <a:gd name="T48" fmla="*/ 5 w 105"/>
                <a:gd name="T49" fmla="*/ 45 h 106"/>
                <a:gd name="T50" fmla="*/ 10 w 105"/>
                <a:gd name="T51" fmla="*/ 40 h 106"/>
                <a:gd name="T52" fmla="*/ 14 w 105"/>
                <a:gd name="T53" fmla="*/ 34 h 106"/>
                <a:gd name="T54" fmla="*/ 24 w 105"/>
                <a:gd name="T55" fmla="*/ 29 h 106"/>
                <a:gd name="T56" fmla="*/ 29 w 105"/>
                <a:gd name="T57" fmla="*/ 23 h 106"/>
                <a:gd name="T58" fmla="*/ 33 w 105"/>
                <a:gd name="T59" fmla="*/ 17 h 106"/>
                <a:gd name="T60" fmla="*/ 33 w 105"/>
                <a:gd name="T61" fmla="*/ 11 h 106"/>
                <a:gd name="T62" fmla="*/ 38 w 105"/>
                <a:gd name="T63" fmla="*/ 6 h 106"/>
                <a:gd name="T64" fmla="*/ 38 w 105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06"/>
                <a:gd name="T101" fmla="*/ 105 w 105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06">
                  <a:moveTo>
                    <a:pt x="76" y="0"/>
                  </a:moveTo>
                  <a:lnTo>
                    <a:pt x="85" y="0"/>
                  </a:lnTo>
                  <a:lnTo>
                    <a:pt x="85" y="10"/>
                  </a:lnTo>
                  <a:lnTo>
                    <a:pt x="95" y="10"/>
                  </a:lnTo>
                  <a:lnTo>
                    <a:pt x="104" y="10"/>
                  </a:lnTo>
                  <a:lnTo>
                    <a:pt x="104" y="19"/>
                  </a:lnTo>
                  <a:lnTo>
                    <a:pt x="104" y="29"/>
                  </a:lnTo>
                  <a:lnTo>
                    <a:pt x="95" y="38"/>
                  </a:lnTo>
                  <a:lnTo>
                    <a:pt x="85" y="48"/>
                  </a:lnTo>
                  <a:lnTo>
                    <a:pt x="95" y="57"/>
                  </a:lnTo>
                  <a:lnTo>
                    <a:pt x="85" y="57"/>
                  </a:lnTo>
                  <a:lnTo>
                    <a:pt x="76" y="57"/>
                  </a:lnTo>
                  <a:lnTo>
                    <a:pt x="66" y="57"/>
                  </a:lnTo>
                  <a:lnTo>
                    <a:pt x="66" y="76"/>
                  </a:lnTo>
                  <a:lnTo>
                    <a:pt x="57" y="86"/>
                  </a:lnTo>
                  <a:lnTo>
                    <a:pt x="57" y="95"/>
                  </a:lnTo>
                  <a:lnTo>
                    <a:pt x="47" y="95"/>
                  </a:lnTo>
                  <a:lnTo>
                    <a:pt x="38" y="105"/>
                  </a:lnTo>
                  <a:lnTo>
                    <a:pt x="28" y="105"/>
                  </a:lnTo>
                  <a:lnTo>
                    <a:pt x="19" y="105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19" y="67"/>
                  </a:lnTo>
                  <a:lnTo>
                    <a:pt x="28" y="57"/>
                  </a:lnTo>
                  <a:lnTo>
                    <a:pt x="47" y="48"/>
                  </a:lnTo>
                  <a:lnTo>
                    <a:pt x="57" y="38"/>
                  </a:lnTo>
                  <a:lnTo>
                    <a:pt x="66" y="29"/>
                  </a:lnTo>
                  <a:lnTo>
                    <a:pt x="66" y="19"/>
                  </a:lnTo>
                  <a:lnTo>
                    <a:pt x="76" y="10"/>
                  </a:lnTo>
                  <a:lnTo>
                    <a:pt x="7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040"/>
            <p:cNvSpPr>
              <a:spLocks/>
            </p:cNvSpPr>
            <p:nvPr/>
          </p:nvSpPr>
          <p:spPr bwMode="auto">
            <a:xfrm>
              <a:off x="4399180" y="4994093"/>
              <a:ext cx="8659" cy="10864"/>
            </a:xfrm>
            <a:custGeom>
              <a:avLst/>
              <a:gdLst>
                <a:gd name="T0" fmla="*/ 5 w 11"/>
                <a:gd name="T1" fmla="*/ 0 h 13"/>
                <a:gd name="T2" fmla="*/ 5 w 11"/>
                <a:gd name="T3" fmla="*/ 7 h 13"/>
                <a:gd name="T4" fmla="*/ 0 w 11"/>
                <a:gd name="T5" fmla="*/ 7 h 13"/>
                <a:gd name="T6" fmla="*/ 5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10" y="0"/>
                  </a:move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041"/>
            <p:cNvSpPr>
              <a:spLocks/>
            </p:cNvSpPr>
            <p:nvPr/>
          </p:nvSpPr>
          <p:spPr bwMode="auto">
            <a:xfrm>
              <a:off x="4469898" y="4818911"/>
              <a:ext cx="64946" cy="100492"/>
            </a:xfrm>
            <a:custGeom>
              <a:avLst/>
              <a:gdLst>
                <a:gd name="T0" fmla="*/ 11 w 83"/>
                <a:gd name="T1" fmla="*/ 49 h 126"/>
                <a:gd name="T2" fmla="*/ 16 w 83"/>
                <a:gd name="T3" fmla="*/ 43 h 126"/>
                <a:gd name="T4" fmla="*/ 16 w 83"/>
                <a:gd name="T5" fmla="*/ 37 h 126"/>
                <a:gd name="T6" fmla="*/ 16 w 83"/>
                <a:gd name="T7" fmla="*/ 25 h 126"/>
                <a:gd name="T8" fmla="*/ 11 w 83"/>
                <a:gd name="T9" fmla="*/ 18 h 126"/>
                <a:gd name="T10" fmla="*/ 11 w 83"/>
                <a:gd name="T11" fmla="*/ 12 h 126"/>
                <a:gd name="T12" fmla="*/ 5 w 83"/>
                <a:gd name="T13" fmla="*/ 6 h 126"/>
                <a:gd name="T14" fmla="*/ 0 w 83"/>
                <a:gd name="T15" fmla="*/ 0 h 126"/>
                <a:gd name="T16" fmla="*/ 5 w 83"/>
                <a:gd name="T17" fmla="*/ 0 h 126"/>
                <a:gd name="T18" fmla="*/ 11 w 83"/>
                <a:gd name="T19" fmla="*/ 6 h 126"/>
                <a:gd name="T20" fmla="*/ 16 w 83"/>
                <a:gd name="T21" fmla="*/ 12 h 126"/>
                <a:gd name="T22" fmla="*/ 11 w 83"/>
                <a:gd name="T23" fmla="*/ 12 h 126"/>
                <a:gd name="T24" fmla="*/ 16 w 83"/>
                <a:gd name="T25" fmla="*/ 18 h 126"/>
                <a:gd name="T26" fmla="*/ 16 w 83"/>
                <a:gd name="T27" fmla="*/ 25 h 126"/>
                <a:gd name="T28" fmla="*/ 21 w 83"/>
                <a:gd name="T29" fmla="*/ 25 h 126"/>
                <a:gd name="T30" fmla="*/ 21 w 83"/>
                <a:gd name="T31" fmla="*/ 18 h 126"/>
                <a:gd name="T32" fmla="*/ 26 w 83"/>
                <a:gd name="T33" fmla="*/ 25 h 126"/>
                <a:gd name="T34" fmla="*/ 26 w 83"/>
                <a:gd name="T35" fmla="*/ 31 h 126"/>
                <a:gd name="T36" fmla="*/ 36 w 83"/>
                <a:gd name="T37" fmla="*/ 37 h 126"/>
                <a:gd name="T38" fmla="*/ 41 w 83"/>
                <a:gd name="T39" fmla="*/ 31 h 126"/>
                <a:gd name="T40" fmla="*/ 41 w 83"/>
                <a:gd name="T41" fmla="*/ 37 h 126"/>
                <a:gd name="T42" fmla="*/ 41 w 83"/>
                <a:gd name="T43" fmla="*/ 43 h 126"/>
                <a:gd name="T44" fmla="*/ 36 w 83"/>
                <a:gd name="T45" fmla="*/ 43 h 126"/>
                <a:gd name="T46" fmla="*/ 31 w 83"/>
                <a:gd name="T47" fmla="*/ 49 h 126"/>
                <a:gd name="T48" fmla="*/ 31 w 83"/>
                <a:gd name="T49" fmla="*/ 55 h 126"/>
                <a:gd name="T50" fmla="*/ 26 w 83"/>
                <a:gd name="T51" fmla="*/ 68 h 126"/>
                <a:gd name="T52" fmla="*/ 21 w 83"/>
                <a:gd name="T53" fmla="*/ 73 h 126"/>
                <a:gd name="T54" fmla="*/ 16 w 83"/>
                <a:gd name="T55" fmla="*/ 68 h 126"/>
                <a:gd name="T56" fmla="*/ 21 w 83"/>
                <a:gd name="T57" fmla="*/ 55 h 126"/>
                <a:gd name="T58" fmla="*/ 11 w 83"/>
                <a:gd name="T59" fmla="*/ 49 h 1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"/>
                <a:gd name="T91" fmla="*/ 0 h 126"/>
                <a:gd name="T92" fmla="*/ 83 w 83"/>
                <a:gd name="T93" fmla="*/ 126 h 1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" h="126">
                  <a:moveTo>
                    <a:pt x="21" y="83"/>
                  </a:moveTo>
                  <a:lnTo>
                    <a:pt x="31" y="73"/>
                  </a:lnTo>
                  <a:lnTo>
                    <a:pt x="31" y="63"/>
                  </a:lnTo>
                  <a:lnTo>
                    <a:pt x="31" y="42"/>
                  </a:lnTo>
                  <a:lnTo>
                    <a:pt x="21" y="31"/>
                  </a:lnTo>
                  <a:lnTo>
                    <a:pt x="21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31" y="31"/>
                  </a:lnTo>
                  <a:lnTo>
                    <a:pt x="31" y="42"/>
                  </a:lnTo>
                  <a:lnTo>
                    <a:pt x="41" y="42"/>
                  </a:lnTo>
                  <a:lnTo>
                    <a:pt x="41" y="31"/>
                  </a:lnTo>
                  <a:lnTo>
                    <a:pt x="51" y="42"/>
                  </a:lnTo>
                  <a:lnTo>
                    <a:pt x="51" y="52"/>
                  </a:lnTo>
                  <a:lnTo>
                    <a:pt x="72" y="63"/>
                  </a:lnTo>
                  <a:lnTo>
                    <a:pt x="82" y="52"/>
                  </a:lnTo>
                  <a:lnTo>
                    <a:pt x="82" y="63"/>
                  </a:lnTo>
                  <a:lnTo>
                    <a:pt x="82" y="73"/>
                  </a:lnTo>
                  <a:lnTo>
                    <a:pt x="72" y="73"/>
                  </a:lnTo>
                  <a:lnTo>
                    <a:pt x="62" y="83"/>
                  </a:lnTo>
                  <a:lnTo>
                    <a:pt x="62" y="94"/>
                  </a:lnTo>
                  <a:lnTo>
                    <a:pt x="51" y="115"/>
                  </a:lnTo>
                  <a:lnTo>
                    <a:pt x="41" y="125"/>
                  </a:lnTo>
                  <a:lnTo>
                    <a:pt x="31" y="115"/>
                  </a:lnTo>
                  <a:lnTo>
                    <a:pt x="41" y="94"/>
                  </a:lnTo>
                  <a:lnTo>
                    <a:pt x="21" y="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1042"/>
            <p:cNvSpPr>
              <a:spLocks/>
            </p:cNvSpPr>
            <p:nvPr/>
          </p:nvSpPr>
          <p:spPr bwMode="auto">
            <a:xfrm>
              <a:off x="4391963" y="4903107"/>
              <a:ext cx="92367" cy="92344"/>
            </a:xfrm>
            <a:custGeom>
              <a:avLst/>
              <a:gdLst>
                <a:gd name="T0" fmla="*/ 42 w 114"/>
                <a:gd name="T1" fmla="*/ 0 h 115"/>
                <a:gd name="T2" fmla="*/ 47 w 114"/>
                <a:gd name="T3" fmla="*/ 0 h 115"/>
                <a:gd name="T4" fmla="*/ 47 w 114"/>
                <a:gd name="T5" fmla="*/ 6 h 115"/>
                <a:gd name="T6" fmla="*/ 52 w 114"/>
                <a:gd name="T7" fmla="*/ 6 h 115"/>
                <a:gd name="T8" fmla="*/ 57 w 114"/>
                <a:gd name="T9" fmla="*/ 6 h 115"/>
                <a:gd name="T10" fmla="*/ 57 w 114"/>
                <a:gd name="T11" fmla="*/ 12 h 115"/>
                <a:gd name="T12" fmla="*/ 57 w 114"/>
                <a:gd name="T13" fmla="*/ 18 h 115"/>
                <a:gd name="T14" fmla="*/ 52 w 114"/>
                <a:gd name="T15" fmla="*/ 24 h 115"/>
                <a:gd name="T16" fmla="*/ 47 w 114"/>
                <a:gd name="T17" fmla="*/ 31 h 115"/>
                <a:gd name="T18" fmla="*/ 52 w 114"/>
                <a:gd name="T19" fmla="*/ 37 h 115"/>
                <a:gd name="T20" fmla="*/ 47 w 114"/>
                <a:gd name="T21" fmla="*/ 37 h 115"/>
                <a:gd name="T22" fmla="*/ 42 w 114"/>
                <a:gd name="T23" fmla="*/ 37 h 115"/>
                <a:gd name="T24" fmla="*/ 37 w 114"/>
                <a:gd name="T25" fmla="*/ 37 h 115"/>
                <a:gd name="T26" fmla="*/ 37 w 114"/>
                <a:gd name="T27" fmla="*/ 49 h 115"/>
                <a:gd name="T28" fmla="*/ 32 w 114"/>
                <a:gd name="T29" fmla="*/ 55 h 115"/>
                <a:gd name="T30" fmla="*/ 32 w 114"/>
                <a:gd name="T31" fmla="*/ 61 h 115"/>
                <a:gd name="T32" fmla="*/ 26 w 114"/>
                <a:gd name="T33" fmla="*/ 61 h 115"/>
                <a:gd name="T34" fmla="*/ 21 w 114"/>
                <a:gd name="T35" fmla="*/ 67 h 115"/>
                <a:gd name="T36" fmla="*/ 16 w 114"/>
                <a:gd name="T37" fmla="*/ 67 h 115"/>
                <a:gd name="T38" fmla="*/ 11 w 114"/>
                <a:gd name="T39" fmla="*/ 67 h 115"/>
                <a:gd name="T40" fmla="*/ 5 w 114"/>
                <a:gd name="T41" fmla="*/ 61 h 115"/>
                <a:gd name="T42" fmla="*/ 0 w 114"/>
                <a:gd name="T43" fmla="*/ 61 h 115"/>
                <a:gd name="T44" fmla="*/ 0 w 114"/>
                <a:gd name="T45" fmla="*/ 55 h 115"/>
                <a:gd name="T46" fmla="*/ 0 w 114"/>
                <a:gd name="T47" fmla="*/ 49 h 115"/>
                <a:gd name="T48" fmla="*/ 5 w 114"/>
                <a:gd name="T49" fmla="*/ 49 h 115"/>
                <a:gd name="T50" fmla="*/ 11 w 114"/>
                <a:gd name="T51" fmla="*/ 43 h 115"/>
                <a:gd name="T52" fmla="*/ 16 w 114"/>
                <a:gd name="T53" fmla="*/ 37 h 115"/>
                <a:gd name="T54" fmla="*/ 26 w 114"/>
                <a:gd name="T55" fmla="*/ 31 h 115"/>
                <a:gd name="T56" fmla="*/ 32 w 114"/>
                <a:gd name="T57" fmla="*/ 24 h 115"/>
                <a:gd name="T58" fmla="*/ 37 w 114"/>
                <a:gd name="T59" fmla="*/ 18 h 115"/>
                <a:gd name="T60" fmla="*/ 37 w 114"/>
                <a:gd name="T61" fmla="*/ 12 h 115"/>
                <a:gd name="T62" fmla="*/ 42 w 114"/>
                <a:gd name="T63" fmla="*/ 6 h 115"/>
                <a:gd name="T64" fmla="*/ 42 w 114"/>
                <a:gd name="T65" fmla="*/ 0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15"/>
                <a:gd name="T101" fmla="*/ 114 w 114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15">
                  <a:moveTo>
                    <a:pt x="82" y="0"/>
                  </a:moveTo>
                  <a:lnTo>
                    <a:pt x="92" y="0"/>
                  </a:lnTo>
                  <a:lnTo>
                    <a:pt x="92" y="10"/>
                  </a:lnTo>
                  <a:lnTo>
                    <a:pt x="103" y="10"/>
                  </a:lnTo>
                  <a:lnTo>
                    <a:pt x="113" y="10"/>
                  </a:lnTo>
                  <a:lnTo>
                    <a:pt x="113" y="21"/>
                  </a:lnTo>
                  <a:lnTo>
                    <a:pt x="113" y="31"/>
                  </a:lnTo>
                  <a:lnTo>
                    <a:pt x="103" y="41"/>
                  </a:lnTo>
                  <a:lnTo>
                    <a:pt x="92" y="52"/>
                  </a:lnTo>
                  <a:lnTo>
                    <a:pt x="103" y="62"/>
                  </a:lnTo>
                  <a:lnTo>
                    <a:pt x="92" y="62"/>
                  </a:lnTo>
                  <a:lnTo>
                    <a:pt x="82" y="62"/>
                  </a:lnTo>
                  <a:lnTo>
                    <a:pt x="72" y="62"/>
                  </a:lnTo>
                  <a:lnTo>
                    <a:pt x="72" y="83"/>
                  </a:lnTo>
                  <a:lnTo>
                    <a:pt x="62" y="93"/>
                  </a:lnTo>
                  <a:lnTo>
                    <a:pt x="62" y="104"/>
                  </a:lnTo>
                  <a:lnTo>
                    <a:pt x="51" y="104"/>
                  </a:lnTo>
                  <a:lnTo>
                    <a:pt x="41" y="114"/>
                  </a:lnTo>
                  <a:lnTo>
                    <a:pt x="31" y="114"/>
                  </a:lnTo>
                  <a:lnTo>
                    <a:pt x="21" y="114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3"/>
                  </a:lnTo>
                  <a:lnTo>
                    <a:pt x="10" y="83"/>
                  </a:lnTo>
                  <a:lnTo>
                    <a:pt x="21" y="73"/>
                  </a:lnTo>
                  <a:lnTo>
                    <a:pt x="31" y="62"/>
                  </a:lnTo>
                  <a:lnTo>
                    <a:pt x="51" y="52"/>
                  </a:lnTo>
                  <a:lnTo>
                    <a:pt x="62" y="41"/>
                  </a:lnTo>
                  <a:lnTo>
                    <a:pt x="72" y="31"/>
                  </a:lnTo>
                  <a:lnTo>
                    <a:pt x="72" y="21"/>
                  </a:lnTo>
                  <a:lnTo>
                    <a:pt x="82" y="10"/>
                  </a:lnTo>
                  <a:lnTo>
                    <a:pt x="8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043"/>
            <p:cNvSpPr>
              <a:spLocks noChangeArrowheads="1"/>
            </p:cNvSpPr>
            <p:nvPr/>
          </p:nvSpPr>
          <p:spPr bwMode="auto">
            <a:xfrm>
              <a:off x="3816116" y="4161639"/>
              <a:ext cx="2886" cy="156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rnd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1044"/>
            <p:cNvSpPr>
              <a:spLocks/>
            </p:cNvSpPr>
            <p:nvPr/>
          </p:nvSpPr>
          <p:spPr bwMode="auto">
            <a:xfrm>
              <a:off x="5895806" y="2973388"/>
              <a:ext cx="760581" cy="559496"/>
            </a:xfrm>
            <a:custGeom>
              <a:avLst/>
              <a:gdLst>
                <a:gd name="T0" fmla="*/ 165 w 942"/>
                <a:gd name="T1" fmla="*/ 351 h 701"/>
                <a:gd name="T2" fmla="*/ 154 w 942"/>
                <a:gd name="T3" fmla="*/ 314 h 701"/>
                <a:gd name="T4" fmla="*/ 170 w 942"/>
                <a:gd name="T5" fmla="*/ 295 h 701"/>
                <a:gd name="T6" fmla="*/ 175 w 942"/>
                <a:gd name="T7" fmla="*/ 277 h 701"/>
                <a:gd name="T8" fmla="*/ 170 w 942"/>
                <a:gd name="T9" fmla="*/ 252 h 701"/>
                <a:gd name="T10" fmla="*/ 138 w 942"/>
                <a:gd name="T11" fmla="*/ 240 h 701"/>
                <a:gd name="T12" fmla="*/ 133 w 942"/>
                <a:gd name="T13" fmla="*/ 197 h 701"/>
                <a:gd name="T14" fmla="*/ 106 w 942"/>
                <a:gd name="T15" fmla="*/ 160 h 701"/>
                <a:gd name="T16" fmla="*/ 58 w 942"/>
                <a:gd name="T17" fmla="*/ 154 h 701"/>
                <a:gd name="T18" fmla="*/ 16 w 942"/>
                <a:gd name="T19" fmla="*/ 141 h 701"/>
                <a:gd name="T20" fmla="*/ 53 w 942"/>
                <a:gd name="T21" fmla="*/ 136 h 701"/>
                <a:gd name="T22" fmla="*/ 21 w 942"/>
                <a:gd name="T23" fmla="*/ 123 h 701"/>
                <a:gd name="T24" fmla="*/ 26 w 942"/>
                <a:gd name="T25" fmla="*/ 105 h 701"/>
                <a:gd name="T26" fmla="*/ 58 w 942"/>
                <a:gd name="T27" fmla="*/ 86 h 701"/>
                <a:gd name="T28" fmla="*/ 37 w 942"/>
                <a:gd name="T29" fmla="*/ 74 h 701"/>
                <a:gd name="T30" fmla="*/ 85 w 942"/>
                <a:gd name="T31" fmla="*/ 55 h 701"/>
                <a:gd name="T32" fmla="*/ 117 w 942"/>
                <a:gd name="T33" fmla="*/ 49 h 701"/>
                <a:gd name="T34" fmla="*/ 138 w 942"/>
                <a:gd name="T35" fmla="*/ 31 h 701"/>
                <a:gd name="T36" fmla="*/ 170 w 942"/>
                <a:gd name="T37" fmla="*/ 37 h 701"/>
                <a:gd name="T38" fmla="*/ 197 w 942"/>
                <a:gd name="T39" fmla="*/ 37 h 701"/>
                <a:gd name="T40" fmla="*/ 234 w 942"/>
                <a:gd name="T41" fmla="*/ 31 h 701"/>
                <a:gd name="T42" fmla="*/ 240 w 942"/>
                <a:gd name="T43" fmla="*/ 18 h 701"/>
                <a:gd name="T44" fmla="*/ 213 w 942"/>
                <a:gd name="T45" fmla="*/ 12 h 701"/>
                <a:gd name="T46" fmla="*/ 250 w 942"/>
                <a:gd name="T47" fmla="*/ 18 h 701"/>
                <a:gd name="T48" fmla="*/ 260 w 942"/>
                <a:gd name="T49" fmla="*/ 6 h 701"/>
                <a:gd name="T50" fmla="*/ 298 w 942"/>
                <a:gd name="T51" fmla="*/ 6 h 701"/>
                <a:gd name="T52" fmla="*/ 356 w 942"/>
                <a:gd name="T53" fmla="*/ 12 h 701"/>
                <a:gd name="T54" fmla="*/ 298 w 942"/>
                <a:gd name="T55" fmla="*/ 18 h 701"/>
                <a:gd name="T56" fmla="*/ 367 w 942"/>
                <a:gd name="T57" fmla="*/ 18 h 701"/>
                <a:gd name="T58" fmla="*/ 394 w 942"/>
                <a:gd name="T59" fmla="*/ 31 h 701"/>
                <a:gd name="T60" fmla="*/ 314 w 942"/>
                <a:gd name="T61" fmla="*/ 37 h 701"/>
                <a:gd name="T62" fmla="*/ 372 w 942"/>
                <a:gd name="T63" fmla="*/ 43 h 701"/>
                <a:gd name="T64" fmla="*/ 383 w 942"/>
                <a:gd name="T65" fmla="*/ 61 h 701"/>
                <a:gd name="T66" fmla="*/ 420 w 942"/>
                <a:gd name="T67" fmla="*/ 49 h 701"/>
                <a:gd name="T68" fmla="*/ 478 w 942"/>
                <a:gd name="T69" fmla="*/ 43 h 701"/>
                <a:gd name="T70" fmla="*/ 425 w 942"/>
                <a:gd name="T71" fmla="*/ 68 h 701"/>
                <a:gd name="T72" fmla="*/ 420 w 942"/>
                <a:gd name="T73" fmla="*/ 74 h 701"/>
                <a:gd name="T74" fmla="*/ 420 w 942"/>
                <a:gd name="T75" fmla="*/ 86 h 701"/>
                <a:gd name="T76" fmla="*/ 404 w 942"/>
                <a:gd name="T77" fmla="*/ 123 h 701"/>
                <a:gd name="T78" fmla="*/ 425 w 942"/>
                <a:gd name="T79" fmla="*/ 136 h 701"/>
                <a:gd name="T80" fmla="*/ 404 w 942"/>
                <a:gd name="T81" fmla="*/ 148 h 701"/>
                <a:gd name="T82" fmla="*/ 420 w 942"/>
                <a:gd name="T83" fmla="*/ 173 h 701"/>
                <a:gd name="T84" fmla="*/ 425 w 942"/>
                <a:gd name="T85" fmla="*/ 191 h 701"/>
                <a:gd name="T86" fmla="*/ 399 w 942"/>
                <a:gd name="T87" fmla="*/ 209 h 701"/>
                <a:gd name="T88" fmla="*/ 367 w 942"/>
                <a:gd name="T89" fmla="*/ 216 h 701"/>
                <a:gd name="T90" fmla="*/ 394 w 942"/>
                <a:gd name="T91" fmla="*/ 234 h 701"/>
                <a:gd name="T92" fmla="*/ 399 w 942"/>
                <a:gd name="T93" fmla="*/ 259 h 701"/>
                <a:gd name="T94" fmla="*/ 351 w 942"/>
                <a:gd name="T95" fmla="*/ 246 h 701"/>
                <a:gd name="T96" fmla="*/ 399 w 942"/>
                <a:gd name="T97" fmla="*/ 259 h 701"/>
                <a:gd name="T98" fmla="*/ 372 w 942"/>
                <a:gd name="T99" fmla="*/ 277 h 701"/>
                <a:gd name="T100" fmla="*/ 346 w 942"/>
                <a:gd name="T101" fmla="*/ 289 h 701"/>
                <a:gd name="T102" fmla="*/ 324 w 942"/>
                <a:gd name="T103" fmla="*/ 289 h 701"/>
                <a:gd name="T104" fmla="*/ 308 w 942"/>
                <a:gd name="T105" fmla="*/ 308 h 701"/>
                <a:gd name="T106" fmla="*/ 292 w 942"/>
                <a:gd name="T107" fmla="*/ 326 h 701"/>
                <a:gd name="T108" fmla="*/ 271 w 942"/>
                <a:gd name="T109" fmla="*/ 326 h 701"/>
                <a:gd name="T110" fmla="*/ 250 w 942"/>
                <a:gd name="T111" fmla="*/ 345 h 701"/>
                <a:gd name="T112" fmla="*/ 250 w 942"/>
                <a:gd name="T113" fmla="*/ 369 h 701"/>
                <a:gd name="T114" fmla="*/ 240 w 942"/>
                <a:gd name="T115" fmla="*/ 400 h 701"/>
                <a:gd name="T116" fmla="*/ 218 w 942"/>
                <a:gd name="T117" fmla="*/ 407 h 701"/>
                <a:gd name="T118" fmla="*/ 202 w 942"/>
                <a:gd name="T119" fmla="*/ 400 h 701"/>
                <a:gd name="T120" fmla="*/ 186 w 942"/>
                <a:gd name="T121" fmla="*/ 382 h 7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701"/>
                <a:gd name="T185" fmla="*/ 942 w 942"/>
                <a:gd name="T186" fmla="*/ 701 h 7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701">
                  <a:moveTo>
                    <a:pt x="335" y="616"/>
                  </a:moveTo>
                  <a:lnTo>
                    <a:pt x="335" y="606"/>
                  </a:lnTo>
                  <a:lnTo>
                    <a:pt x="345" y="596"/>
                  </a:lnTo>
                  <a:lnTo>
                    <a:pt x="345" y="585"/>
                  </a:lnTo>
                  <a:lnTo>
                    <a:pt x="335" y="585"/>
                  </a:lnTo>
                  <a:lnTo>
                    <a:pt x="324" y="596"/>
                  </a:lnTo>
                  <a:lnTo>
                    <a:pt x="324" y="585"/>
                  </a:lnTo>
                  <a:lnTo>
                    <a:pt x="314" y="575"/>
                  </a:lnTo>
                  <a:lnTo>
                    <a:pt x="314" y="564"/>
                  </a:lnTo>
                  <a:lnTo>
                    <a:pt x="303" y="554"/>
                  </a:lnTo>
                  <a:lnTo>
                    <a:pt x="303" y="543"/>
                  </a:lnTo>
                  <a:lnTo>
                    <a:pt x="303" y="533"/>
                  </a:lnTo>
                  <a:lnTo>
                    <a:pt x="293" y="522"/>
                  </a:lnTo>
                  <a:lnTo>
                    <a:pt x="293" y="512"/>
                  </a:lnTo>
                  <a:lnTo>
                    <a:pt x="293" y="501"/>
                  </a:lnTo>
                  <a:lnTo>
                    <a:pt x="303" y="501"/>
                  </a:lnTo>
                  <a:lnTo>
                    <a:pt x="314" y="501"/>
                  </a:lnTo>
                  <a:lnTo>
                    <a:pt x="335" y="501"/>
                  </a:lnTo>
                  <a:lnTo>
                    <a:pt x="335" y="491"/>
                  </a:lnTo>
                  <a:lnTo>
                    <a:pt x="324" y="491"/>
                  </a:lnTo>
                  <a:lnTo>
                    <a:pt x="303" y="491"/>
                  </a:lnTo>
                  <a:lnTo>
                    <a:pt x="335" y="481"/>
                  </a:lnTo>
                  <a:lnTo>
                    <a:pt x="335" y="470"/>
                  </a:lnTo>
                  <a:lnTo>
                    <a:pt x="345" y="470"/>
                  </a:lnTo>
                  <a:lnTo>
                    <a:pt x="335" y="460"/>
                  </a:lnTo>
                  <a:lnTo>
                    <a:pt x="345" y="449"/>
                  </a:lnTo>
                  <a:lnTo>
                    <a:pt x="314" y="449"/>
                  </a:lnTo>
                  <a:lnTo>
                    <a:pt x="293" y="428"/>
                  </a:lnTo>
                  <a:lnTo>
                    <a:pt x="335" y="439"/>
                  </a:lnTo>
                  <a:lnTo>
                    <a:pt x="335" y="428"/>
                  </a:lnTo>
                  <a:lnTo>
                    <a:pt x="335" y="418"/>
                  </a:lnTo>
                  <a:lnTo>
                    <a:pt x="314" y="407"/>
                  </a:lnTo>
                  <a:lnTo>
                    <a:pt x="324" y="397"/>
                  </a:lnTo>
                  <a:lnTo>
                    <a:pt x="303" y="397"/>
                  </a:lnTo>
                  <a:lnTo>
                    <a:pt x="293" y="397"/>
                  </a:lnTo>
                  <a:lnTo>
                    <a:pt x="272" y="407"/>
                  </a:lnTo>
                  <a:lnTo>
                    <a:pt x="282" y="387"/>
                  </a:lnTo>
                  <a:lnTo>
                    <a:pt x="282" y="376"/>
                  </a:lnTo>
                  <a:lnTo>
                    <a:pt x="282" y="366"/>
                  </a:lnTo>
                  <a:lnTo>
                    <a:pt x="272" y="355"/>
                  </a:lnTo>
                  <a:lnTo>
                    <a:pt x="261" y="345"/>
                  </a:lnTo>
                  <a:lnTo>
                    <a:pt x="261" y="334"/>
                  </a:lnTo>
                  <a:lnTo>
                    <a:pt x="251" y="324"/>
                  </a:lnTo>
                  <a:lnTo>
                    <a:pt x="251" y="313"/>
                  </a:lnTo>
                  <a:lnTo>
                    <a:pt x="240" y="303"/>
                  </a:lnTo>
                  <a:lnTo>
                    <a:pt x="230" y="293"/>
                  </a:lnTo>
                  <a:lnTo>
                    <a:pt x="220" y="282"/>
                  </a:lnTo>
                  <a:lnTo>
                    <a:pt x="209" y="272"/>
                  </a:lnTo>
                  <a:lnTo>
                    <a:pt x="199" y="272"/>
                  </a:lnTo>
                  <a:lnTo>
                    <a:pt x="188" y="272"/>
                  </a:lnTo>
                  <a:lnTo>
                    <a:pt x="167" y="261"/>
                  </a:lnTo>
                  <a:lnTo>
                    <a:pt x="146" y="261"/>
                  </a:lnTo>
                  <a:lnTo>
                    <a:pt x="125" y="261"/>
                  </a:lnTo>
                  <a:lnTo>
                    <a:pt x="115" y="261"/>
                  </a:lnTo>
                  <a:lnTo>
                    <a:pt x="94" y="261"/>
                  </a:lnTo>
                  <a:lnTo>
                    <a:pt x="84" y="272"/>
                  </a:lnTo>
                  <a:lnTo>
                    <a:pt x="52" y="261"/>
                  </a:lnTo>
                  <a:lnTo>
                    <a:pt x="63" y="251"/>
                  </a:lnTo>
                  <a:lnTo>
                    <a:pt x="42" y="240"/>
                  </a:lnTo>
                  <a:lnTo>
                    <a:pt x="31" y="240"/>
                  </a:lnTo>
                  <a:lnTo>
                    <a:pt x="21" y="240"/>
                  </a:lnTo>
                  <a:lnTo>
                    <a:pt x="21" y="230"/>
                  </a:lnTo>
                  <a:lnTo>
                    <a:pt x="42" y="230"/>
                  </a:lnTo>
                  <a:lnTo>
                    <a:pt x="73" y="230"/>
                  </a:lnTo>
                  <a:lnTo>
                    <a:pt x="94" y="230"/>
                  </a:lnTo>
                  <a:lnTo>
                    <a:pt x="105" y="230"/>
                  </a:lnTo>
                  <a:lnTo>
                    <a:pt x="105" y="219"/>
                  </a:lnTo>
                  <a:lnTo>
                    <a:pt x="94" y="219"/>
                  </a:lnTo>
                  <a:lnTo>
                    <a:pt x="84" y="219"/>
                  </a:lnTo>
                  <a:lnTo>
                    <a:pt x="63" y="219"/>
                  </a:lnTo>
                  <a:lnTo>
                    <a:pt x="42" y="219"/>
                  </a:lnTo>
                  <a:lnTo>
                    <a:pt x="42" y="209"/>
                  </a:lnTo>
                  <a:lnTo>
                    <a:pt x="21" y="209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21" y="178"/>
                  </a:lnTo>
                  <a:lnTo>
                    <a:pt x="31" y="178"/>
                  </a:lnTo>
                  <a:lnTo>
                    <a:pt x="52" y="178"/>
                  </a:lnTo>
                  <a:lnTo>
                    <a:pt x="52" y="167"/>
                  </a:lnTo>
                  <a:lnTo>
                    <a:pt x="73" y="167"/>
                  </a:lnTo>
                  <a:lnTo>
                    <a:pt x="84" y="167"/>
                  </a:lnTo>
                  <a:lnTo>
                    <a:pt x="105" y="167"/>
                  </a:lnTo>
                  <a:lnTo>
                    <a:pt x="115" y="157"/>
                  </a:lnTo>
                  <a:lnTo>
                    <a:pt x="115" y="146"/>
                  </a:lnTo>
                  <a:lnTo>
                    <a:pt x="125" y="136"/>
                  </a:lnTo>
                  <a:lnTo>
                    <a:pt x="136" y="125"/>
                  </a:lnTo>
                  <a:lnTo>
                    <a:pt x="115" y="136"/>
                  </a:lnTo>
                  <a:lnTo>
                    <a:pt x="94" y="136"/>
                  </a:lnTo>
                  <a:lnTo>
                    <a:pt x="84" y="136"/>
                  </a:lnTo>
                  <a:lnTo>
                    <a:pt x="73" y="125"/>
                  </a:lnTo>
                  <a:lnTo>
                    <a:pt x="94" y="115"/>
                  </a:lnTo>
                  <a:lnTo>
                    <a:pt x="105" y="115"/>
                  </a:lnTo>
                  <a:lnTo>
                    <a:pt x="115" y="104"/>
                  </a:lnTo>
                  <a:lnTo>
                    <a:pt x="125" y="94"/>
                  </a:lnTo>
                  <a:lnTo>
                    <a:pt x="146" y="94"/>
                  </a:lnTo>
                  <a:lnTo>
                    <a:pt x="167" y="94"/>
                  </a:lnTo>
                  <a:lnTo>
                    <a:pt x="178" y="84"/>
                  </a:lnTo>
                  <a:lnTo>
                    <a:pt x="167" y="73"/>
                  </a:lnTo>
                  <a:lnTo>
                    <a:pt x="188" y="63"/>
                  </a:lnTo>
                  <a:lnTo>
                    <a:pt x="209" y="73"/>
                  </a:lnTo>
                  <a:lnTo>
                    <a:pt x="220" y="84"/>
                  </a:lnTo>
                  <a:lnTo>
                    <a:pt x="230" y="84"/>
                  </a:lnTo>
                  <a:lnTo>
                    <a:pt x="220" y="73"/>
                  </a:lnTo>
                  <a:lnTo>
                    <a:pt x="199" y="63"/>
                  </a:lnTo>
                  <a:lnTo>
                    <a:pt x="220" y="63"/>
                  </a:lnTo>
                  <a:lnTo>
                    <a:pt x="240" y="52"/>
                  </a:lnTo>
                  <a:lnTo>
                    <a:pt x="261" y="52"/>
                  </a:lnTo>
                  <a:lnTo>
                    <a:pt x="272" y="52"/>
                  </a:lnTo>
                  <a:lnTo>
                    <a:pt x="282" y="63"/>
                  </a:lnTo>
                  <a:lnTo>
                    <a:pt x="282" y="73"/>
                  </a:lnTo>
                  <a:lnTo>
                    <a:pt x="293" y="73"/>
                  </a:lnTo>
                  <a:lnTo>
                    <a:pt x="314" y="63"/>
                  </a:lnTo>
                  <a:lnTo>
                    <a:pt x="335" y="73"/>
                  </a:lnTo>
                  <a:lnTo>
                    <a:pt x="335" y="63"/>
                  </a:lnTo>
                  <a:lnTo>
                    <a:pt x="345" y="63"/>
                  </a:lnTo>
                  <a:lnTo>
                    <a:pt x="324" y="52"/>
                  </a:lnTo>
                  <a:lnTo>
                    <a:pt x="324" y="42"/>
                  </a:lnTo>
                  <a:lnTo>
                    <a:pt x="335" y="42"/>
                  </a:lnTo>
                  <a:lnTo>
                    <a:pt x="355" y="42"/>
                  </a:lnTo>
                  <a:lnTo>
                    <a:pt x="387" y="63"/>
                  </a:lnTo>
                  <a:lnTo>
                    <a:pt x="418" y="73"/>
                  </a:lnTo>
                  <a:lnTo>
                    <a:pt x="429" y="63"/>
                  </a:lnTo>
                  <a:lnTo>
                    <a:pt x="418" y="63"/>
                  </a:lnTo>
                  <a:lnTo>
                    <a:pt x="429" y="63"/>
                  </a:lnTo>
                  <a:lnTo>
                    <a:pt x="429" y="52"/>
                  </a:lnTo>
                  <a:lnTo>
                    <a:pt x="460" y="52"/>
                  </a:lnTo>
                  <a:lnTo>
                    <a:pt x="439" y="52"/>
                  </a:lnTo>
                  <a:lnTo>
                    <a:pt x="418" y="42"/>
                  </a:lnTo>
                  <a:lnTo>
                    <a:pt x="408" y="31"/>
                  </a:lnTo>
                  <a:lnTo>
                    <a:pt x="460" y="31"/>
                  </a:lnTo>
                  <a:lnTo>
                    <a:pt x="471" y="42"/>
                  </a:lnTo>
                  <a:lnTo>
                    <a:pt x="471" y="31"/>
                  </a:lnTo>
                  <a:lnTo>
                    <a:pt x="491" y="42"/>
                  </a:lnTo>
                  <a:lnTo>
                    <a:pt x="481" y="31"/>
                  </a:lnTo>
                  <a:lnTo>
                    <a:pt x="460" y="31"/>
                  </a:lnTo>
                  <a:lnTo>
                    <a:pt x="418" y="31"/>
                  </a:lnTo>
                  <a:lnTo>
                    <a:pt x="439" y="31"/>
                  </a:lnTo>
                  <a:lnTo>
                    <a:pt x="418" y="21"/>
                  </a:lnTo>
                  <a:lnTo>
                    <a:pt x="408" y="21"/>
                  </a:lnTo>
                  <a:lnTo>
                    <a:pt x="418" y="21"/>
                  </a:lnTo>
                  <a:lnTo>
                    <a:pt x="439" y="21"/>
                  </a:lnTo>
                  <a:lnTo>
                    <a:pt x="460" y="10"/>
                  </a:lnTo>
                  <a:lnTo>
                    <a:pt x="471" y="21"/>
                  </a:lnTo>
                  <a:lnTo>
                    <a:pt x="491" y="31"/>
                  </a:lnTo>
                  <a:lnTo>
                    <a:pt x="512" y="31"/>
                  </a:lnTo>
                  <a:lnTo>
                    <a:pt x="523" y="21"/>
                  </a:lnTo>
                  <a:lnTo>
                    <a:pt x="512" y="21"/>
                  </a:lnTo>
                  <a:lnTo>
                    <a:pt x="533" y="21"/>
                  </a:lnTo>
                  <a:lnTo>
                    <a:pt x="512" y="21"/>
                  </a:lnTo>
                  <a:lnTo>
                    <a:pt x="512" y="10"/>
                  </a:lnTo>
                  <a:lnTo>
                    <a:pt x="523" y="10"/>
                  </a:lnTo>
                  <a:lnTo>
                    <a:pt x="533" y="10"/>
                  </a:lnTo>
                  <a:lnTo>
                    <a:pt x="544" y="10"/>
                  </a:lnTo>
                  <a:lnTo>
                    <a:pt x="544" y="0"/>
                  </a:lnTo>
                  <a:lnTo>
                    <a:pt x="565" y="0"/>
                  </a:lnTo>
                  <a:lnTo>
                    <a:pt x="586" y="10"/>
                  </a:lnTo>
                  <a:lnTo>
                    <a:pt x="596" y="0"/>
                  </a:lnTo>
                  <a:lnTo>
                    <a:pt x="617" y="0"/>
                  </a:lnTo>
                  <a:lnTo>
                    <a:pt x="648" y="0"/>
                  </a:lnTo>
                  <a:lnTo>
                    <a:pt x="669" y="10"/>
                  </a:lnTo>
                  <a:lnTo>
                    <a:pt x="690" y="10"/>
                  </a:lnTo>
                  <a:lnTo>
                    <a:pt x="701" y="21"/>
                  </a:lnTo>
                  <a:lnTo>
                    <a:pt x="659" y="21"/>
                  </a:lnTo>
                  <a:lnTo>
                    <a:pt x="617" y="21"/>
                  </a:lnTo>
                  <a:lnTo>
                    <a:pt x="586" y="21"/>
                  </a:lnTo>
                  <a:lnTo>
                    <a:pt x="565" y="31"/>
                  </a:lnTo>
                  <a:lnTo>
                    <a:pt x="575" y="31"/>
                  </a:lnTo>
                  <a:lnTo>
                    <a:pt x="586" y="31"/>
                  </a:lnTo>
                  <a:lnTo>
                    <a:pt x="617" y="21"/>
                  </a:lnTo>
                  <a:lnTo>
                    <a:pt x="638" y="21"/>
                  </a:lnTo>
                  <a:lnTo>
                    <a:pt x="669" y="21"/>
                  </a:lnTo>
                  <a:lnTo>
                    <a:pt x="701" y="21"/>
                  </a:lnTo>
                  <a:lnTo>
                    <a:pt x="732" y="21"/>
                  </a:lnTo>
                  <a:lnTo>
                    <a:pt x="721" y="31"/>
                  </a:lnTo>
                  <a:lnTo>
                    <a:pt x="711" y="31"/>
                  </a:lnTo>
                  <a:lnTo>
                    <a:pt x="742" y="31"/>
                  </a:lnTo>
                  <a:lnTo>
                    <a:pt x="753" y="31"/>
                  </a:lnTo>
                  <a:lnTo>
                    <a:pt x="774" y="31"/>
                  </a:lnTo>
                  <a:lnTo>
                    <a:pt x="795" y="42"/>
                  </a:lnTo>
                  <a:lnTo>
                    <a:pt x="774" y="52"/>
                  </a:lnTo>
                  <a:lnTo>
                    <a:pt x="742" y="52"/>
                  </a:lnTo>
                  <a:lnTo>
                    <a:pt x="711" y="63"/>
                  </a:lnTo>
                  <a:lnTo>
                    <a:pt x="680" y="52"/>
                  </a:lnTo>
                  <a:lnTo>
                    <a:pt x="638" y="52"/>
                  </a:lnTo>
                  <a:lnTo>
                    <a:pt x="638" y="63"/>
                  </a:lnTo>
                  <a:lnTo>
                    <a:pt x="617" y="63"/>
                  </a:lnTo>
                  <a:lnTo>
                    <a:pt x="606" y="73"/>
                  </a:lnTo>
                  <a:lnTo>
                    <a:pt x="648" y="63"/>
                  </a:lnTo>
                  <a:lnTo>
                    <a:pt x="669" y="63"/>
                  </a:lnTo>
                  <a:lnTo>
                    <a:pt x="721" y="63"/>
                  </a:lnTo>
                  <a:lnTo>
                    <a:pt x="690" y="84"/>
                  </a:lnTo>
                  <a:lnTo>
                    <a:pt x="732" y="73"/>
                  </a:lnTo>
                  <a:lnTo>
                    <a:pt x="742" y="63"/>
                  </a:lnTo>
                  <a:lnTo>
                    <a:pt x="774" y="63"/>
                  </a:lnTo>
                  <a:lnTo>
                    <a:pt x="784" y="73"/>
                  </a:lnTo>
                  <a:lnTo>
                    <a:pt x="774" y="84"/>
                  </a:lnTo>
                  <a:lnTo>
                    <a:pt x="774" y="94"/>
                  </a:lnTo>
                  <a:lnTo>
                    <a:pt x="753" y="104"/>
                  </a:lnTo>
                  <a:lnTo>
                    <a:pt x="742" y="115"/>
                  </a:lnTo>
                  <a:lnTo>
                    <a:pt x="763" y="104"/>
                  </a:lnTo>
                  <a:lnTo>
                    <a:pt x="774" y="94"/>
                  </a:lnTo>
                  <a:lnTo>
                    <a:pt x="795" y="84"/>
                  </a:lnTo>
                  <a:lnTo>
                    <a:pt x="816" y="73"/>
                  </a:lnTo>
                  <a:lnTo>
                    <a:pt x="826" y="84"/>
                  </a:lnTo>
                  <a:lnTo>
                    <a:pt x="836" y="84"/>
                  </a:lnTo>
                  <a:lnTo>
                    <a:pt x="847" y="73"/>
                  </a:lnTo>
                  <a:lnTo>
                    <a:pt x="857" y="63"/>
                  </a:lnTo>
                  <a:lnTo>
                    <a:pt x="889" y="63"/>
                  </a:lnTo>
                  <a:lnTo>
                    <a:pt x="910" y="73"/>
                  </a:lnTo>
                  <a:lnTo>
                    <a:pt x="941" y="73"/>
                  </a:lnTo>
                  <a:lnTo>
                    <a:pt x="920" y="84"/>
                  </a:lnTo>
                  <a:lnTo>
                    <a:pt x="910" y="94"/>
                  </a:lnTo>
                  <a:lnTo>
                    <a:pt x="899" y="104"/>
                  </a:lnTo>
                  <a:lnTo>
                    <a:pt x="878" y="104"/>
                  </a:lnTo>
                  <a:lnTo>
                    <a:pt x="857" y="104"/>
                  </a:lnTo>
                  <a:lnTo>
                    <a:pt x="836" y="115"/>
                  </a:lnTo>
                  <a:lnTo>
                    <a:pt x="805" y="115"/>
                  </a:lnTo>
                  <a:lnTo>
                    <a:pt x="826" y="115"/>
                  </a:lnTo>
                  <a:lnTo>
                    <a:pt x="857" y="115"/>
                  </a:lnTo>
                  <a:lnTo>
                    <a:pt x="878" y="125"/>
                  </a:lnTo>
                  <a:lnTo>
                    <a:pt x="857" y="125"/>
                  </a:lnTo>
                  <a:lnTo>
                    <a:pt x="826" y="125"/>
                  </a:lnTo>
                  <a:lnTo>
                    <a:pt x="816" y="136"/>
                  </a:lnTo>
                  <a:lnTo>
                    <a:pt x="816" y="146"/>
                  </a:lnTo>
                  <a:lnTo>
                    <a:pt x="836" y="136"/>
                  </a:lnTo>
                  <a:lnTo>
                    <a:pt x="857" y="136"/>
                  </a:lnTo>
                  <a:lnTo>
                    <a:pt x="847" y="146"/>
                  </a:lnTo>
                  <a:lnTo>
                    <a:pt x="826" y="146"/>
                  </a:lnTo>
                  <a:lnTo>
                    <a:pt x="826" y="167"/>
                  </a:lnTo>
                  <a:lnTo>
                    <a:pt x="836" y="167"/>
                  </a:lnTo>
                  <a:lnTo>
                    <a:pt x="826" y="167"/>
                  </a:lnTo>
                  <a:lnTo>
                    <a:pt x="805" y="178"/>
                  </a:lnTo>
                  <a:lnTo>
                    <a:pt x="795" y="199"/>
                  </a:lnTo>
                  <a:lnTo>
                    <a:pt x="795" y="209"/>
                  </a:lnTo>
                  <a:lnTo>
                    <a:pt x="805" y="209"/>
                  </a:lnTo>
                  <a:lnTo>
                    <a:pt x="836" y="209"/>
                  </a:lnTo>
                  <a:lnTo>
                    <a:pt x="816" y="209"/>
                  </a:lnTo>
                  <a:lnTo>
                    <a:pt x="816" y="219"/>
                  </a:lnTo>
                  <a:lnTo>
                    <a:pt x="826" y="230"/>
                  </a:lnTo>
                  <a:lnTo>
                    <a:pt x="836" y="230"/>
                  </a:lnTo>
                  <a:lnTo>
                    <a:pt x="847" y="240"/>
                  </a:lnTo>
                  <a:lnTo>
                    <a:pt x="826" y="240"/>
                  </a:lnTo>
                  <a:lnTo>
                    <a:pt x="795" y="240"/>
                  </a:lnTo>
                  <a:lnTo>
                    <a:pt x="795" y="251"/>
                  </a:lnTo>
                  <a:lnTo>
                    <a:pt x="774" y="251"/>
                  </a:lnTo>
                  <a:lnTo>
                    <a:pt x="795" y="251"/>
                  </a:lnTo>
                  <a:lnTo>
                    <a:pt x="795" y="261"/>
                  </a:lnTo>
                  <a:lnTo>
                    <a:pt x="816" y="261"/>
                  </a:lnTo>
                  <a:lnTo>
                    <a:pt x="826" y="261"/>
                  </a:lnTo>
                  <a:lnTo>
                    <a:pt x="805" y="272"/>
                  </a:lnTo>
                  <a:lnTo>
                    <a:pt x="826" y="272"/>
                  </a:lnTo>
                  <a:lnTo>
                    <a:pt x="826" y="293"/>
                  </a:lnTo>
                  <a:lnTo>
                    <a:pt x="795" y="282"/>
                  </a:lnTo>
                  <a:lnTo>
                    <a:pt x="805" y="293"/>
                  </a:lnTo>
                  <a:lnTo>
                    <a:pt x="795" y="303"/>
                  </a:lnTo>
                  <a:lnTo>
                    <a:pt x="805" y="313"/>
                  </a:lnTo>
                  <a:lnTo>
                    <a:pt x="816" y="313"/>
                  </a:lnTo>
                  <a:lnTo>
                    <a:pt x="836" y="324"/>
                  </a:lnTo>
                  <a:lnTo>
                    <a:pt x="805" y="313"/>
                  </a:lnTo>
                  <a:lnTo>
                    <a:pt x="784" y="324"/>
                  </a:lnTo>
                  <a:lnTo>
                    <a:pt x="784" y="334"/>
                  </a:lnTo>
                  <a:lnTo>
                    <a:pt x="805" y="334"/>
                  </a:lnTo>
                  <a:lnTo>
                    <a:pt x="816" y="345"/>
                  </a:lnTo>
                  <a:lnTo>
                    <a:pt x="784" y="355"/>
                  </a:lnTo>
                  <a:lnTo>
                    <a:pt x="753" y="334"/>
                  </a:lnTo>
                  <a:lnTo>
                    <a:pt x="742" y="345"/>
                  </a:lnTo>
                  <a:lnTo>
                    <a:pt x="732" y="355"/>
                  </a:lnTo>
                  <a:lnTo>
                    <a:pt x="711" y="355"/>
                  </a:lnTo>
                  <a:lnTo>
                    <a:pt x="742" y="355"/>
                  </a:lnTo>
                  <a:lnTo>
                    <a:pt x="721" y="366"/>
                  </a:lnTo>
                  <a:lnTo>
                    <a:pt x="721" y="376"/>
                  </a:lnTo>
                  <a:lnTo>
                    <a:pt x="742" y="376"/>
                  </a:lnTo>
                  <a:lnTo>
                    <a:pt x="732" y="387"/>
                  </a:lnTo>
                  <a:lnTo>
                    <a:pt x="753" y="376"/>
                  </a:lnTo>
                  <a:lnTo>
                    <a:pt x="774" y="387"/>
                  </a:lnTo>
                  <a:lnTo>
                    <a:pt x="774" y="397"/>
                  </a:lnTo>
                  <a:lnTo>
                    <a:pt x="784" y="397"/>
                  </a:lnTo>
                  <a:lnTo>
                    <a:pt x="795" y="407"/>
                  </a:lnTo>
                  <a:lnTo>
                    <a:pt x="795" y="418"/>
                  </a:lnTo>
                  <a:lnTo>
                    <a:pt x="795" y="428"/>
                  </a:lnTo>
                  <a:lnTo>
                    <a:pt x="784" y="428"/>
                  </a:lnTo>
                  <a:lnTo>
                    <a:pt x="784" y="439"/>
                  </a:lnTo>
                  <a:lnTo>
                    <a:pt x="753" y="418"/>
                  </a:lnTo>
                  <a:lnTo>
                    <a:pt x="721" y="397"/>
                  </a:lnTo>
                  <a:lnTo>
                    <a:pt x="701" y="397"/>
                  </a:lnTo>
                  <a:lnTo>
                    <a:pt x="732" y="407"/>
                  </a:lnTo>
                  <a:lnTo>
                    <a:pt x="721" y="418"/>
                  </a:lnTo>
                  <a:lnTo>
                    <a:pt x="690" y="418"/>
                  </a:lnTo>
                  <a:lnTo>
                    <a:pt x="690" y="439"/>
                  </a:lnTo>
                  <a:lnTo>
                    <a:pt x="711" y="439"/>
                  </a:lnTo>
                  <a:lnTo>
                    <a:pt x="701" y="449"/>
                  </a:lnTo>
                  <a:lnTo>
                    <a:pt x="732" y="439"/>
                  </a:lnTo>
                  <a:lnTo>
                    <a:pt x="753" y="439"/>
                  </a:lnTo>
                  <a:lnTo>
                    <a:pt x="784" y="439"/>
                  </a:lnTo>
                  <a:lnTo>
                    <a:pt x="784" y="449"/>
                  </a:lnTo>
                  <a:lnTo>
                    <a:pt x="774" y="449"/>
                  </a:lnTo>
                  <a:lnTo>
                    <a:pt x="763" y="460"/>
                  </a:lnTo>
                  <a:lnTo>
                    <a:pt x="753" y="460"/>
                  </a:lnTo>
                  <a:lnTo>
                    <a:pt x="742" y="470"/>
                  </a:lnTo>
                  <a:lnTo>
                    <a:pt x="732" y="470"/>
                  </a:lnTo>
                  <a:lnTo>
                    <a:pt x="732" y="481"/>
                  </a:lnTo>
                  <a:lnTo>
                    <a:pt x="721" y="481"/>
                  </a:lnTo>
                  <a:lnTo>
                    <a:pt x="711" y="481"/>
                  </a:lnTo>
                  <a:lnTo>
                    <a:pt x="701" y="491"/>
                  </a:lnTo>
                  <a:lnTo>
                    <a:pt x="690" y="491"/>
                  </a:lnTo>
                  <a:lnTo>
                    <a:pt x="680" y="491"/>
                  </a:lnTo>
                  <a:lnTo>
                    <a:pt x="669" y="491"/>
                  </a:lnTo>
                  <a:lnTo>
                    <a:pt x="659" y="491"/>
                  </a:lnTo>
                  <a:lnTo>
                    <a:pt x="659" y="501"/>
                  </a:lnTo>
                  <a:lnTo>
                    <a:pt x="648" y="501"/>
                  </a:lnTo>
                  <a:lnTo>
                    <a:pt x="638" y="501"/>
                  </a:lnTo>
                  <a:lnTo>
                    <a:pt x="638" y="491"/>
                  </a:lnTo>
                  <a:lnTo>
                    <a:pt x="627" y="491"/>
                  </a:lnTo>
                  <a:lnTo>
                    <a:pt x="627" y="481"/>
                  </a:lnTo>
                  <a:lnTo>
                    <a:pt x="627" y="491"/>
                  </a:lnTo>
                  <a:lnTo>
                    <a:pt x="627" y="501"/>
                  </a:lnTo>
                  <a:lnTo>
                    <a:pt x="617" y="512"/>
                  </a:lnTo>
                  <a:lnTo>
                    <a:pt x="606" y="522"/>
                  </a:lnTo>
                  <a:lnTo>
                    <a:pt x="606" y="533"/>
                  </a:lnTo>
                  <a:lnTo>
                    <a:pt x="596" y="533"/>
                  </a:lnTo>
                  <a:lnTo>
                    <a:pt x="596" y="543"/>
                  </a:lnTo>
                  <a:lnTo>
                    <a:pt x="586" y="543"/>
                  </a:lnTo>
                  <a:lnTo>
                    <a:pt x="575" y="543"/>
                  </a:lnTo>
                  <a:lnTo>
                    <a:pt x="575" y="554"/>
                  </a:lnTo>
                  <a:lnTo>
                    <a:pt x="565" y="554"/>
                  </a:lnTo>
                  <a:lnTo>
                    <a:pt x="554" y="554"/>
                  </a:lnTo>
                  <a:lnTo>
                    <a:pt x="544" y="554"/>
                  </a:lnTo>
                  <a:lnTo>
                    <a:pt x="544" y="543"/>
                  </a:lnTo>
                  <a:lnTo>
                    <a:pt x="544" y="554"/>
                  </a:lnTo>
                  <a:lnTo>
                    <a:pt x="533" y="554"/>
                  </a:lnTo>
                  <a:lnTo>
                    <a:pt x="533" y="564"/>
                  </a:lnTo>
                  <a:lnTo>
                    <a:pt x="523" y="564"/>
                  </a:lnTo>
                  <a:lnTo>
                    <a:pt x="512" y="564"/>
                  </a:lnTo>
                  <a:lnTo>
                    <a:pt x="512" y="575"/>
                  </a:lnTo>
                  <a:lnTo>
                    <a:pt x="491" y="575"/>
                  </a:lnTo>
                  <a:lnTo>
                    <a:pt x="491" y="585"/>
                  </a:lnTo>
                  <a:lnTo>
                    <a:pt x="502" y="596"/>
                  </a:lnTo>
                  <a:lnTo>
                    <a:pt x="491" y="596"/>
                  </a:lnTo>
                  <a:lnTo>
                    <a:pt x="502" y="606"/>
                  </a:lnTo>
                  <a:lnTo>
                    <a:pt x="491" y="606"/>
                  </a:lnTo>
                  <a:lnTo>
                    <a:pt x="491" y="616"/>
                  </a:lnTo>
                  <a:lnTo>
                    <a:pt x="491" y="627"/>
                  </a:lnTo>
                  <a:lnTo>
                    <a:pt x="481" y="627"/>
                  </a:lnTo>
                  <a:lnTo>
                    <a:pt x="471" y="637"/>
                  </a:lnTo>
                  <a:lnTo>
                    <a:pt x="471" y="648"/>
                  </a:lnTo>
                  <a:lnTo>
                    <a:pt x="471" y="658"/>
                  </a:lnTo>
                  <a:lnTo>
                    <a:pt x="471" y="669"/>
                  </a:lnTo>
                  <a:lnTo>
                    <a:pt x="471" y="679"/>
                  </a:lnTo>
                  <a:lnTo>
                    <a:pt x="460" y="679"/>
                  </a:lnTo>
                  <a:lnTo>
                    <a:pt x="460" y="690"/>
                  </a:lnTo>
                  <a:lnTo>
                    <a:pt x="460" y="700"/>
                  </a:lnTo>
                  <a:lnTo>
                    <a:pt x="450" y="690"/>
                  </a:lnTo>
                  <a:lnTo>
                    <a:pt x="429" y="700"/>
                  </a:lnTo>
                  <a:lnTo>
                    <a:pt x="429" y="690"/>
                  </a:lnTo>
                  <a:lnTo>
                    <a:pt x="429" y="679"/>
                  </a:lnTo>
                  <a:lnTo>
                    <a:pt x="418" y="679"/>
                  </a:lnTo>
                  <a:lnTo>
                    <a:pt x="429" y="679"/>
                  </a:lnTo>
                  <a:lnTo>
                    <a:pt x="418" y="679"/>
                  </a:lnTo>
                  <a:lnTo>
                    <a:pt x="408" y="679"/>
                  </a:lnTo>
                  <a:lnTo>
                    <a:pt x="397" y="679"/>
                  </a:lnTo>
                  <a:lnTo>
                    <a:pt x="387" y="679"/>
                  </a:lnTo>
                  <a:lnTo>
                    <a:pt x="387" y="669"/>
                  </a:lnTo>
                  <a:lnTo>
                    <a:pt x="376" y="669"/>
                  </a:lnTo>
                  <a:lnTo>
                    <a:pt x="366" y="669"/>
                  </a:lnTo>
                  <a:lnTo>
                    <a:pt x="366" y="658"/>
                  </a:lnTo>
                  <a:lnTo>
                    <a:pt x="366" y="648"/>
                  </a:lnTo>
                  <a:lnTo>
                    <a:pt x="355" y="648"/>
                  </a:lnTo>
                  <a:lnTo>
                    <a:pt x="355" y="637"/>
                  </a:lnTo>
                  <a:lnTo>
                    <a:pt x="345" y="627"/>
                  </a:lnTo>
                  <a:lnTo>
                    <a:pt x="335" y="6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1045"/>
            <p:cNvSpPr>
              <a:spLocks/>
            </p:cNvSpPr>
            <p:nvPr/>
          </p:nvSpPr>
          <p:spPr bwMode="auto">
            <a:xfrm>
              <a:off x="6519280" y="4167071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1046"/>
            <p:cNvSpPr>
              <a:spLocks/>
            </p:cNvSpPr>
            <p:nvPr/>
          </p:nvSpPr>
          <p:spPr bwMode="auto">
            <a:xfrm>
              <a:off x="6504848" y="419287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047"/>
            <p:cNvSpPr>
              <a:spLocks/>
            </p:cNvSpPr>
            <p:nvPr/>
          </p:nvSpPr>
          <p:spPr bwMode="auto">
            <a:xfrm>
              <a:off x="6519280" y="4167071"/>
              <a:ext cx="2886" cy="9506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1048"/>
            <p:cNvSpPr>
              <a:spLocks/>
            </p:cNvSpPr>
            <p:nvPr/>
          </p:nvSpPr>
          <p:spPr bwMode="auto">
            <a:xfrm>
              <a:off x="6494746" y="4167071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1049"/>
            <p:cNvSpPr>
              <a:spLocks/>
            </p:cNvSpPr>
            <p:nvPr/>
          </p:nvSpPr>
          <p:spPr bwMode="auto">
            <a:xfrm>
              <a:off x="6504848" y="4175219"/>
              <a:ext cx="7217" cy="1358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1050"/>
            <p:cNvSpPr>
              <a:spLocks/>
            </p:cNvSpPr>
            <p:nvPr/>
          </p:nvSpPr>
          <p:spPr bwMode="auto">
            <a:xfrm>
              <a:off x="6519280" y="4175219"/>
              <a:ext cx="10103" cy="950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6 h 12"/>
                <a:gd name="T4" fmla="*/ 5 w 11"/>
                <a:gd name="T5" fmla="*/ 0 h 12"/>
                <a:gd name="T6" fmla="*/ 0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0" y="0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1051"/>
            <p:cNvSpPr>
              <a:spLocks/>
            </p:cNvSpPr>
            <p:nvPr/>
          </p:nvSpPr>
          <p:spPr bwMode="auto">
            <a:xfrm>
              <a:off x="6510621" y="4192872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1052"/>
            <p:cNvSpPr>
              <a:spLocks/>
            </p:cNvSpPr>
            <p:nvPr/>
          </p:nvSpPr>
          <p:spPr bwMode="auto">
            <a:xfrm>
              <a:off x="6030026" y="4167071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1053"/>
            <p:cNvSpPr>
              <a:spLocks/>
            </p:cNvSpPr>
            <p:nvPr/>
          </p:nvSpPr>
          <p:spPr bwMode="auto">
            <a:xfrm>
              <a:off x="5903022" y="4100528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054"/>
            <p:cNvSpPr>
              <a:spLocks/>
            </p:cNvSpPr>
            <p:nvPr/>
          </p:nvSpPr>
          <p:spPr bwMode="auto">
            <a:xfrm>
              <a:off x="5877044" y="410867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1055"/>
            <p:cNvSpPr>
              <a:spLocks/>
            </p:cNvSpPr>
            <p:nvPr/>
          </p:nvSpPr>
          <p:spPr bwMode="auto">
            <a:xfrm>
              <a:off x="5861168" y="408423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1056"/>
            <p:cNvSpPr>
              <a:spLocks/>
            </p:cNvSpPr>
            <p:nvPr/>
          </p:nvSpPr>
          <p:spPr bwMode="auto">
            <a:xfrm>
              <a:off x="5868385" y="4074727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1057"/>
            <p:cNvSpPr>
              <a:spLocks/>
            </p:cNvSpPr>
            <p:nvPr/>
          </p:nvSpPr>
          <p:spPr bwMode="auto">
            <a:xfrm>
              <a:off x="5843850" y="4058431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058"/>
            <p:cNvSpPr>
              <a:spLocks/>
            </p:cNvSpPr>
            <p:nvPr/>
          </p:nvSpPr>
          <p:spPr bwMode="auto">
            <a:xfrm>
              <a:off x="5851066" y="4066579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1059"/>
            <p:cNvSpPr>
              <a:spLocks/>
            </p:cNvSpPr>
            <p:nvPr/>
          </p:nvSpPr>
          <p:spPr bwMode="auto">
            <a:xfrm>
              <a:off x="5819315" y="4058431"/>
              <a:ext cx="0" cy="9506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3 h 11"/>
                <a:gd name="T6" fmla="*/ 0 w 1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1060"/>
            <p:cNvSpPr>
              <a:spLocks/>
            </p:cNvSpPr>
            <p:nvPr/>
          </p:nvSpPr>
          <p:spPr bwMode="auto">
            <a:xfrm>
              <a:off x="5836634" y="4058431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1061"/>
            <p:cNvSpPr>
              <a:spLocks/>
            </p:cNvSpPr>
            <p:nvPr/>
          </p:nvSpPr>
          <p:spPr bwMode="auto">
            <a:xfrm>
              <a:off x="5868385" y="4092380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1062"/>
            <p:cNvSpPr>
              <a:spLocks/>
            </p:cNvSpPr>
            <p:nvPr/>
          </p:nvSpPr>
          <p:spPr bwMode="auto">
            <a:xfrm>
              <a:off x="5827975" y="407472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1063"/>
            <p:cNvSpPr>
              <a:spLocks/>
            </p:cNvSpPr>
            <p:nvPr/>
          </p:nvSpPr>
          <p:spPr bwMode="auto">
            <a:xfrm>
              <a:off x="5827975" y="4066579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1064"/>
            <p:cNvSpPr>
              <a:spLocks/>
            </p:cNvSpPr>
            <p:nvPr/>
          </p:nvSpPr>
          <p:spPr bwMode="auto">
            <a:xfrm>
              <a:off x="5836634" y="404213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1065"/>
            <p:cNvSpPr>
              <a:spLocks/>
            </p:cNvSpPr>
            <p:nvPr/>
          </p:nvSpPr>
          <p:spPr bwMode="auto">
            <a:xfrm>
              <a:off x="5819315" y="404213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1066"/>
            <p:cNvSpPr>
              <a:spLocks/>
            </p:cNvSpPr>
            <p:nvPr/>
          </p:nvSpPr>
          <p:spPr bwMode="auto">
            <a:xfrm>
              <a:off x="5903022" y="4100528"/>
              <a:ext cx="0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1067"/>
            <p:cNvSpPr>
              <a:spLocks/>
            </p:cNvSpPr>
            <p:nvPr/>
          </p:nvSpPr>
          <p:spPr bwMode="auto">
            <a:xfrm>
              <a:off x="5877044" y="4108676"/>
              <a:ext cx="8659" cy="9506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6 h 12"/>
                <a:gd name="T6" fmla="*/ 0 w 12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11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1068"/>
            <p:cNvSpPr>
              <a:spLocks/>
            </p:cNvSpPr>
            <p:nvPr/>
          </p:nvSpPr>
          <p:spPr bwMode="auto">
            <a:xfrm>
              <a:off x="5861168" y="4084232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1069"/>
            <p:cNvSpPr>
              <a:spLocks/>
            </p:cNvSpPr>
            <p:nvPr/>
          </p:nvSpPr>
          <p:spPr bwMode="auto">
            <a:xfrm>
              <a:off x="5843850" y="4058431"/>
              <a:ext cx="10103" cy="9506"/>
            </a:xfrm>
            <a:custGeom>
              <a:avLst/>
              <a:gdLst>
                <a:gd name="T0" fmla="*/ 0 w 10"/>
                <a:gd name="T1" fmla="*/ 6 h 11"/>
                <a:gd name="T2" fmla="*/ 5 w 10"/>
                <a:gd name="T3" fmla="*/ 0 h 11"/>
                <a:gd name="T4" fmla="*/ 5 w 10"/>
                <a:gd name="T5" fmla="*/ 6 h 11"/>
                <a:gd name="T6" fmla="*/ 0 w 10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0" y="10"/>
                  </a:move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1070"/>
            <p:cNvSpPr>
              <a:spLocks/>
            </p:cNvSpPr>
            <p:nvPr/>
          </p:nvSpPr>
          <p:spPr bwMode="auto">
            <a:xfrm>
              <a:off x="5851066" y="4066579"/>
              <a:ext cx="10102" cy="8148"/>
            </a:xfrm>
            <a:custGeom>
              <a:avLst/>
              <a:gdLst>
                <a:gd name="T0" fmla="*/ 0 w 12"/>
                <a:gd name="T1" fmla="*/ 0 h 11"/>
                <a:gd name="T2" fmla="*/ 6 w 12"/>
                <a:gd name="T3" fmla="*/ 5 h 11"/>
                <a:gd name="T4" fmla="*/ 0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1071"/>
            <p:cNvSpPr>
              <a:spLocks/>
            </p:cNvSpPr>
            <p:nvPr/>
          </p:nvSpPr>
          <p:spPr bwMode="auto">
            <a:xfrm>
              <a:off x="5819315" y="4058431"/>
              <a:ext cx="8659" cy="16296"/>
            </a:xfrm>
            <a:custGeom>
              <a:avLst/>
              <a:gdLst>
                <a:gd name="T0" fmla="*/ 5 w 11"/>
                <a:gd name="T1" fmla="*/ 11 h 21"/>
                <a:gd name="T2" fmla="*/ 0 w 11"/>
                <a:gd name="T3" fmla="*/ 0 h 21"/>
                <a:gd name="T4" fmla="*/ 5 w 11"/>
                <a:gd name="T5" fmla="*/ 6 h 21"/>
                <a:gd name="T6" fmla="*/ 5 w 11"/>
                <a:gd name="T7" fmla="*/ 1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1"/>
                <a:gd name="T14" fmla="*/ 11 w 1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1">
                  <a:moveTo>
                    <a:pt x="1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1072"/>
            <p:cNvSpPr>
              <a:spLocks/>
            </p:cNvSpPr>
            <p:nvPr/>
          </p:nvSpPr>
          <p:spPr bwMode="auto">
            <a:xfrm>
              <a:off x="5836634" y="4058431"/>
              <a:ext cx="0" cy="950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1073"/>
            <p:cNvSpPr>
              <a:spLocks/>
            </p:cNvSpPr>
            <p:nvPr/>
          </p:nvSpPr>
          <p:spPr bwMode="auto">
            <a:xfrm>
              <a:off x="5868385" y="4092380"/>
              <a:ext cx="8659" cy="9506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6 h 11"/>
                <a:gd name="T4" fmla="*/ 0 w 11"/>
                <a:gd name="T5" fmla="*/ 0 h 11"/>
                <a:gd name="T6" fmla="*/ 5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0" y="0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1074"/>
            <p:cNvSpPr>
              <a:spLocks/>
            </p:cNvSpPr>
            <p:nvPr/>
          </p:nvSpPr>
          <p:spPr bwMode="auto">
            <a:xfrm>
              <a:off x="5827975" y="4066579"/>
              <a:ext cx="0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1075"/>
            <p:cNvSpPr>
              <a:spLocks/>
            </p:cNvSpPr>
            <p:nvPr/>
          </p:nvSpPr>
          <p:spPr bwMode="auto">
            <a:xfrm>
              <a:off x="5836634" y="4042135"/>
              <a:ext cx="0" cy="9506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1076"/>
            <p:cNvSpPr>
              <a:spLocks/>
            </p:cNvSpPr>
            <p:nvPr/>
          </p:nvSpPr>
          <p:spPr bwMode="auto">
            <a:xfrm>
              <a:off x="5819315" y="4042135"/>
              <a:ext cx="8659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1077"/>
            <p:cNvSpPr>
              <a:spLocks/>
            </p:cNvSpPr>
            <p:nvPr/>
          </p:nvSpPr>
          <p:spPr bwMode="auto">
            <a:xfrm>
              <a:off x="6064664" y="421731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1078"/>
            <p:cNvSpPr>
              <a:spLocks/>
            </p:cNvSpPr>
            <p:nvPr/>
          </p:nvSpPr>
          <p:spPr bwMode="auto">
            <a:xfrm>
              <a:off x="5682208" y="4150775"/>
              <a:ext cx="17319" cy="33950"/>
            </a:xfrm>
            <a:custGeom>
              <a:avLst/>
              <a:gdLst>
                <a:gd name="T0" fmla="*/ 5 w 21"/>
                <a:gd name="T1" fmla="*/ 6 h 43"/>
                <a:gd name="T2" fmla="*/ 5 w 21"/>
                <a:gd name="T3" fmla="*/ 0 h 43"/>
                <a:gd name="T4" fmla="*/ 10 w 21"/>
                <a:gd name="T5" fmla="*/ 0 h 43"/>
                <a:gd name="T6" fmla="*/ 10 w 21"/>
                <a:gd name="T7" fmla="*/ 6 h 43"/>
                <a:gd name="T8" fmla="*/ 10 w 21"/>
                <a:gd name="T9" fmla="*/ 12 h 43"/>
                <a:gd name="T10" fmla="*/ 5 w 21"/>
                <a:gd name="T11" fmla="*/ 12 h 43"/>
                <a:gd name="T12" fmla="*/ 5 w 21"/>
                <a:gd name="T13" fmla="*/ 19 h 43"/>
                <a:gd name="T14" fmla="*/ 5 w 21"/>
                <a:gd name="T15" fmla="*/ 24 h 43"/>
                <a:gd name="T16" fmla="*/ 0 w 21"/>
                <a:gd name="T17" fmla="*/ 24 h 43"/>
                <a:gd name="T18" fmla="*/ 0 w 21"/>
                <a:gd name="T19" fmla="*/ 19 h 43"/>
                <a:gd name="T20" fmla="*/ 0 w 21"/>
                <a:gd name="T21" fmla="*/ 12 h 43"/>
                <a:gd name="T22" fmla="*/ 0 w 21"/>
                <a:gd name="T23" fmla="*/ 6 h 43"/>
                <a:gd name="T24" fmla="*/ 5 w 21"/>
                <a:gd name="T25" fmla="*/ 6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43"/>
                <a:gd name="T41" fmla="*/ 21 w 2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43">
                  <a:moveTo>
                    <a:pt x="10" y="11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1079"/>
            <p:cNvSpPr>
              <a:spLocks/>
            </p:cNvSpPr>
            <p:nvPr/>
          </p:nvSpPr>
          <p:spPr bwMode="auto">
            <a:xfrm>
              <a:off x="5800553" y="4267563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1080"/>
            <p:cNvSpPr>
              <a:spLocks/>
            </p:cNvSpPr>
            <p:nvPr/>
          </p:nvSpPr>
          <p:spPr bwMode="auto">
            <a:xfrm>
              <a:off x="5800553" y="4267563"/>
              <a:ext cx="10103" cy="1358"/>
            </a:xfrm>
            <a:custGeom>
              <a:avLst/>
              <a:gdLst>
                <a:gd name="T0" fmla="*/ 0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1081"/>
            <p:cNvSpPr>
              <a:spLocks/>
            </p:cNvSpPr>
            <p:nvPr/>
          </p:nvSpPr>
          <p:spPr bwMode="auto">
            <a:xfrm>
              <a:off x="5791894" y="4133120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1082"/>
            <p:cNvSpPr>
              <a:spLocks/>
            </p:cNvSpPr>
            <p:nvPr/>
          </p:nvSpPr>
          <p:spPr bwMode="auto">
            <a:xfrm>
              <a:off x="5784678" y="414262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1083"/>
            <p:cNvSpPr>
              <a:spLocks/>
            </p:cNvSpPr>
            <p:nvPr/>
          </p:nvSpPr>
          <p:spPr bwMode="auto">
            <a:xfrm>
              <a:off x="5724062" y="4241760"/>
              <a:ext cx="34637" cy="27160"/>
            </a:xfrm>
            <a:custGeom>
              <a:avLst/>
              <a:gdLst>
                <a:gd name="T0" fmla="*/ 17 w 43"/>
                <a:gd name="T1" fmla="*/ 5 h 33"/>
                <a:gd name="T2" fmla="*/ 17 w 43"/>
                <a:gd name="T3" fmla="*/ 5 h 33"/>
                <a:gd name="T4" fmla="*/ 21 w 43"/>
                <a:gd name="T5" fmla="*/ 10 h 33"/>
                <a:gd name="T6" fmla="*/ 21 w 43"/>
                <a:gd name="T7" fmla="*/ 15 h 33"/>
                <a:gd name="T8" fmla="*/ 21 w 43"/>
                <a:gd name="T9" fmla="*/ 19 h 33"/>
                <a:gd name="T10" fmla="*/ 17 w 43"/>
                <a:gd name="T11" fmla="*/ 19 h 33"/>
                <a:gd name="T12" fmla="*/ 13 w 43"/>
                <a:gd name="T13" fmla="*/ 19 h 33"/>
                <a:gd name="T14" fmla="*/ 13 w 43"/>
                <a:gd name="T15" fmla="*/ 15 h 33"/>
                <a:gd name="T16" fmla="*/ 9 w 43"/>
                <a:gd name="T17" fmla="*/ 10 h 33"/>
                <a:gd name="T18" fmla="*/ 4 w 43"/>
                <a:gd name="T19" fmla="*/ 5 h 33"/>
                <a:gd name="T20" fmla="*/ 4 w 43"/>
                <a:gd name="T21" fmla="*/ 10 h 33"/>
                <a:gd name="T22" fmla="*/ 9 w 43"/>
                <a:gd name="T23" fmla="*/ 10 h 33"/>
                <a:gd name="T24" fmla="*/ 4 w 43"/>
                <a:gd name="T25" fmla="*/ 10 h 33"/>
                <a:gd name="T26" fmla="*/ 0 w 43"/>
                <a:gd name="T27" fmla="*/ 5 h 33"/>
                <a:gd name="T28" fmla="*/ 0 w 43"/>
                <a:gd name="T29" fmla="*/ 0 h 33"/>
                <a:gd name="T30" fmla="*/ 4 w 43"/>
                <a:gd name="T31" fmla="*/ 0 h 33"/>
                <a:gd name="T32" fmla="*/ 9 w 43"/>
                <a:gd name="T33" fmla="*/ 0 h 33"/>
                <a:gd name="T34" fmla="*/ 13 w 43"/>
                <a:gd name="T35" fmla="*/ 0 h 33"/>
                <a:gd name="T36" fmla="*/ 17 w 43"/>
                <a:gd name="T37" fmla="*/ 5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33"/>
                <a:gd name="T59" fmla="*/ 43 w 43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33">
                  <a:moveTo>
                    <a:pt x="34" y="8"/>
                  </a:moveTo>
                  <a:lnTo>
                    <a:pt x="34" y="8"/>
                  </a:lnTo>
                  <a:lnTo>
                    <a:pt x="42" y="16"/>
                  </a:lnTo>
                  <a:lnTo>
                    <a:pt x="42" y="24"/>
                  </a:lnTo>
                  <a:lnTo>
                    <a:pt x="42" y="32"/>
                  </a:lnTo>
                  <a:lnTo>
                    <a:pt x="34" y="32"/>
                  </a:lnTo>
                  <a:lnTo>
                    <a:pt x="25" y="32"/>
                  </a:lnTo>
                  <a:lnTo>
                    <a:pt x="25" y="24"/>
                  </a:lnTo>
                  <a:lnTo>
                    <a:pt x="17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1084"/>
            <p:cNvSpPr>
              <a:spLocks/>
            </p:cNvSpPr>
            <p:nvPr/>
          </p:nvSpPr>
          <p:spPr bwMode="auto">
            <a:xfrm>
              <a:off x="5724062" y="4241760"/>
              <a:ext cx="44740" cy="35308"/>
            </a:xfrm>
            <a:custGeom>
              <a:avLst/>
              <a:gdLst>
                <a:gd name="T0" fmla="*/ 22 w 54"/>
                <a:gd name="T1" fmla="*/ 7 h 44"/>
                <a:gd name="T2" fmla="*/ 27 w 54"/>
                <a:gd name="T3" fmla="*/ 13 h 44"/>
                <a:gd name="T4" fmla="*/ 27 w 54"/>
                <a:gd name="T5" fmla="*/ 19 h 44"/>
                <a:gd name="T6" fmla="*/ 27 w 54"/>
                <a:gd name="T7" fmla="*/ 25 h 44"/>
                <a:gd name="T8" fmla="*/ 22 w 54"/>
                <a:gd name="T9" fmla="*/ 25 h 44"/>
                <a:gd name="T10" fmla="*/ 17 w 54"/>
                <a:gd name="T11" fmla="*/ 25 h 44"/>
                <a:gd name="T12" fmla="*/ 17 w 54"/>
                <a:gd name="T13" fmla="*/ 19 h 44"/>
                <a:gd name="T14" fmla="*/ 11 w 54"/>
                <a:gd name="T15" fmla="*/ 13 h 44"/>
                <a:gd name="T16" fmla="*/ 6 w 54"/>
                <a:gd name="T17" fmla="*/ 7 h 44"/>
                <a:gd name="T18" fmla="*/ 6 w 54"/>
                <a:gd name="T19" fmla="*/ 13 h 44"/>
                <a:gd name="T20" fmla="*/ 11 w 54"/>
                <a:gd name="T21" fmla="*/ 13 h 44"/>
                <a:gd name="T22" fmla="*/ 6 w 54"/>
                <a:gd name="T23" fmla="*/ 13 h 44"/>
                <a:gd name="T24" fmla="*/ 0 w 54"/>
                <a:gd name="T25" fmla="*/ 7 h 44"/>
                <a:gd name="T26" fmla="*/ 0 w 54"/>
                <a:gd name="T27" fmla="*/ 0 h 44"/>
                <a:gd name="T28" fmla="*/ 6 w 54"/>
                <a:gd name="T29" fmla="*/ 0 h 44"/>
                <a:gd name="T30" fmla="*/ 11 w 54"/>
                <a:gd name="T31" fmla="*/ 0 h 44"/>
                <a:gd name="T32" fmla="*/ 17 w 54"/>
                <a:gd name="T33" fmla="*/ 0 h 44"/>
                <a:gd name="T34" fmla="*/ 22 w 54"/>
                <a:gd name="T35" fmla="*/ 7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44"/>
                <a:gd name="T56" fmla="*/ 54 w 54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44">
                  <a:moveTo>
                    <a:pt x="42" y="11"/>
                  </a:moveTo>
                  <a:lnTo>
                    <a:pt x="53" y="22"/>
                  </a:lnTo>
                  <a:lnTo>
                    <a:pt x="53" y="32"/>
                  </a:lnTo>
                  <a:lnTo>
                    <a:pt x="53" y="43"/>
                  </a:lnTo>
                  <a:lnTo>
                    <a:pt x="42" y="43"/>
                  </a:lnTo>
                  <a:lnTo>
                    <a:pt x="32" y="43"/>
                  </a:lnTo>
                  <a:lnTo>
                    <a:pt x="32" y="32"/>
                  </a:lnTo>
                  <a:lnTo>
                    <a:pt x="21" y="22"/>
                  </a:lnTo>
                  <a:lnTo>
                    <a:pt x="11" y="11"/>
                  </a:lnTo>
                  <a:lnTo>
                    <a:pt x="11" y="22"/>
                  </a:lnTo>
                  <a:lnTo>
                    <a:pt x="21" y="22"/>
                  </a:lnTo>
                  <a:lnTo>
                    <a:pt x="11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1085"/>
            <p:cNvSpPr>
              <a:spLocks/>
            </p:cNvSpPr>
            <p:nvPr/>
          </p:nvSpPr>
          <p:spPr bwMode="auto">
            <a:xfrm>
              <a:off x="5758700" y="4100528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0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1086"/>
            <p:cNvSpPr>
              <a:spLocks/>
            </p:cNvSpPr>
            <p:nvPr/>
          </p:nvSpPr>
          <p:spPr bwMode="auto">
            <a:xfrm>
              <a:off x="5741381" y="4084232"/>
              <a:ext cx="119787" cy="42098"/>
            </a:xfrm>
            <a:custGeom>
              <a:avLst/>
              <a:gdLst>
                <a:gd name="T0" fmla="*/ 0 w 147"/>
                <a:gd name="T1" fmla="*/ 15 h 53"/>
                <a:gd name="T2" fmla="*/ 0 w 147"/>
                <a:gd name="T3" fmla="*/ 10 h 53"/>
                <a:gd name="T4" fmla="*/ 5 w 147"/>
                <a:gd name="T5" fmla="*/ 5 h 53"/>
                <a:gd name="T6" fmla="*/ 10 w 147"/>
                <a:gd name="T7" fmla="*/ 5 h 53"/>
                <a:gd name="T8" fmla="*/ 15 w 147"/>
                <a:gd name="T9" fmla="*/ 5 h 53"/>
                <a:gd name="T10" fmla="*/ 20 w 147"/>
                <a:gd name="T11" fmla="*/ 5 h 53"/>
                <a:gd name="T12" fmla="*/ 20 w 147"/>
                <a:gd name="T13" fmla="*/ 0 h 53"/>
                <a:gd name="T14" fmla="*/ 30 w 147"/>
                <a:gd name="T15" fmla="*/ 5 h 53"/>
                <a:gd name="T16" fmla="*/ 35 w 147"/>
                <a:gd name="T17" fmla="*/ 5 h 53"/>
                <a:gd name="T18" fmla="*/ 40 w 147"/>
                <a:gd name="T19" fmla="*/ 10 h 53"/>
                <a:gd name="T20" fmla="*/ 45 w 147"/>
                <a:gd name="T21" fmla="*/ 10 h 53"/>
                <a:gd name="T22" fmla="*/ 49 w 147"/>
                <a:gd name="T23" fmla="*/ 10 h 53"/>
                <a:gd name="T24" fmla="*/ 49 w 147"/>
                <a:gd name="T25" fmla="*/ 15 h 53"/>
                <a:gd name="T26" fmla="*/ 55 w 147"/>
                <a:gd name="T27" fmla="*/ 15 h 53"/>
                <a:gd name="T28" fmla="*/ 49 w 147"/>
                <a:gd name="T29" fmla="*/ 10 h 53"/>
                <a:gd name="T30" fmla="*/ 45 w 147"/>
                <a:gd name="T31" fmla="*/ 10 h 53"/>
                <a:gd name="T32" fmla="*/ 49 w 147"/>
                <a:gd name="T33" fmla="*/ 10 h 53"/>
                <a:gd name="T34" fmla="*/ 55 w 147"/>
                <a:gd name="T35" fmla="*/ 15 h 53"/>
                <a:gd name="T36" fmla="*/ 60 w 147"/>
                <a:gd name="T37" fmla="*/ 15 h 53"/>
                <a:gd name="T38" fmla="*/ 60 w 147"/>
                <a:gd name="T39" fmla="*/ 20 h 53"/>
                <a:gd name="T40" fmla="*/ 65 w 147"/>
                <a:gd name="T41" fmla="*/ 20 h 53"/>
                <a:gd name="T42" fmla="*/ 69 w 147"/>
                <a:gd name="T43" fmla="*/ 20 h 53"/>
                <a:gd name="T44" fmla="*/ 74 w 147"/>
                <a:gd name="T45" fmla="*/ 25 h 53"/>
                <a:gd name="T46" fmla="*/ 69 w 147"/>
                <a:gd name="T47" fmla="*/ 30 h 53"/>
                <a:gd name="T48" fmla="*/ 65 w 147"/>
                <a:gd name="T49" fmla="*/ 30 h 53"/>
                <a:gd name="T50" fmla="*/ 60 w 147"/>
                <a:gd name="T51" fmla="*/ 30 h 53"/>
                <a:gd name="T52" fmla="*/ 55 w 147"/>
                <a:gd name="T53" fmla="*/ 30 h 53"/>
                <a:gd name="T54" fmla="*/ 49 w 147"/>
                <a:gd name="T55" fmla="*/ 30 h 53"/>
                <a:gd name="T56" fmla="*/ 49 w 147"/>
                <a:gd name="T57" fmla="*/ 25 h 53"/>
                <a:gd name="T58" fmla="*/ 55 w 147"/>
                <a:gd name="T59" fmla="*/ 25 h 53"/>
                <a:gd name="T60" fmla="*/ 49 w 147"/>
                <a:gd name="T61" fmla="*/ 20 h 53"/>
                <a:gd name="T62" fmla="*/ 45 w 147"/>
                <a:gd name="T63" fmla="*/ 20 h 53"/>
                <a:gd name="T64" fmla="*/ 45 w 147"/>
                <a:gd name="T65" fmla="*/ 15 h 53"/>
                <a:gd name="T66" fmla="*/ 40 w 147"/>
                <a:gd name="T67" fmla="*/ 15 h 53"/>
                <a:gd name="T68" fmla="*/ 35 w 147"/>
                <a:gd name="T69" fmla="*/ 15 h 53"/>
                <a:gd name="T70" fmla="*/ 30 w 147"/>
                <a:gd name="T71" fmla="*/ 10 h 53"/>
                <a:gd name="T72" fmla="*/ 25 w 147"/>
                <a:gd name="T73" fmla="*/ 10 h 53"/>
                <a:gd name="T74" fmla="*/ 20 w 147"/>
                <a:gd name="T75" fmla="*/ 10 h 53"/>
                <a:gd name="T76" fmla="*/ 20 w 147"/>
                <a:gd name="T77" fmla="*/ 5 h 53"/>
                <a:gd name="T78" fmla="*/ 15 w 147"/>
                <a:gd name="T79" fmla="*/ 5 h 53"/>
                <a:gd name="T80" fmla="*/ 10 w 147"/>
                <a:gd name="T81" fmla="*/ 10 h 53"/>
                <a:gd name="T82" fmla="*/ 5 w 147"/>
                <a:gd name="T83" fmla="*/ 10 h 53"/>
                <a:gd name="T84" fmla="*/ 0 w 147"/>
                <a:gd name="T85" fmla="*/ 15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53"/>
                <a:gd name="T131" fmla="*/ 147 w 147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53">
                  <a:moveTo>
                    <a:pt x="0" y="26"/>
                  </a:moveTo>
                  <a:lnTo>
                    <a:pt x="0" y="17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58" y="9"/>
                  </a:lnTo>
                  <a:lnTo>
                    <a:pt x="68" y="9"/>
                  </a:lnTo>
                  <a:lnTo>
                    <a:pt x="78" y="17"/>
                  </a:lnTo>
                  <a:lnTo>
                    <a:pt x="88" y="17"/>
                  </a:lnTo>
                  <a:lnTo>
                    <a:pt x="97" y="17"/>
                  </a:lnTo>
                  <a:lnTo>
                    <a:pt x="97" y="26"/>
                  </a:lnTo>
                  <a:lnTo>
                    <a:pt x="107" y="26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97" y="17"/>
                  </a:lnTo>
                  <a:lnTo>
                    <a:pt x="107" y="26"/>
                  </a:lnTo>
                  <a:lnTo>
                    <a:pt x="117" y="26"/>
                  </a:lnTo>
                  <a:lnTo>
                    <a:pt x="117" y="35"/>
                  </a:lnTo>
                  <a:lnTo>
                    <a:pt x="127" y="35"/>
                  </a:lnTo>
                  <a:lnTo>
                    <a:pt x="136" y="35"/>
                  </a:lnTo>
                  <a:lnTo>
                    <a:pt x="146" y="43"/>
                  </a:lnTo>
                  <a:lnTo>
                    <a:pt x="136" y="52"/>
                  </a:lnTo>
                  <a:lnTo>
                    <a:pt x="127" y="52"/>
                  </a:lnTo>
                  <a:lnTo>
                    <a:pt x="117" y="52"/>
                  </a:lnTo>
                  <a:lnTo>
                    <a:pt x="107" y="52"/>
                  </a:lnTo>
                  <a:lnTo>
                    <a:pt x="97" y="52"/>
                  </a:lnTo>
                  <a:lnTo>
                    <a:pt x="97" y="43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8" y="35"/>
                  </a:lnTo>
                  <a:lnTo>
                    <a:pt x="88" y="26"/>
                  </a:lnTo>
                  <a:lnTo>
                    <a:pt x="78" y="26"/>
                  </a:lnTo>
                  <a:lnTo>
                    <a:pt x="68" y="26"/>
                  </a:lnTo>
                  <a:lnTo>
                    <a:pt x="58" y="17"/>
                  </a:lnTo>
                  <a:lnTo>
                    <a:pt x="49" y="17"/>
                  </a:lnTo>
                  <a:lnTo>
                    <a:pt x="39" y="17"/>
                  </a:lnTo>
                  <a:lnTo>
                    <a:pt x="39" y="9"/>
                  </a:lnTo>
                  <a:lnTo>
                    <a:pt x="29" y="9"/>
                  </a:lnTo>
                  <a:lnTo>
                    <a:pt x="19" y="17"/>
                  </a:lnTo>
                  <a:lnTo>
                    <a:pt x="10" y="17"/>
                  </a:lnTo>
                  <a:lnTo>
                    <a:pt x="0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1087"/>
            <p:cNvSpPr>
              <a:spLocks/>
            </p:cNvSpPr>
            <p:nvPr/>
          </p:nvSpPr>
          <p:spPr bwMode="auto">
            <a:xfrm>
              <a:off x="5758700" y="4100528"/>
              <a:ext cx="10102" cy="8148"/>
            </a:xfrm>
            <a:custGeom>
              <a:avLst/>
              <a:gdLst>
                <a:gd name="T0" fmla="*/ 6 w 12"/>
                <a:gd name="T1" fmla="*/ 5 h 11"/>
                <a:gd name="T2" fmla="*/ 0 w 12"/>
                <a:gd name="T3" fmla="*/ 5 h 11"/>
                <a:gd name="T4" fmla="*/ 0 w 12"/>
                <a:gd name="T5" fmla="*/ 0 h 11"/>
                <a:gd name="T6" fmla="*/ 6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11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1088"/>
            <p:cNvSpPr>
              <a:spLocks/>
            </p:cNvSpPr>
            <p:nvPr/>
          </p:nvSpPr>
          <p:spPr bwMode="auto">
            <a:xfrm>
              <a:off x="5741381" y="4084232"/>
              <a:ext cx="129890" cy="50246"/>
            </a:xfrm>
            <a:custGeom>
              <a:avLst/>
              <a:gdLst>
                <a:gd name="T0" fmla="*/ 0 w 158"/>
                <a:gd name="T1" fmla="*/ 19 h 64"/>
                <a:gd name="T2" fmla="*/ 0 w 158"/>
                <a:gd name="T3" fmla="*/ 12 h 64"/>
                <a:gd name="T4" fmla="*/ 5 w 158"/>
                <a:gd name="T5" fmla="*/ 6 h 64"/>
                <a:gd name="T6" fmla="*/ 11 w 158"/>
                <a:gd name="T7" fmla="*/ 6 h 64"/>
                <a:gd name="T8" fmla="*/ 16 w 158"/>
                <a:gd name="T9" fmla="*/ 6 h 64"/>
                <a:gd name="T10" fmla="*/ 22 w 158"/>
                <a:gd name="T11" fmla="*/ 6 h 64"/>
                <a:gd name="T12" fmla="*/ 22 w 158"/>
                <a:gd name="T13" fmla="*/ 0 h 64"/>
                <a:gd name="T14" fmla="*/ 32 w 158"/>
                <a:gd name="T15" fmla="*/ 6 h 64"/>
                <a:gd name="T16" fmla="*/ 37 w 158"/>
                <a:gd name="T17" fmla="*/ 6 h 64"/>
                <a:gd name="T18" fmla="*/ 43 w 158"/>
                <a:gd name="T19" fmla="*/ 12 h 64"/>
                <a:gd name="T20" fmla="*/ 48 w 158"/>
                <a:gd name="T21" fmla="*/ 12 h 64"/>
                <a:gd name="T22" fmla="*/ 54 w 158"/>
                <a:gd name="T23" fmla="*/ 12 h 64"/>
                <a:gd name="T24" fmla="*/ 54 w 158"/>
                <a:gd name="T25" fmla="*/ 19 h 64"/>
                <a:gd name="T26" fmla="*/ 59 w 158"/>
                <a:gd name="T27" fmla="*/ 19 h 64"/>
                <a:gd name="T28" fmla="*/ 54 w 158"/>
                <a:gd name="T29" fmla="*/ 12 h 64"/>
                <a:gd name="T30" fmla="*/ 48 w 158"/>
                <a:gd name="T31" fmla="*/ 12 h 64"/>
                <a:gd name="T32" fmla="*/ 54 w 158"/>
                <a:gd name="T33" fmla="*/ 12 h 64"/>
                <a:gd name="T34" fmla="*/ 59 w 158"/>
                <a:gd name="T35" fmla="*/ 19 h 64"/>
                <a:gd name="T36" fmla="*/ 65 w 158"/>
                <a:gd name="T37" fmla="*/ 19 h 64"/>
                <a:gd name="T38" fmla="*/ 65 w 158"/>
                <a:gd name="T39" fmla="*/ 24 h 64"/>
                <a:gd name="T40" fmla="*/ 70 w 158"/>
                <a:gd name="T41" fmla="*/ 24 h 64"/>
                <a:gd name="T42" fmla="*/ 75 w 158"/>
                <a:gd name="T43" fmla="*/ 24 h 64"/>
                <a:gd name="T44" fmla="*/ 80 w 158"/>
                <a:gd name="T45" fmla="*/ 31 h 64"/>
                <a:gd name="T46" fmla="*/ 75 w 158"/>
                <a:gd name="T47" fmla="*/ 36 h 64"/>
                <a:gd name="T48" fmla="*/ 70 w 158"/>
                <a:gd name="T49" fmla="*/ 36 h 64"/>
                <a:gd name="T50" fmla="*/ 65 w 158"/>
                <a:gd name="T51" fmla="*/ 36 h 64"/>
                <a:gd name="T52" fmla="*/ 59 w 158"/>
                <a:gd name="T53" fmla="*/ 36 h 64"/>
                <a:gd name="T54" fmla="*/ 54 w 158"/>
                <a:gd name="T55" fmla="*/ 36 h 64"/>
                <a:gd name="T56" fmla="*/ 54 w 158"/>
                <a:gd name="T57" fmla="*/ 31 h 64"/>
                <a:gd name="T58" fmla="*/ 59 w 158"/>
                <a:gd name="T59" fmla="*/ 31 h 64"/>
                <a:gd name="T60" fmla="*/ 54 w 158"/>
                <a:gd name="T61" fmla="*/ 24 h 64"/>
                <a:gd name="T62" fmla="*/ 48 w 158"/>
                <a:gd name="T63" fmla="*/ 24 h 64"/>
                <a:gd name="T64" fmla="*/ 48 w 158"/>
                <a:gd name="T65" fmla="*/ 19 h 64"/>
                <a:gd name="T66" fmla="*/ 43 w 158"/>
                <a:gd name="T67" fmla="*/ 19 h 64"/>
                <a:gd name="T68" fmla="*/ 37 w 158"/>
                <a:gd name="T69" fmla="*/ 19 h 64"/>
                <a:gd name="T70" fmla="*/ 32 w 158"/>
                <a:gd name="T71" fmla="*/ 12 h 64"/>
                <a:gd name="T72" fmla="*/ 27 w 158"/>
                <a:gd name="T73" fmla="*/ 12 h 64"/>
                <a:gd name="T74" fmla="*/ 22 w 158"/>
                <a:gd name="T75" fmla="*/ 12 h 64"/>
                <a:gd name="T76" fmla="*/ 22 w 158"/>
                <a:gd name="T77" fmla="*/ 6 h 64"/>
                <a:gd name="T78" fmla="*/ 16 w 158"/>
                <a:gd name="T79" fmla="*/ 6 h 64"/>
                <a:gd name="T80" fmla="*/ 11 w 158"/>
                <a:gd name="T81" fmla="*/ 12 h 64"/>
                <a:gd name="T82" fmla="*/ 5 w 158"/>
                <a:gd name="T83" fmla="*/ 12 h 64"/>
                <a:gd name="T84" fmla="*/ 0 w 158"/>
                <a:gd name="T85" fmla="*/ 19 h 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64"/>
                <a:gd name="T131" fmla="*/ 158 w 158"/>
                <a:gd name="T132" fmla="*/ 64 h 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64">
                  <a:moveTo>
                    <a:pt x="0" y="32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1" y="11"/>
                  </a:lnTo>
                  <a:lnTo>
                    <a:pt x="31" y="11"/>
                  </a:lnTo>
                  <a:lnTo>
                    <a:pt x="42" y="11"/>
                  </a:lnTo>
                  <a:lnTo>
                    <a:pt x="42" y="0"/>
                  </a:lnTo>
                  <a:lnTo>
                    <a:pt x="63" y="11"/>
                  </a:lnTo>
                  <a:lnTo>
                    <a:pt x="73" y="1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105" y="21"/>
                  </a:lnTo>
                  <a:lnTo>
                    <a:pt x="105" y="32"/>
                  </a:lnTo>
                  <a:lnTo>
                    <a:pt x="115" y="32"/>
                  </a:lnTo>
                  <a:lnTo>
                    <a:pt x="105" y="21"/>
                  </a:lnTo>
                  <a:lnTo>
                    <a:pt x="94" y="21"/>
                  </a:lnTo>
                  <a:lnTo>
                    <a:pt x="105" y="21"/>
                  </a:lnTo>
                  <a:lnTo>
                    <a:pt x="115" y="32"/>
                  </a:lnTo>
                  <a:lnTo>
                    <a:pt x="126" y="32"/>
                  </a:lnTo>
                  <a:lnTo>
                    <a:pt x="126" y="42"/>
                  </a:lnTo>
                  <a:lnTo>
                    <a:pt x="136" y="42"/>
                  </a:lnTo>
                  <a:lnTo>
                    <a:pt x="147" y="42"/>
                  </a:lnTo>
                  <a:lnTo>
                    <a:pt x="157" y="53"/>
                  </a:lnTo>
                  <a:lnTo>
                    <a:pt x="147" y="63"/>
                  </a:lnTo>
                  <a:lnTo>
                    <a:pt x="136" y="63"/>
                  </a:lnTo>
                  <a:lnTo>
                    <a:pt x="126" y="63"/>
                  </a:lnTo>
                  <a:lnTo>
                    <a:pt x="115" y="63"/>
                  </a:lnTo>
                  <a:lnTo>
                    <a:pt x="105" y="63"/>
                  </a:lnTo>
                  <a:lnTo>
                    <a:pt x="105" y="53"/>
                  </a:lnTo>
                  <a:lnTo>
                    <a:pt x="115" y="53"/>
                  </a:lnTo>
                  <a:lnTo>
                    <a:pt x="105" y="42"/>
                  </a:lnTo>
                  <a:lnTo>
                    <a:pt x="94" y="42"/>
                  </a:lnTo>
                  <a:lnTo>
                    <a:pt x="94" y="32"/>
                  </a:lnTo>
                  <a:lnTo>
                    <a:pt x="84" y="32"/>
                  </a:lnTo>
                  <a:lnTo>
                    <a:pt x="73" y="32"/>
                  </a:lnTo>
                  <a:lnTo>
                    <a:pt x="63" y="21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42" y="11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1089"/>
            <p:cNvSpPr>
              <a:spLocks/>
            </p:cNvSpPr>
            <p:nvPr/>
          </p:nvSpPr>
          <p:spPr bwMode="auto">
            <a:xfrm>
              <a:off x="6037242" y="4184724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1090"/>
            <p:cNvSpPr>
              <a:spLocks/>
            </p:cNvSpPr>
            <p:nvPr/>
          </p:nvSpPr>
          <p:spPr bwMode="auto">
            <a:xfrm>
              <a:off x="5903022" y="4133120"/>
              <a:ext cx="41853" cy="27160"/>
            </a:xfrm>
            <a:custGeom>
              <a:avLst/>
              <a:gdLst>
                <a:gd name="T0" fmla="*/ 0 w 53"/>
                <a:gd name="T1" fmla="*/ 0 h 32"/>
                <a:gd name="T2" fmla="*/ 5 w 53"/>
                <a:gd name="T3" fmla="*/ 0 h 32"/>
                <a:gd name="T4" fmla="*/ 11 w 53"/>
                <a:gd name="T5" fmla="*/ 0 h 32"/>
                <a:gd name="T6" fmla="*/ 16 w 53"/>
                <a:gd name="T7" fmla="*/ 0 h 32"/>
                <a:gd name="T8" fmla="*/ 21 w 53"/>
                <a:gd name="T9" fmla="*/ 0 h 32"/>
                <a:gd name="T10" fmla="*/ 21 w 53"/>
                <a:gd name="T11" fmla="*/ 6 h 32"/>
                <a:gd name="T12" fmla="*/ 26 w 53"/>
                <a:gd name="T13" fmla="*/ 6 h 32"/>
                <a:gd name="T14" fmla="*/ 26 w 53"/>
                <a:gd name="T15" fmla="*/ 13 h 32"/>
                <a:gd name="T16" fmla="*/ 21 w 53"/>
                <a:gd name="T17" fmla="*/ 13 h 32"/>
                <a:gd name="T18" fmla="*/ 16 w 53"/>
                <a:gd name="T19" fmla="*/ 13 h 32"/>
                <a:gd name="T20" fmla="*/ 11 w 53"/>
                <a:gd name="T21" fmla="*/ 13 h 32"/>
                <a:gd name="T22" fmla="*/ 5 w 53"/>
                <a:gd name="T23" fmla="*/ 13 h 32"/>
                <a:gd name="T24" fmla="*/ 5 w 53"/>
                <a:gd name="T25" fmla="*/ 19 h 32"/>
                <a:gd name="T26" fmla="*/ 0 w 53"/>
                <a:gd name="T27" fmla="*/ 19 h 32"/>
                <a:gd name="T28" fmla="*/ 0 w 53"/>
                <a:gd name="T29" fmla="*/ 13 h 32"/>
                <a:gd name="T30" fmla="*/ 0 w 53"/>
                <a:gd name="T31" fmla="*/ 6 h 32"/>
                <a:gd name="T32" fmla="*/ 0 w 5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2"/>
                <a:gd name="T53" fmla="*/ 53 w 5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2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1091"/>
            <p:cNvSpPr>
              <a:spLocks/>
            </p:cNvSpPr>
            <p:nvPr/>
          </p:nvSpPr>
          <p:spPr bwMode="auto">
            <a:xfrm>
              <a:off x="5673549" y="4199663"/>
              <a:ext cx="18762" cy="9506"/>
            </a:xfrm>
            <a:custGeom>
              <a:avLst/>
              <a:gdLst>
                <a:gd name="T0" fmla="*/ 0 w 23"/>
                <a:gd name="T1" fmla="*/ 4 h 12"/>
                <a:gd name="T2" fmla="*/ 0 w 23"/>
                <a:gd name="T3" fmla="*/ 4 h 12"/>
                <a:gd name="T4" fmla="*/ 4 w 23"/>
                <a:gd name="T5" fmla="*/ 0 h 12"/>
                <a:gd name="T6" fmla="*/ 8 w 23"/>
                <a:gd name="T7" fmla="*/ 0 h 12"/>
                <a:gd name="T8" fmla="*/ 8 w 23"/>
                <a:gd name="T9" fmla="*/ 4 h 12"/>
                <a:gd name="T10" fmla="*/ 11 w 23"/>
                <a:gd name="T11" fmla="*/ 4 h 12"/>
                <a:gd name="T12" fmla="*/ 11 w 23"/>
                <a:gd name="T13" fmla="*/ 6 h 12"/>
                <a:gd name="T14" fmla="*/ 8 w 23"/>
                <a:gd name="T15" fmla="*/ 6 h 12"/>
                <a:gd name="T16" fmla="*/ 4 w 23"/>
                <a:gd name="T17" fmla="*/ 4 h 12"/>
                <a:gd name="T18" fmla="*/ 0 w 23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2"/>
                <a:gd name="T32" fmla="*/ 23 w 2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2">
                  <a:moveTo>
                    <a:pt x="0" y="6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1092"/>
            <p:cNvSpPr>
              <a:spLocks/>
            </p:cNvSpPr>
            <p:nvPr/>
          </p:nvSpPr>
          <p:spPr bwMode="auto">
            <a:xfrm>
              <a:off x="5673549" y="4199663"/>
              <a:ext cx="25978" cy="17654"/>
            </a:xfrm>
            <a:custGeom>
              <a:avLst/>
              <a:gdLst>
                <a:gd name="T0" fmla="*/ 0 w 33"/>
                <a:gd name="T1" fmla="*/ 7 h 22"/>
                <a:gd name="T2" fmla="*/ 6 w 33"/>
                <a:gd name="T3" fmla="*/ 0 h 22"/>
                <a:gd name="T4" fmla="*/ 11 w 33"/>
                <a:gd name="T5" fmla="*/ 0 h 22"/>
                <a:gd name="T6" fmla="*/ 11 w 33"/>
                <a:gd name="T7" fmla="*/ 7 h 22"/>
                <a:gd name="T8" fmla="*/ 16 w 33"/>
                <a:gd name="T9" fmla="*/ 7 h 22"/>
                <a:gd name="T10" fmla="*/ 16 w 33"/>
                <a:gd name="T11" fmla="*/ 12 h 22"/>
                <a:gd name="T12" fmla="*/ 11 w 33"/>
                <a:gd name="T13" fmla="*/ 12 h 22"/>
                <a:gd name="T14" fmla="*/ 6 w 33"/>
                <a:gd name="T15" fmla="*/ 7 h 22"/>
                <a:gd name="T16" fmla="*/ 0 w 33"/>
                <a:gd name="T17" fmla="*/ 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2"/>
                <a:gd name="T29" fmla="*/ 33 w 33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2">
                  <a:moveTo>
                    <a:pt x="0" y="11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32" y="21"/>
                  </a:lnTo>
                  <a:lnTo>
                    <a:pt x="21" y="2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1093"/>
            <p:cNvSpPr>
              <a:spLocks/>
            </p:cNvSpPr>
            <p:nvPr/>
          </p:nvSpPr>
          <p:spPr bwMode="auto">
            <a:xfrm>
              <a:off x="6030026" y="422682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094"/>
            <p:cNvSpPr>
              <a:spLocks/>
            </p:cNvSpPr>
            <p:nvPr/>
          </p:nvSpPr>
          <p:spPr bwMode="auto">
            <a:xfrm>
              <a:off x="6030026" y="4226823"/>
              <a:ext cx="8659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095"/>
            <p:cNvSpPr>
              <a:spLocks/>
            </p:cNvSpPr>
            <p:nvPr/>
          </p:nvSpPr>
          <p:spPr bwMode="auto">
            <a:xfrm>
              <a:off x="6030026" y="4175219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096"/>
            <p:cNvSpPr>
              <a:spLocks/>
            </p:cNvSpPr>
            <p:nvPr/>
          </p:nvSpPr>
          <p:spPr bwMode="auto">
            <a:xfrm>
              <a:off x="6030026" y="4175219"/>
              <a:ext cx="8659" cy="1358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097"/>
            <p:cNvSpPr>
              <a:spLocks/>
            </p:cNvSpPr>
            <p:nvPr/>
          </p:nvSpPr>
          <p:spPr bwMode="auto">
            <a:xfrm>
              <a:off x="5650457" y="4158923"/>
              <a:ext cx="49070" cy="50246"/>
            </a:xfrm>
            <a:custGeom>
              <a:avLst/>
              <a:gdLst>
                <a:gd name="T0" fmla="*/ 0 w 63"/>
                <a:gd name="T1" fmla="*/ 31 h 64"/>
                <a:gd name="T2" fmla="*/ 0 w 63"/>
                <a:gd name="T3" fmla="*/ 24 h 64"/>
                <a:gd name="T4" fmla="*/ 0 w 63"/>
                <a:gd name="T5" fmla="*/ 19 h 64"/>
                <a:gd name="T6" fmla="*/ 5 w 63"/>
                <a:gd name="T7" fmla="*/ 19 h 64"/>
                <a:gd name="T8" fmla="*/ 5 w 63"/>
                <a:gd name="T9" fmla="*/ 12 h 64"/>
                <a:gd name="T10" fmla="*/ 11 w 63"/>
                <a:gd name="T11" fmla="*/ 12 h 64"/>
                <a:gd name="T12" fmla="*/ 11 w 63"/>
                <a:gd name="T13" fmla="*/ 6 h 64"/>
                <a:gd name="T14" fmla="*/ 5 w 63"/>
                <a:gd name="T15" fmla="*/ 6 h 64"/>
                <a:gd name="T16" fmla="*/ 5 w 63"/>
                <a:gd name="T17" fmla="*/ 0 h 64"/>
                <a:gd name="T18" fmla="*/ 11 w 63"/>
                <a:gd name="T19" fmla="*/ 0 h 64"/>
                <a:gd name="T20" fmla="*/ 16 w 63"/>
                <a:gd name="T21" fmla="*/ 0 h 64"/>
                <a:gd name="T22" fmla="*/ 21 w 63"/>
                <a:gd name="T23" fmla="*/ 0 h 64"/>
                <a:gd name="T24" fmla="*/ 21 w 63"/>
                <a:gd name="T25" fmla="*/ 6 h 64"/>
                <a:gd name="T26" fmla="*/ 21 w 63"/>
                <a:gd name="T27" fmla="*/ 12 h 64"/>
                <a:gd name="T28" fmla="*/ 21 w 63"/>
                <a:gd name="T29" fmla="*/ 19 h 64"/>
                <a:gd name="T30" fmla="*/ 26 w 63"/>
                <a:gd name="T31" fmla="*/ 19 h 64"/>
                <a:gd name="T32" fmla="*/ 31 w 63"/>
                <a:gd name="T33" fmla="*/ 19 h 64"/>
                <a:gd name="T34" fmla="*/ 26 w 63"/>
                <a:gd name="T35" fmla="*/ 19 h 64"/>
                <a:gd name="T36" fmla="*/ 26 w 63"/>
                <a:gd name="T37" fmla="*/ 24 h 64"/>
                <a:gd name="T38" fmla="*/ 21 w 63"/>
                <a:gd name="T39" fmla="*/ 24 h 64"/>
                <a:gd name="T40" fmla="*/ 21 w 63"/>
                <a:gd name="T41" fmla="*/ 31 h 64"/>
                <a:gd name="T42" fmla="*/ 16 w 63"/>
                <a:gd name="T43" fmla="*/ 36 h 64"/>
                <a:gd name="T44" fmla="*/ 11 w 63"/>
                <a:gd name="T45" fmla="*/ 36 h 64"/>
                <a:gd name="T46" fmla="*/ 5 w 63"/>
                <a:gd name="T47" fmla="*/ 36 h 64"/>
                <a:gd name="T48" fmla="*/ 5 w 63"/>
                <a:gd name="T49" fmla="*/ 31 h 64"/>
                <a:gd name="T50" fmla="*/ 0 w 63"/>
                <a:gd name="T51" fmla="*/ 31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64"/>
                <a:gd name="T80" fmla="*/ 63 w 63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64">
                  <a:moveTo>
                    <a:pt x="0" y="53"/>
                  </a:moveTo>
                  <a:lnTo>
                    <a:pt x="0" y="42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21"/>
                  </a:lnTo>
                  <a:lnTo>
                    <a:pt x="41" y="32"/>
                  </a:lnTo>
                  <a:lnTo>
                    <a:pt x="52" y="32"/>
                  </a:lnTo>
                  <a:lnTo>
                    <a:pt x="62" y="3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41" y="42"/>
                  </a:lnTo>
                  <a:lnTo>
                    <a:pt x="41" y="53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0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1098"/>
            <p:cNvSpPr>
              <a:spLocks/>
            </p:cNvSpPr>
            <p:nvPr/>
          </p:nvSpPr>
          <p:spPr bwMode="auto">
            <a:xfrm>
              <a:off x="5885704" y="414262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1099"/>
            <p:cNvSpPr>
              <a:spLocks/>
            </p:cNvSpPr>
            <p:nvPr/>
          </p:nvSpPr>
          <p:spPr bwMode="auto">
            <a:xfrm>
              <a:off x="5894363" y="4124972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100"/>
            <p:cNvSpPr>
              <a:spLocks/>
            </p:cNvSpPr>
            <p:nvPr/>
          </p:nvSpPr>
          <p:spPr bwMode="auto">
            <a:xfrm>
              <a:off x="5868385" y="4133120"/>
              <a:ext cx="25978" cy="10864"/>
            </a:xfrm>
            <a:custGeom>
              <a:avLst/>
              <a:gdLst>
                <a:gd name="T0" fmla="*/ 15 w 32"/>
                <a:gd name="T1" fmla="*/ 0 h 12"/>
                <a:gd name="T2" fmla="*/ 15 w 32"/>
                <a:gd name="T3" fmla="*/ 0 h 12"/>
                <a:gd name="T4" fmla="*/ 15 w 32"/>
                <a:gd name="T5" fmla="*/ 4 h 12"/>
                <a:gd name="T6" fmla="*/ 15 w 32"/>
                <a:gd name="T7" fmla="*/ 7 h 12"/>
                <a:gd name="T8" fmla="*/ 11 w 32"/>
                <a:gd name="T9" fmla="*/ 7 h 12"/>
                <a:gd name="T10" fmla="*/ 8 w 32"/>
                <a:gd name="T11" fmla="*/ 7 h 12"/>
                <a:gd name="T12" fmla="*/ 4 w 32"/>
                <a:gd name="T13" fmla="*/ 7 h 12"/>
                <a:gd name="T14" fmla="*/ 0 w 32"/>
                <a:gd name="T15" fmla="*/ 7 h 12"/>
                <a:gd name="T16" fmla="*/ 4 w 32"/>
                <a:gd name="T17" fmla="*/ 7 h 12"/>
                <a:gd name="T18" fmla="*/ 8 w 32"/>
                <a:gd name="T19" fmla="*/ 7 h 12"/>
                <a:gd name="T20" fmla="*/ 11 w 32"/>
                <a:gd name="T21" fmla="*/ 7 h 12"/>
                <a:gd name="T22" fmla="*/ 11 w 32"/>
                <a:gd name="T23" fmla="*/ 4 h 12"/>
                <a:gd name="T24" fmla="*/ 11 w 32"/>
                <a:gd name="T25" fmla="*/ 0 h 12"/>
                <a:gd name="T26" fmla="*/ 8 w 32"/>
                <a:gd name="T27" fmla="*/ 0 h 12"/>
                <a:gd name="T28" fmla="*/ 11 w 32"/>
                <a:gd name="T29" fmla="*/ 0 h 12"/>
                <a:gd name="T30" fmla="*/ 15 w 32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12"/>
                <a:gd name="T50" fmla="*/ 32 w 32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12">
                  <a:moveTo>
                    <a:pt x="31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23" y="11"/>
                  </a:lnTo>
                  <a:lnTo>
                    <a:pt x="16" y="11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6" y="11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101"/>
            <p:cNvSpPr>
              <a:spLocks/>
            </p:cNvSpPr>
            <p:nvPr/>
          </p:nvSpPr>
          <p:spPr bwMode="auto">
            <a:xfrm>
              <a:off x="5868385" y="4133120"/>
              <a:ext cx="34637" cy="19012"/>
            </a:xfrm>
            <a:custGeom>
              <a:avLst/>
              <a:gdLst>
                <a:gd name="T0" fmla="*/ 21 w 42"/>
                <a:gd name="T1" fmla="*/ 0 h 22"/>
                <a:gd name="T2" fmla="*/ 21 w 42"/>
                <a:gd name="T3" fmla="*/ 7 h 22"/>
                <a:gd name="T4" fmla="*/ 21 w 42"/>
                <a:gd name="T5" fmla="*/ 13 h 22"/>
                <a:gd name="T6" fmla="*/ 15 w 42"/>
                <a:gd name="T7" fmla="*/ 13 h 22"/>
                <a:gd name="T8" fmla="*/ 11 w 42"/>
                <a:gd name="T9" fmla="*/ 13 h 22"/>
                <a:gd name="T10" fmla="*/ 5 w 42"/>
                <a:gd name="T11" fmla="*/ 13 h 22"/>
                <a:gd name="T12" fmla="*/ 0 w 42"/>
                <a:gd name="T13" fmla="*/ 13 h 22"/>
                <a:gd name="T14" fmla="*/ 5 w 42"/>
                <a:gd name="T15" fmla="*/ 13 h 22"/>
                <a:gd name="T16" fmla="*/ 11 w 42"/>
                <a:gd name="T17" fmla="*/ 13 h 22"/>
                <a:gd name="T18" fmla="*/ 15 w 42"/>
                <a:gd name="T19" fmla="*/ 13 h 22"/>
                <a:gd name="T20" fmla="*/ 15 w 42"/>
                <a:gd name="T21" fmla="*/ 7 h 22"/>
                <a:gd name="T22" fmla="*/ 15 w 42"/>
                <a:gd name="T23" fmla="*/ 0 h 22"/>
                <a:gd name="T24" fmla="*/ 11 w 42"/>
                <a:gd name="T25" fmla="*/ 0 h 22"/>
                <a:gd name="T26" fmla="*/ 15 w 42"/>
                <a:gd name="T27" fmla="*/ 0 h 22"/>
                <a:gd name="T28" fmla="*/ 21 w 42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22"/>
                <a:gd name="T47" fmla="*/ 42 w 4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22">
                  <a:moveTo>
                    <a:pt x="41" y="0"/>
                  </a:moveTo>
                  <a:lnTo>
                    <a:pt x="41" y="11"/>
                  </a:lnTo>
                  <a:lnTo>
                    <a:pt x="41" y="2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31" y="21"/>
                  </a:lnTo>
                  <a:lnTo>
                    <a:pt x="31" y="11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1102"/>
            <p:cNvSpPr>
              <a:spLocks/>
            </p:cNvSpPr>
            <p:nvPr/>
          </p:nvSpPr>
          <p:spPr bwMode="auto">
            <a:xfrm>
              <a:off x="5682208" y="4184724"/>
              <a:ext cx="69275" cy="24444"/>
            </a:xfrm>
            <a:custGeom>
              <a:avLst/>
              <a:gdLst>
                <a:gd name="T0" fmla="*/ 9 w 84"/>
                <a:gd name="T1" fmla="*/ 0 h 32"/>
                <a:gd name="T2" fmla="*/ 9 w 84"/>
                <a:gd name="T3" fmla="*/ 0 h 32"/>
                <a:gd name="T4" fmla="*/ 14 w 84"/>
                <a:gd name="T5" fmla="*/ 0 h 32"/>
                <a:gd name="T6" fmla="*/ 19 w 84"/>
                <a:gd name="T7" fmla="*/ 0 h 32"/>
                <a:gd name="T8" fmla="*/ 24 w 84"/>
                <a:gd name="T9" fmla="*/ 0 h 32"/>
                <a:gd name="T10" fmla="*/ 28 w 84"/>
                <a:gd name="T11" fmla="*/ 0 h 32"/>
                <a:gd name="T12" fmla="*/ 38 w 84"/>
                <a:gd name="T13" fmla="*/ 0 h 32"/>
                <a:gd name="T14" fmla="*/ 42 w 84"/>
                <a:gd name="T15" fmla="*/ 5 h 32"/>
                <a:gd name="T16" fmla="*/ 38 w 84"/>
                <a:gd name="T17" fmla="*/ 5 h 32"/>
                <a:gd name="T18" fmla="*/ 33 w 84"/>
                <a:gd name="T19" fmla="*/ 9 h 32"/>
                <a:gd name="T20" fmla="*/ 33 w 84"/>
                <a:gd name="T21" fmla="*/ 5 h 32"/>
                <a:gd name="T22" fmla="*/ 28 w 84"/>
                <a:gd name="T23" fmla="*/ 9 h 32"/>
                <a:gd name="T24" fmla="*/ 24 w 84"/>
                <a:gd name="T25" fmla="*/ 13 h 32"/>
                <a:gd name="T26" fmla="*/ 19 w 84"/>
                <a:gd name="T27" fmla="*/ 13 h 32"/>
                <a:gd name="T28" fmla="*/ 19 w 84"/>
                <a:gd name="T29" fmla="*/ 17 h 32"/>
                <a:gd name="T30" fmla="*/ 14 w 84"/>
                <a:gd name="T31" fmla="*/ 17 h 32"/>
                <a:gd name="T32" fmla="*/ 9 w 84"/>
                <a:gd name="T33" fmla="*/ 13 h 32"/>
                <a:gd name="T34" fmla="*/ 5 w 84"/>
                <a:gd name="T35" fmla="*/ 13 h 32"/>
                <a:gd name="T36" fmla="*/ 5 w 84"/>
                <a:gd name="T37" fmla="*/ 9 h 32"/>
                <a:gd name="T38" fmla="*/ 0 w 84"/>
                <a:gd name="T39" fmla="*/ 9 h 32"/>
                <a:gd name="T40" fmla="*/ 0 w 84"/>
                <a:gd name="T41" fmla="*/ 5 h 32"/>
                <a:gd name="T42" fmla="*/ 5 w 84"/>
                <a:gd name="T43" fmla="*/ 5 h 32"/>
                <a:gd name="T44" fmla="*/ 5 w 84"/>
                <a:gd name="T45" fmla="*/ 0 h 32"/>
                <a:gd name="T46" fmla="*/ 9 w 84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32"/>
                <a:gd name="T74" fmla="*/ 84 w 84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32">
                  <a:moveTo>
                    <a:pt x="18" y="0"/>
                  </a:move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74" y="0"/>
                  </a:lnTo>
                  <a:lnTo>
                    <a:pt x="83" y="8"/>
                  </a:lnTo>
                  <a:lnTo>
                    <a:pt x="74" y="8"/>
                  </a:lnTo>
                  <a:lnTo>
                    <a:pt x="65" y="16"/>
                  </a:lnTo>
                  <a:lnTo>
                    <a:pt x="65" y="8"/>
                  </a:lnTo>
                  <a:lnTo>
                    <a:pt x="55" y="16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7" y="31"/>
                  </a:lnTo>
                  <a:lnTo>
                    <a:pt x="28" y="31"/>
                  </a:lnTo>
                  <a:lnTo>
                    <a:pt x="18" y="23"/>
                  </a:lnTo>
                  <a:lnTo>
                    <a:pt x="9" y="23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1103"/>
            <p:cNvSpPr>
              <a:spLocks/>
            </p:cNvSpPr>
            <p:nvPr/>
          </p:nvSpPr>
          <p:spPr bwMode="auto">
            <a:xfrm>
              <a:off x="5682208" y="4184724"/>
              <a:ext cx="76491" cy="32592"/>
            </a:xfrm>
            <a:custGeom>
              <a:avLst/>
              <a:gdLst>
                <a:gd name="T0" fmla="*/ 11 w 94"/>
                <a:gd name="T1" fmla="*/ 0 h 42"/>
                <a:gd name="T2" fmla="*/ 16 w 94"/>
                <a:gd name="T3" fmla="*/ 0 h 42"/>
                <a:gd name="T4" fmla="*/ 21 w 94"/>
                <a:gd name="T5" fmla="*/ 0 h 42"/>
                <a:gd name="T6" fmla="*/ 27 w 94"/>
                <a:gd name="T7" fmla="*/ 0 h 42"/>
                <a:gd name="T8" fmla="*/ 32 w 94"/>
                <a:gd name="T9" fmla="*/ 0 h 42"/>
                <a:gd name="T10" fmla="*/ 42 w 94"/>
                <a:gd name="T11" fmla="*/ 0 h 42"/>
                <a:gd name="T12" fmla="*/ 47 w 94"/>
                <a:gd name="T13" fmla="*/ 6 h 42"/>
                <a:gd name="T14" fmla="*/ 42 w 94"/>
                <a:gd name="T15" fmla="*/ 6 h 42"/>
                <a:gd name="T16" fmla="*/ 37 w 94"/>
                <a:gd name="T17" fmla="*/ 12 h 42"/>
                <a:gd name="T18" fmla="*/ 37 w 94"/>
                <a:gd name="T19" fmla="*/ 6 h 42"/>
                <a:gd name="T20" fmla="*/ 32 w 94"/>
                <a:gd name="T21" fmla="*/ 12 h 42"/>
                <a:gd name="T22" fmla="*/ 27 w 94"/>
                <a:gd name="T23" fmla="*/ 18 h 42"/>
                <a:gd name="T24" fmla="*/ 21 w 94"/>
                <a:gd name="T25" fmla="*/ 18 h 42"/>
                <a:gd name="T26" fmla="*/ 21 w 94"/>
                <a:gd name="T27" fmla="*/ 23 h 42"/>
                <a:gd name="T28" fmla="*/ 16 w 94"/>
                <a:gd name="T29" fmla="*/ 23 h 42"/>
                <a:gd name="T30" fmla="*/ 11 w 94"/>
                <a:gd name="T31" fmla="*/ 18 h 42"/>
                <a:gd name="T32" fmla="*/ 5 w 94"/>
                <a:gd name="T33" fmla="*/ 18 h 42"/>
                <a:gd name="T34" fmla="*/ 5 w 94"/>
                <a:gd name="T35" fmla="*/ 12 h 42"/>
                <a:gd name="T36" fmla="*/ 0 w 94"/>
                <a:gd name="T37" fmla="*/ 12 h 42"/>
                <a:gd name="T38" fmla="*/ 0 w 94"/>
                <a:gd name="T39" fmla="*/ 6 h 42"/>
                <a:gd name="T40" fmla="*/ 5 w 94"/>
                <a:gd name="T41" fmla="*/ 6 h 42"/>
                <a:gd name="T42" fmla="*/ 5 w 94"/>
                <a:gd name="T43" fmla="*/ 0 h 42"/>
                <a:gd name="T44" fmla="*/ 11 w 94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42"/>
                <a:gd name="T71" fmla="*/ 94 w 94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42">
                  <a:moveTo>
                    <a:pt x="21" y="0"/>
                  </a:moveTo>
                  <a:lnTo>
                    <a:pt x="31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93" y="10"/>
                  </a:lnTo>
                  <a:lnTo>
                    <a:pt x="83" y="10"/>
                  </a:lnTo>
                  <a:lnTo>
                    <a:pt x="72" y="21"/>
                  </a:lnTo>
                  <a:lnTo>
                    <a:pt x="72" y="10"/>
                  </a:lnTo>
                  <a:lnTo>
                    <a:pt x="62" y="21"/>
                  </a:lnTo>
                  <a:lnTo>
                    <a:pt x="52" y="31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1" y="41"/>
                  </a:lnTo>
                  <a:lnTo>
                    <a:pt x="21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1104"/>
            <p:cNvSpPr>
              <a:spLocks/>
            </p:cNvSpPr>
            <p:nvPr/>
          </p:nvSpPr>
          <p:spPr bwMode="auto">
            <a:xfrm>
              <a:off x="5826531" y="4150775"/>
              <a:ext cx="27422" cy="9506"/>
            </a:xfrm>
            <a:custGeom>
              <a:avLst/>
              <a:gdLst>
                <a:gd name="T0" fmla="*/ 5 w 32"/>
                <a:gd name="T1" fmla="*/ 0 h 11"/>
                <a:gd name="T2" fmla="*/ 16 w 32"/>
                <a:gd name="T3" fmla="*/ 6 h 11"/>
                <a:gd name="T4" fmla="*/ 5 w 32"/>
                <a:gd name="T5" fmla="*/ 6 h 11"/>
                <a:gd name="T6" fmla="*/ 0 w 32"/>
                <a:gd name="T7" fmla="*/ 0 h 11"/>
                <a:gd name="T8" fmla="*/ 5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10" y="0"/>
                  </a:moveTo>
                  <a:lnTo>
                    <a:pt x="31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1105"/>
            <p:cNvSpPr>
              <a:spLocks/>
            </p:cNvSpPr>
            <p:nvPr/>
          </p:nvSpPr>
          <p:spPr bwMode="auto">
            <a:xfrm>
              <a:off x="6037242" y="4192872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1106"/>
            <p:cNvSpPr>
              <a:spLocks/>
            </p:cNvSpPr>
            <p:nvPr/>
          </p:nvSpPr>
          <p:spPr bwMode="auto">
            <a:xfrm>
              <a:off x="6037242" y="4192872"/>
              <a:ext cx="10103" cy="8148"/>
            </a:xfrm>
            <a:custGeom>
              <a:avLst/>
              <a:gdLst>
                <a:gd name="T0" fmla="*/ 0 w 12"/>
                <a:gd name="T1" fmla="*/ 0 h 11"/>
                <a:gd name="T2" fmla="*/ 6 w 12"/>
                <a:gd name="T3" fmla="*/ 5 h 11"/>
                <a:gd name="T4" fmla="*/ 0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1107"/>
            <p:cNvSpPr>
              <a:spLocks/>
            </p:cNvSpPr>
            <p:nvPr/>
          </p:nvSpPr>
          <p:spPr bwMode="auto">
            <a:xfrm>
              <a:off x="5337277" y="3959296"/>
              <a:ext cx="362250" cy="233576"/>
            </a:xfrm>
            <a:custGeom>
              <a:avLst/>
              <a:gdLst>
                <a:gd name="T0" fmla="*/ 203 w 450"/>
                <a:gd name="T1" fmla="*/ 142 h 293"/>
                <a:gd name="T2" fmla="*/ 203 w 450"/>
                <a:gd name="T3" fmla="*/ 148 h 293"/>
                <a:gd name="T4" fmla="*/ 197 w 450"/>
                <a:gd name="T5" fmla="*/ 160 h 293"/>
                <a:gd name="T6" fmla="*/ 192 w 450"/>
                <a:gd name="T7" fmla="*/ 171 h 293"/>
                <a:gd name="T8" fmla="*/ 161 w 450"/>
                <a:gd name="T9" fmla="*/ 160 h 293"/>
                <a:gd name="T10" fmla="*/ 146 w 450"/>
                <a:gd name="T11" fmla="*/ 154 h 293"/>
                <a:gd name="T12" fmla="*/ 125 w 450"/>
                <a:gd name="T13" fmla="*/ 148 h 293"/>
                <a:gd name="T14" fmla="*/ 109 w 450"/>
                <a:gd name="T15" fmla="*/ 136 h 293"/>
                <a:gd name="T16" fmla="*/ 94 w 450"/>
                <a:gd name="T17" fmla="*/ 130 h 293"/>
                <a:gd name="T18" fmla="*/ 88 w 450"/>
                <a:gd name="T19" fmla="*/ 112 h 293"/>
                <a:gd name="T20" fmla="*/ 83 w 450"/>
                <a:gd name="T21" fmla="*/ 95 h 293"/>
                <a:gd name="T22" fmla="*/ 73 w 450"/>
                <a:gd name="T23" fmla="*/ 83 h 293"/>
                <a:gd name="T24" fmla="*/ 57 w 450"/>
                <a:gd name="T25" fmla="*/ 65 h 293"/>
                <a:gd name="T26" fmla="*/ 47 w 450"/>
                <a:gd name="T27" fmla="*/ 48 h 293"/>
                <a:gd name="T28" fmla="*/ 36 w 450"/>
                <a:gd name="T29" fmla="*/ 35 h 293"/>
                <a:gd name="T30" fmla="*/ 31 w 450"/>
                <a:gd name="T31" fmla="*/ 18 h 293"/>
                <a:gd name="T32" fmla="*/ 16 w 450"/>
                <a:gd name="T33" fmla="*/ 12 h 293"/>
                <a:gd name="T34" fmla="*/ 16 w 450"/>
                <a:gd name="T35" fmla="*/ 23 h 293"/>
                <a:gd name="T36" fmla="*/ 26 w 450"/>
                <a:gd name="T37" fmla="*/ 41 h 293"/>
                <a:gd name="T38" fmla="*/ 36 w 450"/>
                <a:gd name="T39" fmla="*/ 53 h 293"/>
                <a:gd name="T40" fmla="*/ 42 w 450"/>
                <a:gd name="T41" fmla="*/ 65 h 293"/>
                <a:gd name="T42" fmla="*/ 52 w 450"/>
                <a:gd name="T43" fmla="*/ 83 h 293"/>
                <a:gd name="T44" fmla="*/ 52 w 450"/>
                <a:gd name="T45" fmla="*/ 89 h 293"/>
                <a:gd name="T46" fmla="*/ 36 w 450"/>
                <a:gd name="T47" fmla="*/ 77 h 293"/>
                <a:gd name="T48" fmla="*/ 31 w 450"/>
                <a:gd name="T49" fmla="*/ 59 h 293"/>
                <a:gd name="T50" fmla="*/ 16 w 450"/>
                <a:gd name="T51" fmla="*/ 48 h 293"/>
                <a:gd name="T52" fmla="*/ 16 w 450"/>
                <a:gd name="T53" fmla="*/ 35 h 293"/>
                <a:gd name="T54" fmla="*/ 5 w 450"/>
                <a:gd name="T55" fmla="*/ 18 h 293"/>
                <a:gd name="T56" fmla="*/ 16 w 450"/>
                <a:gd name="T57" fmla="*/ 0 h 293"/>
                <a:gd name="T58" fmla="*/ 62 w 450"/>
                <a:gd name="T59" fmla="*/ 18 h 293"/>
                <a:gd name="T60" fmla="*/ 78 w 450"/>
                <a:gd name="T61" fmla="*/ 12 h 293"/>
                <a:gd name="T62" fmla="*/ 88 w 450"/>
                <a:gd name="T63" fmla="*/ 18 h 293"/>
                <a:gd name="T64" fmla="*/ 104 w 450"/>
                <a:gd name="T65" fmla="*/ 35 h 293"/>
                <a:gd name="T66" fmla="*/ 115 w 450"/>
                <a:gd name="T67" fmla="*/ 29 h 293"/>
                <a:gd name="T68" fmla="*/ 125 w 450"/>
                <a:gd name="T69" fmla="*/ 35 h 293"/>
                <a:gd name="T70" fmla="*/ 135 w 450"/>
                <a:gd name="T71" fmla="*/ 59 h 293"/>
                <a:gd name="T72" fmla="*/ 151 w 450"/>
                <a:gd name="T73" fmla="*/ 65 h 293"/>
                <a:gd name="T74" fmla="*/ 151 w 450"/>
                <a:gd name="T75" fmla="*/ 77 h 293"/>
                <a:gd name="T76" fmla="*/ 151 w 450"/>
                <a:gd name="T77" fmla="*/ 95 h 293"/>
                <a:gd name="T78" fmla="*/ 151 w 450"/>
                <a:gd name="T79" fmla="*/ 112 h 293"/>
                <a:gd name="T80" fmla="*/ 161 w 450"/>
                <a:gd name="T81" fmla="*/ 130 h 293"/>
                <a:gd name="T82" fmla="*/ 187 w 450"/>
                <a:gd name="T83" fmla="*/ 130 h 293"/>
                <a:gd name="T84" fmla="*/ 208 w 450"/>
                <a:gd name="T85" fmla="*/ 112 h 293"/>
                <a:gd name="T86" fmla="*/ 228 w 450"/>
                <a:gd name="T87" fmla="*/ 112 h 293"/>
                <a:gd name="T88" fmla="*/ 223 w 450"/>
                <a:gd name="T89" fmla="*/ 136 h 293"/>
                <a:gd name="T90" fmla="*/ 218 w 450"/>
                <a:gd name="T91" fmla="*/ 142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0"/>
                <a:gd name="T139" fmla="*/ 0 h 293"/>
                <a:gd name="T140" fmla="*/ 450 w 450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0" h="293">
                  <a:moveTo>
                    <a:pt x="418" y="242"/>
                  </a:moveTo>
                  <a:lnTo>
                    <a:pt x="408" y="242"/>
                  </a:lnTo>
                  <a:lnTo>
                    <a:pt x="398" y="242"/>
                  </a:lnTo>
                  <a:lnTo>
                    <a:pt x="388" y="242"/>
                  </a:lnTo>
                  <a:lnTo>
                    <a:pt x="388" y="252"/>
                  </a:lnTo>
                  <a:lnTo>
                    <a:pt x="398" y="252"/>
                  </a:lnTo>
                  <a:lnTo>
                    <a:pt x="398" y="262"/>
                  </a:lnTo>
                  <a:lnTo>
                    <a:pt x="388" y="262"/>
                  </a:lnTo>
                  <a:lnTo>
                    <a:pt x="388" y="272"/>
                  </a:lnTo>
                  <a:lnTo>
                    <a:pt x="378" y="272"/>
                  </a:lnTo>
                  <a:lnTo>
                    <a:pt x="378" y="282"/>
                  </a:lnTo>
                  <a:lnTo>
                    <a:pt x="378" y="292"/>
                  </a:lnTo>
                  <a:lnTo>
                    <a:pt x="357" y="272"/>
                  </a:lnTo>
                  <a:lnTo>
                    <a:pt x="337" y="262"/>
                  </a:lnTo>
                  <a:lnTo>
                    <a:pt x="316" y="272"/>
                  </a:lnTo>
                  <a:lnTo>
                    <a:pt x="306" y="272"/>
                  </a:lnTo>
                  <a:lnTo>
                    <a:pt x="296" y="272"/>
                  </a:lnTo>
                  <a:lnTo>
                    <a:pt x="286" y="262"/>
                  </a:lnTo>
                  <a:lnTo>
                    <a:pt x="276" y="262"/>
                  </a:lnTo>
                  <a:lnTo>
                    <a:pt x="265" y="252"/>
                  </a:lnTo>
                  <a:lnTo>
                    <a:pt x="245" y="252"/>
                  </a:lnTo>
                  <a:lnTo>
                    <a:pt x="235" y="242"/>
                  </a:lnTo>
                  <a:lnTo>
                    <a:pt x="225" y="242"/>
                  </a:lnTo>
                  <a:lnTo>
                    <a:pt x="214" y="232"/>
                  </a:lnTo>
                  <a:lnTo>
                    <a:pt x="204" y="232"/>
                  </a:lnTo>
                  <a:lnTo>
                    <a:pt x="204" y="222"/>
                  </a:lnTo>
                  <a:lnTo>
                    <a:pt x="184" y="222"/>
                  </a:lnTo>
                  <a:lnTo>
                    <a:pt x="173" y="211"/>
                  </a:lnTo>
                  <a:lnTo>
                    <a:pt x="173" y="201"/>
                  </a:lnTo>
                  <a:lnTo>
                    <a:pt x="173" y="191"/>
                  </a:lnTo>
                  <a:lnTo>
                    <a:pt x="173" y="181"/>
                  </a:lnTo>
                  <a:lnTo>
                    <a:pt x="173" y="171"/>
                  </a:lnTo>
                  <a:lnTo>
                    <a:pt x="163" y="161"/>
                  </a:lnTo>
                  <a:lnTo>
                    <a:pt x="153" y="151"/>
                  </a:lnTo>
                  <a:lnTo>
                    <a:pt x="153" y="141"/>
                  </a:lnTo>
                  <a:lnTo>
                    <a:pt x="143" y="141"/>
                  </a:lnTo>
                  <a:lnTo>
                    <a:pt x="133" y="131"/>
                  </a:lnTo>
                  <a:lnTo>
                    <a:pt x="122" y="121"/>
                  </a:lnTo>
                  <a:lnTo>
                    <a:pt x="112" y="111"/>
                  </a:lnTo>
                  <a:lnTo>
                    <a:pt x="112" y="101"/>
                  </a:lnTo>
                  <a:lnTo>
                    <a:pt x="102" y="91"/>
                  </a:lnTo>
                  <a:lnTo>
                    <a:pt x="92" y="81"/>
                  </a:lnTo>
                  <a:lnTo>
                    <a:pt x="82" y="81"/>
                  </a:lnTo>
                  <a:lnTo>
                    <a:pt x="82" y="70"/>
                  </a:lnTo>
                  <a:lnTo>
                    <a:pt x="71" y="60"/>
                  </a:lnTo>
                  <a:lnTo>
                    <a:pt x="71" y="50"/>
                  </a:lnTo>
                  <a:lnTo>
                    <a:pt x="61" y="40"/>
                  </a:lnTo>
                  <a:lnTo>
                    <a:pt x="61" y="30"/>
                  </a:lnTo>
                  <a:lnTo>
                    <a:pt x="51" y="2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31" y="40"/>
                  </a:lnTo>
                  <a:lnTo>
                    <a:pt x="41" y="50"/>
                  </a:lnTo>
                  <a:lnTo>
                    <a:pt x="51" y="60"/>
                  </a:lnTo>
                  <a:lnTo>
                    <a:pt x="51" y="70"/>
                  </a:lnTo>
                  <a:lnTo>
                    <a:pt x="61" y="70"/>
                  </a:lnTo>
                  <a:lnTo>
                    <a:pt x="61" y="81"/>
                  </a:lnTo>
                  <a:lnTo>
                    <a:pt x="71" y="91"/>
                  </a:lnTo>
                  <a:lnTo>
                    <a:pt x="71" y="101"/>
                  </a:lnTo>
                  <a:lnTo>
                    <a:pt x="82" y="101"/>
                  </a:lnTo>
                  <a:lnTo>
                    <a:pt x="82" y="111"/>
                  </a:lnTo>
                  <a:lnTo>
                    <a:pt x="92" y="121"/>
                  </a:lnTo>
                  <a:lnTo>
                    <a:pt x="92" y="131"/>
                  </a:lnTo>
                  <a:lnTo>
                    <a:pt x="102" y="141"/>
                  </a:lnTo>
                  <a:lnTo>
                    <a:pt x="112" y="151"/>
                  </a:lnTo>
                  <a:lnTo>
                    <a:pt x="112" y="161"/>
                  </a:lnTo>
                  <a:lnTo>
                    <a:pt x="102" y="151"/>
                  </a:lnTo>
                  <a:lnTo>
                    <a:pt x="82" y="141"/>
                  </a:lnTo>
                  <a:lnTo>
                    <a:pt x="82" y="131"/>
                  </a:lnTo>
                  <a:lnTo>
                    <a:pt x="71" y="131"/>
                  </a:lnTo>
                  <a:lnTo>
                    <a:pt x="71" y="121"/>
                  </a:lnTo>
                  <a:lnTo>
                    <a:pt x="61" y="111"/>
                  </a:lnTo>
                  <a:lnTo>
                    <a:pt x="61" y="101"/>
                  </a:lnTo>
                  <a:lnTo>
                    <a:pt x="51" y="101"/>
                  </a:lnTo>
                  <a:lnTo>
                    <a:pt x="41" y="91"/>
                  </a:lnTo>
                  <a:lnTo>
                    <a:pt x="31" y="81"/>
                  </a:lnTo>
                  <a:lnTo>
                    <a:pt x="41" y="81"/>
                  </a:lnTo>
                  <a:lnTo>
                    <a:pt x="41" y="70"/>
                  </a:lnTo>
                  <a:lnTo>
                    <a:pt x="31" y="60"/>
                  </a:lnTo>
                  <a:lnTo>
                    <a:pt x="20" y="50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92" y="30"/>
                  </a:lnTo>
                  <a:lnTo>
                    <a:pt x="122" y="30"/>
                  </a:lnTo>
                  <a:lnTo>
                    <a:pt x="133" y="30"/>
                  </a:lnTo>
                  <a:lnTo>
                    <a:pt x="133" y="20"/>
                  </a:lnTo>
                  <a:lnTo>
                    <a:pt x="153" y="20"/>
                  </a:lnTo>
                  <a:lnTo>
                    <a:pt x="163" y="20"/>
                  </a:lnTo>
                  <a:lnTo>
                    <a:pt x="163" y="30"/>
                  </a:lnTo>
                  <a:lnTo>
                    <a:pt x="173" y="30"/>
                  </a:lnTo>
                  <a:lnTo>
                    <a:pt x="184" y="40"/>
                  </a:lnTo>
                  <a:lnTo>
                    <a:pt x="184" y="50"/>
                  </a:lnTo>
                  <a:lnTo>
                    <a:pt x="204" y="60"/>
                  </a:lnTo>
                  <a:lnTo>
                    <a:pt x="214" y="60"/>
                  </a:lnTo>
                  <a:lnTo>
                    <a:pt x="214" y="50"/>
                  </a:lnTo>
                  <a:lnTo>
                    <a:pt x="225" y="50"/>
                  </a:lnTo>
                  <a:lnTo>
                    <a:pt x="235" y="50"/>
                  </a:lnTo>
                  <a:lnTo>
                    <a:pt x="235" y="60"/>
                  </a:lnTo>
                  <a:lnTo>
                    <a:pt x="245" y="60"/>
                  </a:lnTo>
                  <a:lnTo>
                    <a:pt x="255" y="81"/>
                  </a:lnTo>
                  <a:lnTo>
                    <a:pt x="265" y="91"/>
                  </a:lnTo>
                  <a:lnTo>
                    <a:pt x="265" y="101"/>
                  </a:lnTo>
                  <a:lnTo>
                    <a:pt x="276" y="111"/>
                  </a:lnTo>
                  <a:lnTo>
                    <a:pt x="286" y="111"/>
                  </a:lnTo>
                  <a:lnTo>
                    <a:pt x="296" y="111"/>
                  </a:lnTo>
                  <a:lnTo>
                    <a:pt x="306" y="111"/>
                  </a:lnTo>
                  <a:lnTo>
                    <a:pt x="296" y="121"/>
                  </a:lnTo>
                  <a:lnTo>
                    <a:pt x="296" y="131"/>
                  </a:lnTo>
                  <a:lnTo>
                    <a:pt x="286" y="131"/>
                  </a:lnTo>
                  <a:lnTo>
                    <a:pt x="296" y="141"/>
                  </a:lnTo>
                  <a:lnTo>
                    <a:pt x="296" y="161"/>
                  </a:lnTo>
                  <a:lnTo>
                    <a:pt x="296" y="171"/>
                  </a:lnTo>
                  <a:lnTo>
                    <a:pt x="296" y="181"/>
                  </a:lnTo>
                  <a:lnTo>
                    <a:pt x="296" y="191"/>
                  </a:lnTo>
                  <a:lnTo>
                    <a:pt x="306" y="201"/>
                  </a:lnTo>
                  <a:lnTo>
                    <a:pt x="316" y="211"/>
                  </a:lnTo>
                  <a:lnTo>
                    <a:pt x="316" y="222"/>
                  </a:lnTo>
                  <a:lnTo>
                    <a:pt x="337" y="232"/>
                  </a:lnTo>
                  <a:lnTo>
                    <a:pt x="347" y="232"/>
                  </a:lnTo>
                  <a:lnTo>
                    <a:pt x="367" y="222"/>
                  </a:lnTo>
                  <a:lnTo>
                    <a:pt x="388" y="232"/>
                  </a:lnTo>
                  <a:lnTo>
                    <a:pt x="398" y="211"/>
                  </a:lnTo>
                  <a:lnTo>
                    <a:pt x="408" y="191"/>
                  </a:lnTo>
                  <a:lnTo>
                    <a:pt x="429" y="181"/>
                  </a:lnTo>
                  <a:lnTo>
                    <a:pt x="449" y="181"/>
                  </a:lnTo>
                  <a:lnTo>
                    <a:pt x="449" y="191"/>
                  </a:lnTo>
                  <a:lnTo>
                    <a:pt x="449" y="211"/>
                  </a:lnTo>
                  <a:lnTo>
                    <a:pt x="449" y="222"/>
                  </a:lnTo>
                  <a:lnTo>
                    <a:pt x="439" y="232"/>
                  </a:lnTo>
                  <a:lnTo>
                    <a:pt x="439" y="222"/>
                  </a:lnTo>
                  <a:lnTo>
                    <a:pt x="429" y="232"/>
                  </a:lnTo>
                  <a:lnTo>
                    <a:pt x="429" y="242"/>
                  </a:lnTo>
                  <a:lnTo>
                    <a:pt x="418" y="2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1108"/>
            <p:cNvSpPr>
              <a:spLocks/>
            </p:cNvSpPr>
            <p:nvPr/>
          </p:nvSpPr>
          <p:spPr bwMode="auto">
            <a:xfrm>
              <a:off x="5361812" y="402583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1109"/>
            <p:cNvSpPr>
              <a:spLocks/>
            </p:cNvSpPr>
            <p:nvPr/>
          </p:nvSpPr>
          <p:spPr bwMode="auto">
            <a:xfrm>
              <a:off x="5379131" y="4008184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1110"/>
            <p:cNvSpPr>
              <a:spLocks/>
            </p:cNvSpPr>
            <p:nvPr/>
          </p:nvSpPr>
          <p:spPr bwMode="auto">
            <a:xfrm>
              <a:off x="5396449" y="4008184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1111"/>
            <p:cNvSpPr>
              <a:spLocks/>
            </p:cNvSpPr>
            <p:nvPr/>
          </p:nvSpPr>
          <p:spPr bwMode="auto">
            <a:xfrm>
              <a:off x="5337277" y="3959296"/>
              <a:ext cx="372353" cy="241724"/>
            </a:xfrm>
            <a:custGeom>
              <a:avLst/>
              <a:gdLst>
                <a:gd name="T0" fmla="*/ 208 w 462"/>
                <a:gd name="T1" fmla="*/ 147 h 303"/>
                <a:gd name="T2" fmla="*/ 208 w 462"/>
                <a:gd name="T3" fmla="*/ 153 h 303"/>
                <a:gd name="T4" fmla="*/ 202 w 462"/>
                <a:gd name="T5" fmla="*/ 165 h 303"/>
                <a:gd name="T6" fmla="*/ 197 w 462"/>
                <a:gd name="T7" fmla="*/ 177 h 303"/>
                <a:gd name="T8" fmla="*/ 165 w 462"/>
                <a:gd name="T9" fmla="*/ 165 h 303"/>
                <a:gd name="T10" fmla="*/ 149 w 462"/>
                <a:gd name="T11" fmla="*/ 159 h 303"/>
                <a:gd name="T12" fmla="*/ 128 w 462"/>
                <a:gd name="T13" fmla="*/ 153 h 303"/>
                <a:gd name="T14" fmla="*/ 112 w 462"/>
                <a:gd name="T15" fmla="*/ 141 h 303"/>
                <a:gd name="T16" fmla="*/ 96 w 462"/>
                <a:gd name="T17" fmla="*/ 135 h 303"/>
                <a:gd name="T18" fmla="*/ 91 w 462"/>
                <a:gd name="T19" fmla="*/ 116 h 303"/>
                <a:gd name="T20" fmla="*/ 85 w 462"/>
                <a:gd name="T21" fmla="*/ 98 h 303"/>
                <a:gd name="T22" fmla="*/ 75 w 462"/>
                <a:gd name="T23" fmla="*/ 86 h 303"/>
                <a:gd name="T24" fmla="*/ 58 w 462"/>
                <a:gd name="T25" fmla="*/ 68 h 303"/>
                <a:gd name="T26" fmla="*/ 48 w 462"/>
                <a:gd name="T27" fmla="*/ 49 h 303"/>
                <a:gd name="T28" fmla="*/ 37 w 462"/>
                <a:gd name="T29" fmla="*/ 36 h 303"/>
                <a:gd name="T30" fmla="*/ 32 w 462"/>
                <a:gd name="T31" fmla="*/ 18 h 303"/>
                <a:gd name="T32" fmla="*/ 16 w 462"/>
                <a:gd name="T33" fmla="*/ 12 h 303"/>
                <a:gd name="T34" fmla="*/ 16 w 462"/>
                <a:gd name="T35" fmla="*/ 25 h 303"/>
                <a:gd name="T36" fmla="*/ 26 w 462"/>
                <a:gd name="T37" fmla="*/ 43 h 303"/>
                <a:gd name="T38" fmla="*/ 37 w 462"/>
                <a:gd name="T39" fmla="*/ 55 h 303"/>
                <a:gd name="T40" fmla="*/ 43 w 462"/>
                <a:gd name="T41" fmla="*/ 68 h 303"/>
                <a:gd name="T42" fmla="*/ 53 w 462"/>
                <a:gd name="T43" fmla="*/ 86 h 303"/>
                <a:gd name="T44" fmla="*/ 53 w 462"/>
                <a:gd name="T45" fmla="*/ 92 h 303"/>
                <a:gd name="T46" fmla="*/ 37 w 462"/>
                <a:gd name="T47" fmla="*/ 79 h 303"/>
                <a:gd name="T48" fmla="*/ 32 w 462"/>
                <a:gd name="T49" fmla="*/ 61 h 303"/>
                <a:gd name="T50" fmla="*/ 16 w 462"/>
                <a:gd name="T51" fmla="*/ 49 h 303"/>
                <a:gd name="T52" fmla="*/ 16 w 462"/>
                <a:gd name="T53" fmla="*/ 36 h 303"/>
                <a:gd name="T54" fmla="*/ 5 w 462"/>
                <a:gd name="T55" fmla="*/ 18 h 303"/>
                <a:gd name="T56" fmla="*/ 16 w 462"/>
                <a:gd name="T57" fmla="*/ 0 h 303"/>
                <a:gd name="T58" fmla="*/ 64 w 462"/>
                <a:gd name="T59" fmla="*/ 18 h 303"/>
                <a:gd name="T60" fmla="*/ 80 w 462"/>
                <a:gd name="T61" fmla="*/ 12 h 303"/>
                <a:gd name="T62" fmla="*/ 91 w 462"/>
                <a:gd name="T63" fmla="*/ 18 h 303"/>
                <a:gd name="T64" fmla="*/ 107 w 462"/>
                <a:gd name="T65" fmla="*/ 36 h 303"/>
                <a:gd name="T66" fmla="*/ 118 w 462"/>
                <a:gd name="T67" fmla="*/ 31 h 303"/>
                <a:gd name="T68" fmla="*/ 128 w 462"/>
                <a:gd name="T69" fmla="*/ 36 h 303"/>
                <a:gd name="T70" fmla="*/ 138 w 462"/>
                <a:gd name="T71" fmla="*/ 61 h 303"/>
                <a:gd name="T72" fmla="*/ 155 w 462"/>
                <a:gd name="T73" fmla="*/ 68 h 303"/>
                <a:gd name="T74" fmla="*/ 155 w 462"/>
                <a:gd name="T75" fmla="*/ 79 h 303"/>
                <a:gd name="T76" fmla="*/ 155 w 462"/>
                <a:gd name="T77" fmla="*/ 98 h 303"/>
                <a:gd name="T78" fmla="*/ 155 w 462"/>
                <a:gd name="T79" fmla="*/ 116 h 303"/>
                <a:gd name="T80" fmla="*/ 165 w 462"/>
                <a:gd name="T81" fmla="*/ 135 h 303"/>
                <a:gd name="T82" fmla="*/ 192 w 462"/>
                <a:gd name="T83" fmla="*/ 135 h 303"/>
                <a:gd name="T84" fmla="*/ 213 w 462"/>
                <a:gd name="T85" fmla="*/ 116 h 303"/>
                <a:gd name="T86" fmla="*/ 234 w 462"/>
                <a:gd name="T87" fmla="*/ 116 h 303"/>
                <a:gd name="T88" fmla="*/ 229 w 462"/>
                <a:gd name="T89" fmla="*/ 141 h 303"/>
                <a:gd name="T90" fmla="*/ 224 w 462"/>
                <a:gd name="T91" fmla="*/ 147 h 3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2"/>
                <a:gd name="T139" fmla="*/ 0 h 303"/>
                <a:gd name="T140" fmla="*/ 462 w 462"/>
                <a:gd name="T141" fmla="*/ 303 h 3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2" h="303">
                  <a:moveTo>
                    <a:pt x="430" y="250"/>
                  </a:moveTo>
                  <a:lnTo>
                    <a:pt x="419" y="250"/>
                  </a:lnTo>
                  <a:lnTo>
                    <a:pt x="409" y="250"/>
                  </a:lnTo>
                  <a:lnTo>
                    <a:pt x="398" y="250"/>
                  </a:lnTo>
                  <a:lnTo>
                    <a:pt x="398" y="260"/>
                  </a:lnTo>
                  <a:lnTo>
                    <a:pt x="409" y="260"/>
                  </a:lnTo>
                  <a:lnTo>
                    <a:pt x="409" y="271"/>
                  </a:lnTo>
                  <a:lnTo>
                    <a:pt x="398" y="271"/>
                  </a:lnTo>
                  <a:lnTo>
                    <a:pt x="398" y="281"/>
                  </a:lnTo>
                  <a:lnTo>
                    <a:pt x="388" y="281"/>
                  </a:lnTo>
                  <a:lnTo>
                    <a:pt x="388" y="292"/>
                  </a:lnTo>
                  <a:lnTo>
                    <a:pt x="388" y="302"/>
                  </a:lnTo>
                  <a:lnTo>
                    <a:pt x="367" y="281"/>
                  </a:lnTo>
                  <a:lnTo>
                    <a:pt x="346" y="271"/>
                  </a:lnTo>
                  <a:lnTo>
                    <a:pt x="325" y="281"/>
                  </a:lnTo>
                  <a:lnTo>
                    <a:pt x="314" y="281"/>
                  </a:lnTo>
                  <a:lnTo>
                    <a:pt x="304" y="281"/>
                  </a:lnTo>
                  <a:lnTo>
                    <a:pt x="293" y="271"/>
                  </a:lnTo>
                  <a:lnTo>
                    <a:pt x="283" y="271"/>
                  </a:lnTo>
                  <a:lnTo>
                    <a:pt x="272" y="260"/>
                  </a:lnTo>
                  <a:lnTo>
                    <a:pt x="251" y="260"/>
                  </a:lnTo>
                  <a:lnTo>
                    <a:pt x="241" y="250"/>
                  </a:lnTo>
                  <a:lnTo>
                    <a:pt x="231" y="250"/>
                  </a:lnTo>
                  <a:lnTo>
                    <a:pt x="220" y="240"/>
                  </a:lnTo>
                  <a:lnTo>
                    <a:pt x="210" y="240"/>
                  </a:lnTo>
                  <a:lnTo>
                    <a:pt x="210" y="229"/>
                  </a:lnTo>
                  <a:lnTo>
                    <a:pt x="189" y="229"/>
                  </a:lnTo>
                  <a:lnTo>
                    <a:pt x="178" y="219"/>
                  </a:lnTo>
                  <a:lnTo>
                    <a:pt x="178" y="208"/>
                  </a:lnTo>
                  <a:lnTo>
                    <a:pt x="178" y="198"/>
                  </a:lnTo>
                  <a:lnTo>
                    <a:pt x="178" y="187"/>
                  </a:lnTo>
                  <a:lnTo>
                    <a:pt x="178" y="177"/>
                  </a:lnTo>
                  <a:lnTo>
                    <a:pt x="168" y="167"/>
                  </a:lnTo>
                  <a:lnTo>
                    <a:pt x="157" y="156"/>
                  </a:lnTo>
                  <a:lnTo>
                    <a:pt x="157" y="146"/>
                  </a:lnTo>
                  <a:lnTo>
                    <a:pt x="147" y="146"/>
                  </a:lnTo>
                  <a:lnTo>
                    <a:pt x="136" y="135"/>
                  </a:lnTo>
                  <a:lnTo>
                    <a:pt x="126" y="125"/>
                  </a:lnTo>
                  <a:lnTo>
                    <a:pt x="115" y="115"/>
                  </a:lnTo>
                  <a:lnTo>
                    <a:pt x="115" y="104"/>
                  </a:lnTo>
                  <a:lnTo>
                    <a:pt x="105" y="94"/>
                  </a:lnTo>
                  <a:lnTo>
                    <a:pt x="94" y="83"/>
                  </a:lnTo>
                  <a:lnTo>
                    <a:pt x="84" y="83"/>
                  </a:lnTo>
                  <a:lnTo>
                    <a:pt x="84" y="73"/>
                  </a:lnTo>
                  <a:lnTo>
                    <a:pt x="73" y="62"/>
                  </a:lnTo>
                  <a:lnTo>
                    <a:pt x="73" y="52"/>
                  </a:lnTo>
                  <a:lnTo>
                    <a:pt x="63" y="42"/>
                  </a:lnTo>
                  <a:lnTo>
                    <a:pt x="63" y="31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31" y="21"/>
                  </a:lnTo>
                  <a:lnTo>
                    <a:pt x="31" y="10"/>
                  </a:lnTo>
                  <a:lnTo>
                    <a:pt x="31" y="21"/>
                  </a:lnTo>
                  <a:lnTo>
                    <a:pt x="31" y="42"/>
                  </a:lnTo>
                  <a:lnTo>
                    <a:pt x="42" y="52"/>
                  </a:lnTo>
                  <a:lnTo>
                    <a:pt x="52" y="62"/>
                  </a:lnTo>
                  <a:lnTo>
                    <a:pt x="52" y="73"/>
                  </a:lnTo>
                  <a:lnTo>
                    <a:pt x="63" y="73"/>
                  </a:lnTo>
                  <a:lnTo>
                    <a:pt x="63" y="83"/>
                  </a:lnTo>
                  <a:lnTo>
                    <a:pt x="73" y="94"/>
                  </a:lnTo>
                  <a:lnTo>
                    <a:pt x="73" y="104"/>
                  </a:lnTo>
                  <a:lnTo>
                    <a:pt x="84" y="104"/>
                  </a:lnTo>
                  <a:lnTo>
                    <a:pt x="84" y="115"/>
                  </a:lnTo>
                  <a:lnTo>
                    <a:pt x="94" y="125"/>
                  </a:lnTo>
                  <a:lnTo>
                    <a:pt x="94" y="135"/>
                  </a:lnTo>
                  <a:lnTo>
                    <a:pt x="105" y="146"/>
                  </a:lnTo>
                  <a:lnTo>
                    <a:pt x="115" y="156"/>
                  </a:lnTo>
                  <a:lnTo>
                    <a:pt x="115" y="167"/>
                  </a:lnTo>
                  <a:lnTo>
                    <a:pt x="105" y="156"/>
                  </a:lnTo>
                  <a:lnTo>
                    <a:pt x="84" y="146"/>
                  </a:lnTo>
                  <a:lnTo>
                    <a:pt x="84" y="135"/>
                  </a:lnTo>
                  <a:lnTo>
                    <a:pt x="73" y="135"/>
                  </a:lnTo>
                  <a:lnTo>
                    <a:pt x="73" y="125"/>
                  </a:lnTo>
                  <a:lnTo>
                    <a:pt x="63" y="115"/>
                  </a:lnTo>
                  <a:lnTo>
                    <a:pt x="63" y="104"/>
                  </a:lnTo>
                  <a:lnTo>
                    <a:pt x="52" y="104"/>
                  </a:lnTo>
                  <a:lnTo>
                    <a:pt x="42" y="94"/>
                  </a:lnTo>
                  <a:lnTo>
                    <a:pt x="31" y="83"/>
                  </a:lnTo>
                  <a:lnTo>
                    <a:pt x="42" y="83"/>
                  </a:lnTo>
                  <a:lnTo>
                    <a:pt x="42" y="73"/>
                  </a:lnTo>
                  <a:lnTo>
                    <a:pt x="31" y="62"/>
                  </a:lnTo>
                  <a:lnTo>
                    <a:pt x="21" y="52"/>
                  </a:lnTo>
                  <a:lnTo>
                    <a:pt x="10" y="42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94" y="31"/>
                  </a:lnTo>
                  <a:lnTo>
                    <a:pt x="126" y="31"/>
                  </a:lnTo>
                  <a:lnTo>
                    <a:pt x="136" y="31"/>
                  </a:lnTo>
                  <a:lnTo>
                    <a:pt x="136" y="21"/>
                  </a:lnTo>
                  <a:lnTo>
                    <a:pt x="157" y="21"/>
                  </a:lnTo>
                  <a:lnTo>
                    <a:pt x="168" y="21"/>
                  </a:lnTo>
                  <a:lnTo>
                    <a:pt x="168" y="31"/>
                  </a:lnTo>
                  <a:lnTo>
                    <a:pt x="178" y="31"/>
                  </a:lnTo>
                  <a:lnTo>
                    <a:pt x="189" y="42"/>
                  </a:lnTo>
                  <a:lnTo>
                    <a:pt x="189" y="52"/>
                  </a:lnTo>
                  <a:lnTo>
                    <a:pt x="210" y="62"/>
                  </a:lnTo>
                  <a:lnTo>
                    <a:pt x="220" y="62"/>
                  </a:lnTo>
                  <a:lnTo>
                    <a:pt x="220" y="52"/>
                  </a:lnTo>
                  <a:lnTo>
                    <a:pt x="231" y="52"/>
                  </a:lnTo>
                  <a:lnTo>
                    <a:pt x="241" y="52"/>
                  </a:lnTo>
                  <a:lnTo>
                    <a:pt x="241" y="62"/>
                  </a:lnTo>
                  <a:lnTo>
                    <a:pt x="251" y="62"/>
                  </a:lnTo>
                  <a:lnTo>
                    <a:pt x="262" y="83"/>
                  </a:lnTo>
                  <a:lnTo>
                    <a:pt x="272" y="94"/>
                  </a:lnTo>
                  <a:lnTo>
                    <a:pt x="272" y="104"/>
                  </a:lnTo>
                  <a:lnTo>
                    <a:pt x="283" y="115"/>
                  </a:lnTo>
                  <a:lnTo>
                    <a:pt x="293" y="115"/>
                  </a:lnTo>
                  <a:lnTo>
                    <a:pt x="304" y="115"/>
                  </a:lnTo>
                  <a:lnTo>
                    <a:pt x="314" y="115"/>
                  </a:lnTo>
                  <a:lnTo>
                    <a:pt x="304" y="125"/>
                  </a:lnTo>
                  <a:lnTo>
                    <a:pt x="304" y="135"/>
                  </a:lnTo>
                  <a:lnTo>
                    <a:pt x="293" y="135"/>
                  </a:lnTo>
                  <a:lnTo>
                    <a:pt x="304" y="146"/>
                  </a:lnTo>
                  <a:lnTo>
                    <a:pt x="304" y="167"/>
                  </a:lnTo>
                  <a:lnTo>
                    <a:pt x="304" y="177"/>
                  </a:lnTo>
                  <a:lnTo>
                    <a:pt x="304" y="187"/>
                  </a:lnTo>
                  <a:lnTo>
                    <a:pt x="304" y="198"/>
                  </a:lnTo>
                  <a:lnTo>
                    <a:pt x="314" y="208"/>
                  </a:lnTo>
                  <a:lnTo>
                    <a:pt x="325" y="219"/>
                  </a:lnTo>
                  <a:lnTo>
                    <a:pt x="325" y="229"/>
                  </a:lnTo>
                  <a:lnTo>
                    <a:pt x="346" y="240"/>
                  </a:lnTo>
                  <a:lnTo>
                    <a:pt x="356" y="240"/>
                  </a:lnTo>
                  <a:lnTo>
                    <a:pt x="377" y="229"/>
                  </a:lnTo>
                  <a:lnTo>
                    <a:pt x="398" y="240"/>
                  </a:lnTo>
                  <a:lnTo>
                    <a:pt x="409" y="219"/>
                  </a:lnTo>
                  <a:lnTo>
                    <a:pt x="419" y="198"/>
                  </a:lnTo>
                  <a:lnTo>
                    <a:pt x="440" y="187"/>
                  </a:lnTo>
                  <a:lnTo>
                    <a:pt x="461" y="187"/>
                  </a:lnTo>
                  <a:lnTo>
                    <a:pt x="461" y="198"/>
                  </a:lnTo>
                  <a:lnTo>
                    <a:pt x="461" y="219"/>
                  </a:lnTo>
                  <a:lnTo>
                    <a:pt x="461" y="229"/>
                  </a:lnTo>
                  <a:lnTo>
                    <a:pt x="451" y="240"/>
                  </a:lnTo>
                  <a:lnTo>
                    <a:pt x="451" y="229"/>
                  </a:lnTo>
                  <a:lnTo>
                    <a:pt x="440" y="240"/>
                  </a:lnTo>
                  <a:lnTo>
                    <a:pt x="440" y="250"/>
                  </a:lnTo>
                  <a:lnTo>
                    <a:pt x="43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1112"/>
            <p:cNvSpPr>
              <a:spLocks/>
            </p:cNvSpPr>
            <p:nvPr/>
          </p:nvSpPr>
          <p:spPr bwMode="auto">
            <a:xfrm>
              <a:off x="5379131" y="4008184"/>
              <a:ext cx="8659" cy="1358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1113"/>
            <p:cNvSpPr>
              <a:spLocks/>
            </p:cNvSpPr>
            <p:nvPr/>
          </p:nvSpPr>
          <p:spPr bwMode="auto">
            <a:xfrm>
              <a:off x="5396449" y="4008184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1114"/>
            <p:cNvSpPr>
              <a:spLocks/>
            </p:cNvSpPr>
            <p:nvPr/>
          </p:nvSpPr>
          <p:spPr bwMode="auto">
            <a:xfrm>
              <a:off x="5709630" y="4192872"/>
              <a:ext cx="49070" cy="50246"/>
            </a:xfrm>
            <a:custGeom>
              <a:avLst/>
              <a:gdLst>
                <a:gd name="T0" fmla="*/ 26 w 62"/>
                <a:gd name="T1" fmla="*/ 36 h 63"/>
                <a:gd name="T2" fmla="*/ 21 w 62"/>
                <a:gd name="T3" fmla="*/ 36 h 63"/>
                <a:gd name="T4" fmla="*/ 16 w 62"/>
                <a:gd name="T5" fmla="*/ 36 h 63"/>
                <a:gd name="T6" fmla="*/ 10 w 62"/>
                <a:gd name="T7" fmla="*/ 36 h 63"/>
                <a:gd name="T8" fmla="*/ 10 w 62"/>
                <a:gd name="T9" fmla="*/ 31 h 63"/>
                <a:gd name="T10" fmla="*/ 5 w 62"/>
                <a:gd name="T11" fmla="*/ 31 h 63"/>
                <a:gd name="T12" fmla="*/ 5 w 62"/>
                <a:gd name="T13" fmla="*/ 24 h 63"/>
                <a:gd name="T14" fmla="*/ 0 w 62"/>
                <a:gd name="T15" fmla="*/ 24 h 63"/>
                <a:gd name="T16" fmla="*/ 0 w 62"/>
                <a:gd name="T17" fmla="*/ 18 h 63"/>
                <a:gd name="T18" fmla="*/ 5 w 62"/>
                <a:gd name="T19" fmla="*/ 18 h 63"/>
                <a:gd name="T20" fmla="*/ 5 w 62"/>
                <a:gd name="T21" fmla="*/ 12 h 63"/>
                <a:gd name="T22" fmla="*/ 10 w 62"/>
                <a:gd name="T23" fmla="*/ 12 h 63"/>
                <a:gd name="T24" fmla="*/ 16 w 62"/>
                <a:gd name="T25" fmla="*/ 6 h 63"/>
                <a:gd name="T26" fmla="*/ 21 w 62"/>
                <a:gd name="T27" fmla="*/ 0 h 63"/>
                <a:gd name="T28" fmla="*/ 21 w 62"/>
                <a:gd name="T29" fmla="*/ 6 h 63"/>
                <a:gd name="T30" fmla="*/ 26 w 62"/>
                <a:gd name="T31" fmla="*/ 0 h 63"/>
                <a:gd name="T32" fmla="*/ 31 w 62"/>
                <a:gd name="T33" fmla="*/ 0 h 63"/>
                <a:gd name="T34" fmla="*/ 31 w 62"/>
                <a:gd name="T35" fmla="*/ 6 h 63"/>
                <a:gd name="T36" fmla="*/ 31 w 62"/>
                <a:gd name="T37" fmla="*/ 12 h 63"/>
                <a:gd name="T38" fmla="*/ 31 w 62"/>
                <a:gd name="T39" fmla="*/ 18 h 63"/>
                <a:gd name="T40" fmla="*/ 26 w 62"/>
                <a:gd name="T41" fmla="*/ 24 h 63"/>
                <a:gd name="T42" fmla="*/ 26 w 62"/>
                <a:gd name="T43" fmla="*/ 31 h 63"/>
                <a:gd name="T44" fmla="*/ 26 w 62"/>
                <a:gd name="T45" fmla="*/ 36 h 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63"/>
                <a:gd name="T71" fmla="*/ 62 w 62"/>
                <a:gd name="T72" fmla="*/ 63 h 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63">
                  <a:moveTo>
                    <a:pt x="51" y="62"/>
                  </a:moveTo>
                  <a:lnTo>
                    <a:pt x="41" y="62"/>
                  </a:lnTo>
                  <a:lnTo>
                    <a:pt x="31" y="62"/>
                  </a:lnTo>
                  <a:lnTo>
                    <a:pt x="20" y="62"/>
                  </a:lnTo>
                  <a:lnTo>
                    <a:pt x="20" y="52"/>
                  </a:lnTo>
                  <a:lnTo>
                    <a:pt x="10" y="52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20" y="21"/>
                  </a:lnTo>
                  <a:lnTo>
                    <a:pt x="31" y="10"/>
                  </a:lnTo>
                  <a:lnTo>
                    <a:pt x="41" y="0"/>
                  </a:lnTo>
                  <a:lnTo>
                    <a:pt x="41" y="1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1" y="10"/>
                  </a:lnTo>
                  <a:lnTo>
                    <a:pt x="61" y="21"/>
                  </a:lnTo>
                  <a:lnTo>
                    <a:pt x="61" y="31"/>
                  </a:lnTo>
                  <a:lnTo>
                    <a:pt x="51" y="41"/>
                  </a:lnTo>
                  <a:lnTo>
                    <a:pt x="51" y="52"/>
                  </a:lnTo>
                  <a:lnTo>
                    <a:pt x="51" y="6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1115"/>
            <p:cNvSpPr>
              <a:spLocks/>
            </p:cNvSpPr>
            <p:nvPr/>
          </p:nvSpPr>
          <p:spPr bwMode="auto">
            <a:xfrm>
              <a:off x="5724062" y="4226823"/>
              <a:ext cx="20205" cy="16296"/>
            </a:xfrm>
            <a:custGeom>
              <a:avLst/>
              <a:gdLst>
                <a:gd name="T0" fmla="*/ 6 w 23"/>
                <a:gd name="T1" fmla="*/ 0 h 21"/>
                <a:gd name="T2" fmla="*/ 0 w 23"/>
                <a:gd name="T3" fmla="*/ 0 h 21"/>
                <a:gd name="T4" fmla="*/ 0 w 23"/>
                <a:gd name="T5" fmla="*/ 6 h 21"/>
                <a:gd name="T6" fmla="*/ 0 w 23"/>
                <a:gd name="T7" fmla="*/ 11 h 21"/>
                <a:gd name="T8" fmla="*/ 6 w 23"/>
                <a:gd name="T9" fmla="*/ 11 h 21"/>
                <a:gd name="T10" fmla="*/ 11 w 23"/>
                <a:gd name="T11" fmla="*/ 11 h 21"/>
                <a:gd name="T12" fmla="*/ 6 w 23"/>
                <a:gd name="T13" fmla="*/ 6 h 21"/>
                <a:gd name="T14" fmla="*/ 6 w 23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1"/>
                <a:gd name="T26" fmla="*/ 23 w 23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1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22" y="20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116"/>
            <p:cNvSpPr>
              <a:spLocks/>
            </p:cNvSpPr>
            <p:nvPr/>
          </p:nvSpPr>
          <p:spPr bwMode="auto">
            <a:xfrm>
              <a:off x="5774575" y="4285216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117"/>
            <p:cNvSpPr>
              <a:spLocks/>
            </p:cNvSpPr>
            <p:nvPr/>
          </p:nvSpPr>
          <p:spPr bwMode="auto">
            <a:xfrm>
              <a:off x="5800553" y="4259415"/>
              <a:ext cx="25978" cy="25802"/>
            </a:xfrm>
            <a:custGeom>
              <a:avLst/>
              <a:gdLst>
                <a:gd name="T0" fmla="*/ 0 w 33"/>
                <a:gd name="T1" fmla="*/ 5 h 33"/>
                <a:gd name="T2" fmla="*/ 0 w 33"/>
                <a:gd name="T3" fmla="*/ 0 h 33"/>
                <a:gd name="T4" fmla="*/ 4 w 33"/>
                <a:gd name="T5" fmla="*/ 0 h 33"/>
                <a:gd name="T6" fmla="*/ 8 w 33"/>
                <a:gd name="T7" fmla="*/ 0 h 33"/>
                <a:gd name="T8" fmla="*/ 12 w 33"/>
                <a:gd name="T9" fmla="*/ 5 h 33"/>
                <a:gd name="T10" fmla="*/ 16 w 33"/>
                <a:gd name="T11" fmla="*/ 9 h 33"/>
                <a:gd name="T12" fmla="*/ 16 w 33"/>
                <a:gd name="T13" fmla="*/ 14 h 33"/>
                <a:gd name="T14" fmla="*/ 12 w 33"/>
                <a:gd name="T15" fmla="*/ 14 h 33"/>
                <a:gd name="T16" fmla="*/ 12 w 33"/>
                <a:gd name="T17" fmla="*/ 18 h 33"/>
                <a:gd name="T18" fmla="*/ 12 w 33"/>
                <a:gd name="T19" fmla="*/ 14 h 33"/>
                <a:gd name="T20" fmla="*/ 8 w 33"/>
                <a:gd name="T21" fmla="*/ 14 h 33"/>
                <a:gd name="T22" fmla="*/ 12 w 33"/>
                <a:gd name="T23" fmla="*/ 9 h 33"/>
                <a:gd name="T24" fmla="*/ 8 w 33"/>
                <a:gd name="T25" fmla="*/ 9 h 33"/>
                <a:gd name="T26" fmla="*/ 4 w 33"/>
                <a:gd name="T27" fmla="*/ 5 h 33"/>
                <a:gd name="T28" fmla="*/ 0 w 33"/>
                <a:gd name="T29" fmla="*/ 5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3"/>
                <a:gd name="T47" fmla="*/ 33 w 33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3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118"/>
            <p:cNvSpPr>
              <a:spLocks/>
            </p:cNvSpPr>
            <p:nvPr/>
          </p:nvSpPr>
          <p:spPr bwMode="auto">
            <a:xfrm>
              <a:off x="5758700" y="4259415"/>
              <a:ext cx="41853" cy="25802"/>
            </a:xfrm>
            <a:custGeom>
              <a:avLst/>
              <a:gdLst>
                <a:gd name="T0" fmla="*/ 21 w 53"/>
                <a:gd name="T1" fmla="*/ 5 h 33"/>
                <a:gd name="T2" fmla="*/ 21 w 53"/>
                <a:gd name="T3" fmla="*/ 5 h 33"/>
                <a:gd name="T4" fmla="*/ 26 w 53"/>
                <a:gd name="T5" fmla="*/ 5 h 33"/>
                <a:gd name="T6" fmla="*/ 21 w 53"/>
                <a:gd name="T7" fmla="*/ 9 h 33"/>
                <a:gd name="T8" fmla="*/ 17 w 53"/>
                <a:gd name="T9" fmla="*/ 14 h 33"/>
                <a:gd name="T10" fmla="*/ 21 w 53"/>
                <a:gd name="T11" fmla="*/ 14 h 33"/>
                <a:gd name="T12" fmla="*/ 17 w 53"/>
                <a:gd name="T13" fmla="*/ 18 h 33"/>
                <a:gd name="T14" fmla="*/ 13 w 53"/>
                <a:gd name="T15" fmla="*/ 14 h 33"/>
                <a:gd name="T16" fmla="*/ 8 w 53"/>
                <a:gd name="T17" fmla="*/ 9 h 33"/>
                <a:gd name="T18" fmla="*/ 4 w 53"/>
                <a:gd name="T19" fmla="*/ 9 h 33"/>
                <a:gd name="T20" fmla="*/ 0 w 53"/>
                <a:gd name="T21" fmla="*/ 9 h 33"/>
                <a:gd name="T22" fmla="*/ 4 w 53"/>
                <a:gd name="T23" fmla="*/ 9 h 33"/>
                <a:gd name="T24" fmla="*/ 4 w 53"/>
                <a:gd name="T25" fmla="*/ 5 h 33"/>
                <a:gd name="T26" fmla="*/ 4 w 53"/>
                <a:gd name="T27" fmla="*/ 0 h 33"/>
                <a:gd name="T28" fmla="*/ 4 w 53"/>
                <a:gd name="T29" fmla="*/ 5 h 33"/>
                <a:gd name="T30" fmla="*/ 8 w 53"/>
                <a:gd name="T31" fmla="*/ 5 h 33"/>
                <a:gd name="T32" fmla="*/ 13 w 53"/>
                <a:gd name="T33" fmla="*/ 5 h 33"/>
                <a:gd name="T34" fmla="*/ 17 w 53"/>
                <a:gd name="T35" fmla="*/ 5 h 33"/>
                <a:gd name="T36" fmla="*/ 21 w 53"/>
                <a:gd name="T37" fmla="*/ 5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33"/>
                <a:gd name="T59" fmla="*/ 53 w 53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33">
                  <a:moveTo>
                    <a:pt x="43" y="8"/>
                  </a:moveTo>
                  <a:lnTo>
                    <a:pt x="43" y="8"/>
                  </a:lnTo>
                  <a:lnTo>
                    <a:pt x="52" y="8"/>
                  </a:lnTo>
                  <a:lnTo>
                    <a:pt x="43" y="16"/>
                  </a:lnTo>
                  <a:lnTo>
                    <a:pt x="35" y="24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6" y="24"/>
                  </a:lnTo>
                  <a:lnTo>
                    <a:pt x="17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35" y="8"/>
                  </a:lnTo>
                  <a:lnTo>
                    <a:pt x="43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119"/>
            <p:cNvSpPr>
              <a:spLocks/>
            </p:cNvSpPr>
            <p:nvPr/>
          </p:nvSpPr>
          <p:spPr bwMode="auto">
            <a:xfrm>
              <a:off x="5758700" y="4259415"/>
              <a:ext cx="77934" cy="32592"/>
            </a:xfrm>
            <a:custGeom>
              <a:avLst/>
              <a:gdLst>
                <a:gd name="T0" fmla="*/ 26 w 96"/>
                <a:gd name="T1" fmla="*/ 6 h 42"/>
                <a:gd name="T2" fmla="*/ 26 w 96"/>
                <a:gd name="T3" fmla="*/ 0 h 42"/>
                <a:gd name="T4" fmla="*/ 31 w 96"/>
                <a:gd name="T5" fmla="*/ 0 h 42"/>
                <a:gd name="T6" fmla="*/ 37 w 96"/>
                <a:gd name="T7" fmla="*/ 0 h 42"/>
                <a:gd name="T8" fmla="*/ 42 w 96"/>
                <a:gd name="T9" fmla="*/ 6 h 42"/>
                <a:gd name="T10" fmla="*/ 48 w 96"/>
                <a:gd name="T11" fmla="*/ 13 h 42"/>
                <a:gd name="T12" fmla="*/ 48 w 96"/>
                <a:gd name="T13" fmla="*/ 18 h 42"/>
                <a:gd name="T14" fmla="*/ 42 w 96"/>
                <a:gd name="T15" fmla="*/ 18 h 42"/>
                <a:gd name="T16" fmla="*/ 42 w 96"/>
                <a:gd name="T17" fmla="*/ 24 h 42"/>
                <a:gd name="T18" fmla="*/ 42 w 96"/>
                <a:gd name="T19" fmla="*/ 18 h 42"/>
                <a:gd name="T20" fmla="*/ 37 w 96"/>
                <a:gd name="T21" fmla="*/ 18 h 42"/>
                <a:gd name="T22" fmla="*/ 42 w 96"/>
                <a:gd name="T23" fmla="*/ 13 h 42"/>
                <a:gd name="T24" fmla="*/ 37 w 96"/>
                <a:gd name="T25" fmla="*/ 13 h 42"/>
                <a:gd name="T26" fmla="*/ 31 w 96"/>
                <a:gd name="T27" fmla="*/ 6 h 42"/>
                <a:gd name="T28" fmla="*/ 26 w 96"/>
                <a:gd name="T29" fmla="*/ 6 h 42"/>
                <a:gd name="T30" fmla="*/ 31 w 96"/>
                <a:gd name="T31" fmla="*/ 6 h 42"/>
                <a:gd name="T32" fmla="*/ 26 w 96"/>
                <a:gd name="T33" fmla="*/ 13 h 42"/>
                <a:gd name="T34" fmla="*/ 21 w 96"/>
                <a:gd name="T35" fmla="*/ 18 h 42"/>
                <a:gd name="T36" fmla="*/ 26 w 96"/>
                <a:gd name="T37" fmla="*/ 18 h 42"/>
                <a:gd name="T38" fmla="*/ 21 w 96"/>
                <a:gd name="T39" fmla="*/ 24 h 42"/>
                <a:gd name="T40" fmla="*/ 16 w 96"/>
                <a:gd name="T41" fmla="*/ 18 h 42"/>
                <a:gd name="T42" fmla="*/ 11 w 96"/>
                <a:gd name="T43" fmla="*/ 13 h 42"/>
                <a:gd name="T44" fmla="*/ 6 w 96"/>
                <a:gd name="T45" fmla="*/ 13 h 42"/>
                <a:gd name="T46" fmla="*/ 0 w 96"/>
                <a:gd name="T47" fmla="*/ 13 h 42"/>
                <a:gd name="T48" fmla="*/ 6 w 96"/>
                <a:gd name="T49" fmla="*/ 13 h 42"/>
                <a:gd name="T50" fmla="*/ 6 w 96"/>
                <a:gd name="T51" fmla="*/ 6 h 42"/>
                <a:gd name="T52" fmla="*/ 6 w 96"/>
                <a:gd name="T53" fmla="*/ 0 h 42"/>
                <a:gd name="T54" fmla="*/ 6 w 96"/>
                <a:gd name="T55" fmla="*/ 6 h 42"/>
                <a:gd name="T56" fmla="*/ 11 w 96"/>
                <a:gd name="T57" fmla="*/ 6 h 42"/>
                <a:gd name="T58" fmla="*/ 16 w 96"/>
                <a:gd name="T59" fmla="*/ 6 h 42"/>
                <a:gd name="T60" fmla="*/ 21 w 96"/>
                <a:gd name="T61" fmla="*/ 6 h 42"/>
                <a:gd name="T62" fmla="*/ 26 w 96"/>
                <a:gd name="T63" fmla="*/ 6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42"/>
                <a:gd name="T98" fmla="*/ 96 w 96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42">
                  <a:moveTo>
                    <a:pt x="53" y="10"/>
                  </a:moveTo>
                  <a:lnTo>
                    <a:pt x="53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10"/>
                  </a:lnTo>
                  <a:lnTo>
                    <a:pt x="95" y="21"/>
                  </a:lnTo>
                  <a:lnTo>
                    <a:pt x="95" y="31"/>
                  </a:lnTo>
                  <a:lnTo>
                    <a:pt x="84" y="31"/>
                  </a:lnTo>
                  <a:lnTo>
                    <a:pt x="84" y="41"/>
                  </a:lnTo>
                  <a:lnTo>
                    <a:pt x="84" y="31"/>
                  </a:lnTo>
                  <a:lnTo>
                    <a:pt x="74" y="31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3" y="10"/>
                  </a:lnTo>
                  <a:lnTo>
                    <a:pt x="53" y="10"/>
                  </a:lnTo>
                  <a:lnTo>
                    <a:pt x="63" y="10"/>
                  </a:lnTo>
                  <a:lnTo>
                    <a:pt x="53" y="21"/>
                  </a:lnTo>
                  <a:lnTo>
                    <a:pt x="42" y="31"/>
                  </a:lnTo>
                  <a:lnTo>
                    <a:pt x="53" y="31"/>
                  </a:lnTo>
                  <a:lnTo>
                    <a:pt x="42" y="41"/>
                  </a:lnTo>
                  <a:lnTo>
                    <a:pt x="32" y="31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53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120"/>
            <p:cNvSpPr>
              <a:spLocks/>
            </p:cNvSpPr>
            <p:nvPr/>
          </p:nvSpPr>
          <p:spPr bwMode="auto">
            <a:xfrm>
              <a:off x="5963638" y="4150775"/>
              <a:ext cx="8659" cy="1358"/>
            </a:xfrm>
            <a:custGeom>
              <a:avLst/>
              <a:gdLst>
                <a:gd name="T0" fmla="*/ 6 w 12"/>
                <a:gd name="T1" fmla="*/ 0 h 1"/>
                <a:gd name="T2" fmla="*/ 6 w 12"/>
                <a:gd name="T3" fmla="*/ 0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3 w 12"/>
                <a:gd name="T11" fmla="*/ 0 h 1"/>
                <a:gd name="T12" fmla="*/ 6 w 1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121"/>
            <p:cNvSpPr>
              <a:spLocks/>
            </p:cNvSpPr>
            <p:nvPr/>
          </p:nvSpPr>
          <p:spPr bwMode="auto">
            <a:xfrm>
              <a:off x="5963638" y="4150775"/>
              <a:ext cx="17319" cy="9506"/>
            </a:xfrm>
            <a:custGeom>
              <a:avLst/>
              <a:gdLst>
                <a:gd name="T0" fmla="*/ 11 w 23"/>
                <a:gd name="T1" fmla="*/ 0 h 11"/>
                <a:gd name="T2" fmla="*/ 5 w 23"/>
                <a:gd name="T3" fmla="*/ 6 h 11"/>
                <a:gd name="T4" fmla="*/ 0 w 23"/>
                <a:gd name="T5" fmla="*/ 6 h 11"/>
                <a:gd name="T6" fmla="*/ 0 w 23"/>
                <a:gd name="T7" fmla="*/ 0 h 11"/>
                <a:gd name="T8" fmla="*/ 5 w 23"/>
                <a:gd name="T9" fmla="*/ 0 h 11"/>
                <a:gd name="T10" fmla="*/ 11 w 2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22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122"/>
            <p:cNvSpPr>
              <a:spLocks/>
            </p:cNvSpPr>
            <p:nvPr/>
          </p:nvSpPr>
          <p:spPr bwMode="auto">
            <a:xfrm>
              <a:off x="6037242" y="4209168"/>
              <a:ext cx="10103" cy="0"/>
            </a:xfrm>
            <a:custGeom>
              <a:avLst/>
              <a:gdLst>
                <a:gd name="T0" fmla="*/ 0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123"/>
            <p:cNvSpPr>
              <a:spLocks/>
            </p:cNvSpPr>
            <p:nvPr/>
          </p:nvSpPr>
          <p:spPr bwMode="auto">
            <a:xfrm>
              <a:off x="6037242" y="4217316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124"/>
            <p:cNvSpPr>
              <a:spLocks/>
            </p:cNvSpPr>
            <p:nvPr/>
          </p:nvSpPr>
          <p:spPr bwMode="auto">
            <a:xfrm>
              <a:off x="6504848" y="3406591"/>
              <a:ext cx="134221" cy="61110"/>
            </a:xfrm>
            <a:custGeom>
              <a:avLst/>
              <a:gdLst>
                <a:gd name="T0" fmla="*/ 37 w 168"/>
                <a:gd name="T1" fmla="*/ 43 h 74"/>
                <a:gd name="T2" fmla="*/ 26 w 168"/>
                <a:gd name="T3" fmla="*/ 37 h 74"/>
                <a:gd name="T4" fmla="*/ 16 w 168"/>
                <a:gd name="T5" fmla="*/ 37 h 74"/>
                <a:gd name="T6" fmla="*/ 16 w 168"/>
                <a:gd name="T7" fmla="*/ 31 h 74"/>
                <a:gd name="T8" fmla="*/ 21 w 168"/>
                <a:gd name="T9" fmla="*/ 31 h 74"/>
                <a:gd name="T10" fmla="*/ 16 w 168"/>
                <a:gd name="T11" fmla="*/ 25 h 74"/>
                <a:gd name="T12" fmla="*/ 11 w 168"/>
                <a:gd name="T13" fmla="*/ 25 h 74"/>
                <a:gd name="T14" fmla="*/ 5 w 168"/>
                <a:gd name="T15" fmla="*/ 25 h 74"/>
                <a:gd name="T16" fmla="*/ 16 w 168"/>
                <a:gd name="T17" fmla="*/ 18 h 74"/>
                <a:gd name="T18" fmla="*/ 21 w 168"/>
                <a:gd name="T19" fmla="*/ 18 h 74"/>
                <a:gd name="T20" fmla="*/ 16 w 168"/>
                <a:gd name="T21" fmla="*/ 18 h 74"/>
                <a:gd name="T22" fmla="*/ 16 w 168"/>
                <a:gd name="T23" fmla="*/ 12 h 74"/>
                <a:gd name="T24" fmla="*/ 11 w 168"/>
                <a:gd name="T25" fmla="*/ 12 h 74"/>
                <a:gd name="T26" fmla="*/ 5 w 168"/>
                <a:gd name="T27" fmla="*/ 12 h 74"/>
                <a:gd name="T28" fmla="*/ 0 w 168"/>
                <a:gd name="T29" fmla="*/ 12 h 74"/>
                <a:gd name="T30" fmla="*/ 5 w 168"/>
                <a:gd name="T31" fmla="*/ 12 h 74"/>
                <a:gd name="T32" fmla="*/ 11 w 168"/>
                <a:gd name="T33" fmla="*/ 12 h 74"/>
                <a:gd name="T34" fmla="*/ 5 w 168"/>
                <a:gd name="T35" fmla="*/ 6 h 74"/>
                <a:gd name="T36" fmla="*/ 11 w 168"/>
                <a:gd name="T37" fmla="*/ 6 h 74"/>
                <a:gd name="T38" fmla="*/ 16 w 168"/>
                <a:gd name="T39" fmla="*/ 6 h 74"/>
                <a:gd name="T40" fmla="*/ 16 w 168"/>
                <a:gd name="T41" fmla="*/ 0 h 74"/>
                <a:gd name="T42" fmla="*/ 11 w 168"/>
                <a:gd name="T43" fmla="*/ 0 h 74"/>
                <a:gd name="T44" fmla="*/ 21 w 168"/>
                <a:gd name="T45" fmla="*/ 6 h 74"/>
                <a:gd name="T46" fmla="*/ 21 w 168"/>
                <a:gd name="T47" fmla="*/ 12 h 74"/>
                <a:gd name="T48" fmla="*/ 26 w 168"/>
                <a:gd name="T49" fmla="*/ 18 h 74"/>
                <a:gd name="T50" fmla="*/ 32 w 168"/>
                <a:gd name="T51" fmla="*/ 12 h 74"/>
                <a:gd name="T52" fmla="*/ 32 w 168"/>
                <a:gd name="T53" fmla="*/ 6 h 74"/>
                <a:gd name="T54" fmla="*/ 37 w 168"/>
                <a:gd name="T55" fmla="*/ 12 h 74"/>
                <a:gd name="T56" fmla="*/ 43 w 168"/>
                <a:gd name="T57" fmla="*/ 6 h 74"/>
                <a:gd name="T58" fmla="*/ 48 w 168"/>
                <a:gd name="T59" fmla="*/ 6 h 74"/>
                <a:gd name="T60" fmla="*/ 48 w 168"/>
                <a:gd name="T61" fmla="*/ 0 h 74"/>
                <a:gd name="T62" fmla="*/ 58 w 168"/>
                <a:gd name="T63" fmla="*/ 0 h 74"/>
                <a:gd name="T64" fmla="*/ 63 w 168"/>
                <a:gd name="T65" fmla="*/ 0 h 74"/>
                <a:gd name="T66" fmla="*/ 69 w 168"/>
                <a:gd name="T67" fmla="*/ 0 h 74"/>
                <a:gd name="T68" fmla="*/ 79 w 168"/>
                <a:gd name="T69" fmla="*/ 0 h 74"/>
                <a:gd name="T70" fmla="*/ 74 w 168"/>
                <a:gd name="T71" fmla="*/ 6 h 74"/>
                <a:gd name="T72" fmla="*/ 79 w 168"/>
                <a:gd name="T73" fmla="*/ 12 h 74"/>
                <a:gd name="T74" fmla="*/ 84 w 168"/>
                <a:gd name="T75" fmla="*/ 12 h 74"/>
                <a:gd name="T76" fmla="*/ 84 w 168"/>
                <a:gd name="T77" fmla="*/ 18 h 74"/>
                <a:gd name="T78" fmla="*/ 79 w 168"/>
                <a:gd name="T79" fmla="*/ 25 h 74"/>
                <a:gd name="T80" fmla="*/ 79 w 168"/>
                <a:gd name="T81" fmla="*/ 31 h 74"/>
                <a:gd name="T82" fmla="*/ 74 w 168"/>
                <a:gd name="T83" fmla="*/ 31 h 74"/>
                <a:gd name="T84" fmla="*/ 63 w 168"/>
                <a:gd name="T85" fmla="*/ 37 h 74"/>
                <a:gd name="T86" fmla="*/ 58 w 168"/>
                <a:gd name="T87" fmla="*/ 37 h 74"/>
                <a:gd name="T88" fmla="*/ 43 w 168"/>
                <a:gd name="T89" fmla="*/ 43 h 74"/>
                <a:gd name="T90" fmla="*/ 37 w 168"/>
                <a:gd name="T91" fmla="*/ 43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74"/>
                <a:gd name="T140" fmla="*/ 168 w 168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74">
                  <a:moveTo>
                    <a:pt x="73" y="73"/>
                  </a:moveTo>
                  <a:lnTo>
                    <a:pt x="52" y="63"/>
                  </a:lnTo>
                  <a:lnTo>
                    <a:pt x="31" y="63"/>
                  </a:lnTo>
                  <a:lnTo>
                    <a:pt x="31" y="52"/>
                  </a:lnTo>
                  <a:lnTo>
                    <a:pt x="42" y="52"/>
                  </a:lnTo>
                  <a:lnTo>
                    <a:pt x="31" y="42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31" y="31"/>
                  </a:lnTo>
                  <a:lnTo>
                    <a:pt x="42" y="31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63" y="21"/>
                  </a:lnTo>
                  <a:lnTo>
                    <a:pt x="63" y="10"/>
                  </a:lnTo>
                  <a:lnTo>
                    <a:pt x="73" y="21"/>
                  </a:lnTo>
                  <a:lnTo>
                    <a:pt x="84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57" y="0"/>
                  </a:lnTo>
                  <a:lnTo>
                    <a:pt x="146" y="10"/>
                  </a:lnTo>
                  <a:lnTo>
                    <a:pt x="157" y="21"/>
                  </a:lnTo>
                  <a:lnTo>
                    <a:pt x="167" y="21"/>
                  </a:lnTo>
                  <a:lnTo>
                    <a:pt x="167" y="31"/>
                  </a:lnTo>
                  <a:lnTo>
                    <a:pt x="157" y="42"/>
                  </a:lnTo>
                  <a:lnTo>
                    <a:pt x="157" y="52"/>
                  </a:lnTo>
                  <a:lnTo>
                    <a:pt x="146" y="52"/>
                  </a:lnTo>
                  <a:lnTo>
                    <a:pt x="125" y="63"/>
                  </a:lnTo>
                  <a:lnTo>
                    <a:pt x="115" y="63"/>
                  </a:lnTo>
                  <a:lnTo>
                    <a:pt x="84" y="73"/>
                  </a:lnTo>
                  <a:lnTo>
                    <a:pt x="73" y="7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1125"/>
            <p:cNvSpPr>
              <a:spLocks/>
            </p:cNvSpPr>
            <p:nvPr/>
          </p:nvSpPr>
          <p:spPr bwMode="auto">
            <a:xfrm>
              <a:off x="5995389" y="396608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1126"/>
            <p:cNvSpPr>
              <a:spLocks/>
            </p:cNvSpPr>
            <p:nvPr/>
          </p:nvSpPr>
          <p:spPr bwMode="auto">
            <a:xfrm>
              <a:off x="5774575" y="3649672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1127"/>
            <p:cNvSpPr>
              <a:spLocks/>
            </p:cNvSpPr>
            <p:nvPr/>
          </p:nvSpPr>
          <p:spPr bwMode="auto">
            <a:xfrm>
              <a:off x="5650457" y="2991042"/>
              <a:ext cx="379569" cy="184688"/>
            </a:xfrm>
            <a:custGeom>
              <a:avLst/>
              <a:gdLst>
                <a:gd name="T0" fmla="*/ 26 w 471"/>
                <a:gd name="T1" fmla="*/ 24 h 231"/>
                <a:gd name="T2" fmla="*/ 47 w 471"/>
                <a:gd name="T3" fmla="*/ 18 h 231"/>
                <a:gd name="T4" fmla="*/ 83 w 471"/>
                <a:gd name="T5" fmla="*/ 24 h 231"/>
                <a:gd name="T6" fmla="*/ 83 w 471"/>
                <a:gd name="T7" fmla="*/ 6 h 231"/>
                <a:gd name="T8" fmla="*/ 109 w 471"/>
                <a:gd name="T9" fmla="*/ 0 h 231"/>
                <a:gd name="T10" fmla="*/ 166 w 471"/>
                <a:gd name="T11" fmla="*/ 0 h 231"/>
                <a:gd name="T12" fmla="*/ 202 w 471"/>
                <a:gd name="T13" fmla="*/ 6 h 231"/>
                <a:gd name="T14" fmla="*/ 228 w 471"/>
                <a:gd name="T15" fmla="*/ 12 h 231"/>
                <a:gd name="T16" fmla="*/ 187 w 471"/>
                <a:gd name="T17" fmla="*/ 35 h 231"/>
                <a:gd name="T18" fmla="*/ 197 w 471"/>
                <a:gd name="T19" fmla="*/ 41 h 231"/>
                <a:gd name="T20" fmla="*/ 156 w 471"/>
                <a:gd name="T21" fmla="*/ 65 h 231"/>
                <a:gd name="T22" fmla="*/ 140 w 471"/>
                <a:gd name="T23" fmla="*/ 77 h 231"/>
                <a:gd name="T24" fmla="*/ 119 w 471"/>
                <a:gd name="T25" fmla="*/ 77 h 231"/>
                <a:gd name="T26" fmla="*/ 114 w 471"/>
                <a:gd name="T27" fmla="*/ 82 h 231"/>
                <a:gd name="T28" fmla="*/ 129 w 471"/>
                <a:gd name="T29" fmla="*/ 100 h 231"/>
                <a:gd name="T30" fmla="*/ 104 w 471"/>
                <a:gd name="T31" fmla="*/ 106 h 231"/>
                <a:gd name="T32" fmla="*/ 83 w 471"/>
                <a:gd name="T33" fmla="*/ 118 h 231"/>
                <a:gd name="T34" fmla="*/ 104 w 471"/>
                <a:gd name="T35" fmla="*/ 130 h 231"/>
                <a:gd name="T36" fmla="*/ 57 w 471"/>
                <a:gd name="T37" fmla="*/ 135 h 231"/>
                <a:gd name="T38" fmla="*/ 26 w 471"/>
                <a:gd name="T39" fmla="*/ 135 h 231"/>
                <a:gd name="T40" fmla="*/ 42 w 471"/>
                <a:gd name="T41" fmla="*/ 118 h 231"/>
                <a:gd name="T42" fmla="*/ 26 w 471"/>
                <a:gd name="T43" fmla="*/ 106 h 231"/>
                <a:gd name="T44" fmla="*/ 57 w 471"/>
                <a:gd name="T45" fmla="*/ 112 h 231"/>
                <a:gd name="T46" fmla="*/ 67 w 471"/>
                <a:gd name="T47" fmla="*/ 106 h 231"/>
                <a:gd name="T48" fmla="*/ 52 w 471"/>
                <a:gd name="T49" fmla="*/ 106 h 231"/>
                <a:gd name="T50" fmla="*/ 52 w 471"/>
                <a:gd name="T51" fmla="*/ 100 h 231"/>
                <a:gd name="T52" fmla="*/ 37 w 471"/>
                <a:gd name="T53" fmla="*/ 100 h 231"/>
                <a:gd name="T54" fmla="*/ 52 w 471"/>
                <a:gd name="T55" fmla="*/ 88 h 231"/>
                <a:gd name="T56" fmla="*/ 67 w 471"/>
                <a:gd name="T57" fmla="*/ 88 h 231"/>
                <a:gd name="T58" fmla="*/ 62 w 471"/>
                <a:gd name="T59" fmla="*/ 82 h 231"/>
                <a:gd name="T60" fmla="*/ 47 w 471"/>
                <a:gd name="T61" fmla="*/ 65 h 231"/>
                <a:gd name="T62" fmla="*/ 78 w 471"/>
                <a:gd name="T63" fmla="*/ 71 h 231"/>
                <a:gd name="T64" fmla="*/ 78 w 471"/>
                <a:gd name="T65" fmla="*/ 65 h 231"/>
                <a:gd name="T66" fmla="*/ 88 w 471"/>
                <a:gd name="T67" fmla="*/ 53 h 231"/>
                <a:gd name="T68" fmla="*/ 124 w 471"/>
                <a:gd name="T69" fmla="*/ 47 h 231"/>
                <a:gd name="T70" fmla="*/ 98 w 471"/>
                <a:gd name="T71" fmla="*/ 47 h 231"/>
                <a:gd name="T72" fmla="*/ 98 w 471"/>
                <a:gd name="T73" fmla="*/ 41 h 231"/>
                <a:gd name="T74" fmla="*/ 73 w 471"/>
                <a:gd name="T75" fmla="*/ 53 h 231"/>
                <a:gd name="T76" fmla="*/ 73 w 471"/>
                <a:gd name="T77" fmla="*/ 47 h 231"/>
                <a:gd name="T78" fmla="*/ 47 w 471"/>
                <a:gd name="T79" fmla="*/ 47 h 231"/>
                <a:gd name="T80" fmla="*/ 21 w 471"/>
                <a:gd name="T81" fmla="*/ 47 h 231"/>
                <a:gd name="T82" fmla="*/ 21 w 471"/>
                <a:gd name="T83" fmla="*/ 47 h 231"/>
                <a:gd name="T84" fmla="*/ 16 w 471"/>
                <a:gd name="T85" fmla="*/ 35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1"/>
                <a:gd name="T130" fmla="*/ 0 h 231"/>
                <a:gd name="T131" fmla="*/ 471 w 471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1" h="231">
                  <a:moveTo>
                    <a:pt x="0" y="50"/>
                  </a:moveTo>
                  <a:lnTo>
                    <a:pt x="31" y="40"/>
                  </a:lnTo>
                  <a:lnTo>
                    <a:pt x="51" y="40"/>
                  </a:lnTo>
                  <a:lnTo>
                    <a:pt x="72" y="40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112" y="30"/>
                  </a:lnTo>
                  <a:lnTo>
                    <a:pt x="133" y="40"/>
                  </a:lnTo>
                  <a:lnTo>
                    <a:pt x="163" y="40"/>
                  </a:lnTo>
                  <a:lnTo>
                    <a:pt x="133" y="20"/>
                  </a:lnTo>
                  <a:lnTo>
                    <a:pt x="153" y="20"/>
                  </a:lnTo>
                  <a:lnTo>
                    <a:pt x="163" y="10"/>
                  </a:lnTo>
                  <a:lnTo>
                    <a:pt x="204" y="10"/>
                  </a:lnTo>
                  <a:lnTo>
                    <a:pt x="245" y="20"/>
                  </a:lnTo>
                  <a:lnTo>
                    <a:pt x="215" y="0"/>
                  </a:lnTo>
                  <a:lnTo>
                    <a:pt x="266" y="10"/>
                  </a:lnTo>
                  <a:lnTo>
                    <a:pt x="276" y="0"/>
                  </a:lnTo>
                  <a:lnTo>
                    <a:pt x="327" y="0"/>
                  </a:lnTo>
                  <a:lnTo>
                    <a:pt x="368" y="0"/>
                  </a:lnTo>
                  <a:lnTo>
                    <a:pt x="347" y="20"/>
                  </a:lnTo>
                  <a:lnTo>
                    <a:pt x="398" y="10"/>
                  </a:lnTo>
                  <a:lnTo>
                    <a:pt x="409" y="10"/>
                  </a:lnTo>
                  <a:lnTo>
                    <a:pt x="429" y="20"/>
                  </a:lnTo>
                  <a:lnTo>
                    <a:pt x="450" y="20"/>
                  </a:lnTo>
                  <a:lnTo>
                    <a:pt x="470" y="30"/>
                  </a:lnTo>
                  <a:lnTo>
                    <a:pt x="347" y="50"/>
                  </a:lnTo>
                  <a:lnTo>
                    <a:pt x="368" y="60"/>
                  </a:lnTo>
                  <a:lnTo>
                    <a:pt x="327" y="70"/>
                  </a:lnTo>
                  <a:lnTo>
                    <a:pt x="419" y="60"/>
                  </a:lnTo>
                  <a:lnTo>
                    <a:pt x="388" y="70"/>
                  </a:lnTo>
                  <a:lnTo>
                    <a:pt x="358" y="90"/>
                  </a:lnTo>
                  <a:lnTo>
                    <a:pt x="327" y="100"/>
                  </a:lnTo>
                  <a:lnTo>
                    <a:pt x="307" y="110"/>
                  </a:lnTo>
                  <a:lnTo>
                    <a:pt x="307" y="120"/>
                  </a:lnTo>
                  <a:lnTo>
                    <a:pt x="276" y="120"/>
                  </a:lnTo>
                  <a:lnTo>
                    <a:pt x="276" y="130"/>
                  </a:lnTo>
                  <a:lnTo>
                    <a:pt x="245" y="130"/>
                  </a:lnTo>
                  <a:lnTo>
                    <a:pt x="225" y="130"/>
                  </a:lnTo>
                  <a:lnTo>
                    <a:pt x="235" y="130"/>
                  </a:lnTo>
                  <a:lnTo>
                    <a:pt x="266" y="140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55" y="150"/>
                  </a:lnTo>
                  <a:lnTo>
                    <a:pt x="266" y="160"/>
                  </a:lnTo>
                  <a:lnTo>
                    <a:pt x="255" y="170"/>
                  </a:lnTo>
                  <a:lnTo>
                    <a:pt x="225" y="170"/>
                  </a:lnTo>
                  <a:lnTo>
                    <a:pt x="245" y="180"/>
                  </a:lnTo>
                  <a:lnTo>
                    <a:pt x="204" y="180"/>
                  </a:lnTo>
                  <a:lnTo>
                    <a:pt x="215" y="190"/>
                  </a:lnTo>
                  <a:lnTo>
                    <a:pt x="174" y="200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194" y="210"/>
                  </a:lnTo>
                  <a:lnTo>
                    <a:pt x="204" y="220"/>
                  </a:lnTo>
                  <a:lnTo>
                    <a:pt x="163" y="220"/>
                  </a:lnTo>
                  <a:lnTo>
                    <a:pt x="143" y="230"/>
                  </a:lnTo>
                  <a:lnTo>
                    <a:pt x="112" y="230"/>
                  </a:lnTo>
                  <a:lnTo>
                    <a:pt x="82" y="230"/>
                  </a:lnTo>
                  <a:lnTo>
                    <a:pt x="82" y="220"/>
                  </a:lnTo>
                  <a:lnTo>
                    <a:pt x="51" y="230"/>
                  </a:lnTo>
                  <a:lnTo>
                    <a:pt x="41" y="230"/>
                  </a:lnTo>
                  <a:lnTo>
                    <a:pt x="51" y="210"/>
                  </a:lnTo>
                  <a:lnTo>
                    <a:pt x="82" y="200"/>
                  </a:lnTo>
                  <a:lnTo>
                    <a:pt x="72" y="200"/>
                  </a:lnTo>
                  <a:lnTo>
                    <a:pt x="61" y="190"/>
                  </a:lnTo>
                  <a:lnTo>
                    <a:pt x="51" y="180"/>
                  </a:lnTo>
                  <a:lnTo>
                    <a:pt x="82" y="180"/>
                  </a:lnTo>
                  <a:lnTo>
                    <a:pt x="92" y="190"/>
                  </a:lnTo>
                  <a:lnTo>
                    <a:pt x="112" y="190"/>
                  </a:lnTo>
                  <a:lnTo>
                    <a:pt x="123" y="190"/>
                  </a:lnTo>
                  <a:lnTo>
                    <a:pt x="143" y="180"/>
                  </a:lnTo>
                  <a:lnTo>
                    <a:pt x="133" y="180"/>
                  </a:lnTo>
                  <a:lnTo>
                    <a:pt x="112" y="190"/>
                  </a:lnTo>
                  <a:lnTo>
                    <a:pt x="102" y="190"/>
                  </a:lnTo>
                  <a:lnTo>
                    <a:pt x="102" y="180"/>
                  </a:lnTo>
                  <a:lnTo>
                    <a:pt x="112" y="170"/>
                  </a:lnTo>
                  <a:lnTo>
                    <a:pt x="112" y="160"/>
                  </a:lnTo>
                  <a:lnTo>
                    <a:pt x="102" y="170"/>
                  </a:lnTo>
                  <a:lnTo>
                    <a:pt x="92" y="170"/>
                  </a:lnTo>
                  <a:lnTo>
                    <a:pt x="82" y="170"/>
                  </a:lnTo>
                  <a:lnTo>
                    <a:pt x="72" y="170"/>
                  </a:lnTo>
                  <a:lnTo>
                    <a:pt x="72" y="160"/>
                  </a:lnTo>
                  <a:lnTo>
                    <a:pt x="82" y="150"/>
                  </a:lnTo>
                  <a:lnTo>
                    <a:pt x="102" y="150"/>
                  </a:lnTo>
                  <a:lnTo>
                    <a:pt x="143" y="160"/>
                  </a:lnTo>
                  <a:lnTo>
                    <a:pt x="153" y="140"/>
                  </a:lnTo>
                  <a:lnTo>
                    <a:pt x="133" y="150"/>
                  </a:lnTo>
                  <a:lnTo>
                    <a:pt x="112" y="140"/>
                  </a:lnTo>
                  <a:lnTo>
                    <a:pt x="133" y="140"/>
                  </a:lnTo>
                  <a:lnTo>
                    <a:pt x="123" y="140"/>
                  </a:lnTo>
                  <a:lnTo>
                    <a:pt x="102" y="120"/>
                  </a:lnTo>
                  <a:lnTo>
                    <a:pt x="82" y="110"/>
                  </a:lnTo>
                  <a:lnTo>
                    <a:pt x="92" y="110"/>
                  </a:lnTo>
                  <a:lnTo>
                    <a:pt x="92" y="100"/>
                  </a:lnTo>
                  <a:lnTo>
                    <a:pt x="133" y="110"/>
                  </a:lnTo>
                  <a:lnTo>
                    <a:pt x="153" y="120"/>
                  </a:lnTo>
                  <a:lnTo>
                    <a:pt x="174" y="120"/>
                  </a:lnTo>
                  <a:lnTo>
                    <a:pt x="163" y="120"/>
                  </a:lnTo>
                  <a:lnTo>
                    <a:pt x="153" y="110"/>
                  </a:lnTo>
                  <a:lnTo>
                    <a:pt x="143" y="110"/>
                  </a:lnTo>
                  <a:lnTo>
                    <a:pt x="143" y="100"/>
                  </a:lnTo>
                  <a:lnTo>
                    <a:pt x="174" y="90"/>
                  </a:lnTo>
                  <a:lnTo>
                    <a:pt x="204" y="90"/>
                  </a:lnTo>
                  <a:lnTo>
                    <a:pt x="184" y="90"/>
                  </a:lnTo>
                  <a:lnTo>
                    <a:pt x="245" y="80"/>
                  </a:lnTo>
                  <a:lnTo>
                    <a:pt x="225" y="80"/>
                  </a:lnTo>
                  <a:lnTo>
                    <a:pt x="204" y="80"/>
                  </a:lnTo>
                  <a:lnTo>
                    <a:pt x="194" y="80"/>
                  </a:lnTo>
                  <a:lnTo>
                    <a:pt x="204" y="60"/>
                  </a:lnTo>
                  <a:lnTo>
                    <a:pt x="215" y="60"/>
                  </a:lnTo>
                  <a:lnTo>
                    <a:pt x="194" y="70"/>
                  </a:lnTo>
                  <a:lnTo>
                    <a:pt x="184" y="70"/>
                  </a:lnTo>
                  <a:lnTo>
                    <a:pt x="174" y="80"/>
                  </a:lnTo>
                  <a:lnTo>
                    <a:pt x="143" y="90"/>
                  </a:lnTo>
                  <a:lnTo>
                    <a:pt x="133" y="90"/>
                  </a:lnTo>
                  <a:lnTo>
                    <a:pt x="153" y="80"/>
                  </a:lnTo>
                  <a:lnTo>
                    <a:pt x="143" y="80"/>
                  </a:lnTo>
                  <a:lnTo>
                    <a:pt x="123" y="90"/>
                  </a:lnTo>
                  <a:lnTo>
                    <a:pt x="102" y="90"/>
                  </a:lnTo>
                  <a:lnTo>
                    <a:pt x="92" y="80"/>
                  </a:lnTo>
                  <a:lnTo>
                    <a:pt x="102" y="80"/>
                  </a:lnTo>
                  <a:lnTo>
                    <a:pt x="72" y="90"/>
                  </a:lnTo>
                  <a:lnTo>
                    <a:pt x="41" y="80"/>
                  </a:lnTo>
                  <a:lnTo>
                    <a:pt x="82" y="80"/>
                  </a:lnTo>
                  <a:lnTo>
                    <a:pt x="92" y="70"/>
                  </a:lnTo>
                  <a:lnTo>
                    <a:pt x="41" y="80"/>
                  </a:lnTo>
                  <a:lnTo>
                    <a:pt x="31" y="60"/>
                  </a:lnTo>
                  <a:lnTo>
                    <a:pt x="82" y="60"/>
                  </a:lnTo>
                  <a:lnTo>
                    <a:pt x="31" y="60"/>
                  </a:lnTo>
                  <a:lnTo>
                    <a:pt x="31" y="50"/>
                  </a:lnTo>
                  <a:lnTo>
                    <a:pt x="0" y="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128"/>
            <p:cNvSpPr>
              <a:spLocks/>
            </p:cNvSpPr>
            <p:nvPr/>
          </p:nvSpPr>
          <p:spPr bwMode="auto">
            <a:xfrm>
              <a:off x="5555204" y="3082028"/>
              <a:ext cx="10103" cy="1358"/>
            </a:xfrm>
            <a:custGeom>
              <a:avLst/>
              <a:gdLst>
                <a:gd name="T0" fmla="*/ 3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3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129"/>
            <p:cNvSpPr>
              <a:spLocks/>
            </p:cNvSpPr>
            <p:nvPr/>
          </p:nvSpPr>
          <p:spPr bwMode="auto">
            <a:xfrm>
              <a:off x="5573967" y="3115978"/>
              <a:ext cx="34637" cy="16296"/>
            </a:xfrm>
            <a:custGeom>
              <a:avLst/>
              <a:gdLst>
                <a:gd name="T0" fmla="*/ 17 w 43"/>
                <a:gd name="T1" fmla="*/ 11 h 22"/>
                <a:gd name="T2" fmla="*/ 9 w 43"/>
                <a:gd name="T3" fmla="*/ 11 h 22"/>
                <a:gd name="T4" fmla="*/ 0 w 43"/>
                <a:gd name="T5" fmla="*/ 8 h 22"/>
                <a:gd name="T6" fmla="*/ 0 w 43"/>
                <a:gd name="T7" fmla="*/ 4 h 22"/>
                <a:gd name="T8" fmla="*/ 4 w 43"/>
                <a:gd name="T9" fmla="*/ 0 h 22"/>
                <a:gd name="T10" fmla="*/ 13 w 43"/>
                <a:gd name="T11" fmla="*/ 4 h 22"/>
                <a:gd name="T12" fmla="*/ 21 w 43"/>
                <a:gd name="T13" fmla="*/ 4 h 22"/>
                <a:gd name="T14" fmla="*/ 21 w 43"/>
                <a:gd name="T15" fmla="*/ 11 h 22"/>
                <a:gd name="T16" fmla="*/ 17 w 43"/>
                <a:gd name="T17" fmla="*/ 1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2"/>
                <a:gd name="T29" fmla="*/ 43 w 43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2">
                  <a:moveTo>
                    <a:pt x="34" y="21"/>
                  </a:moveTo>
                  <a:lnTo>
                    <a:pt x="17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5" y="7"/>
                  </a:lnTo>
                  <a:lnTo>
                    <a:pt x="42" y="7"/>
                  </a:lnTo>
                  <a:lnTo>
                    <a:pt x="42" y="21"/>
                  </a:lnTo>
                  <a:lnTo>
                    <a:pt x="34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1130"/>
            <p:cNvSpPr>
              <a:spLocks/>
            </p:cNvSpPr>
            <p:nvPr/>
          </p:nvSpPr>
          <p:spPr bwMode="auto">
            <a:xfrm>
              <a:off x="5598501" y="3041288"/>
              <a:ext cx="128448" cy="84196"/>
            </a:xfrm>
            <a:custGeom>
              <a:avLst/>
              <a:gdLst>
                <a:gd name="T0" fmla="*/ 10 w 157"/>
                <a:gd name="T1" fmla="*/ 17 h 105"/>
                <a:gd name="T2" fmla="*/ 15 w 157"/>
                <a:gd name="T3" fmla="*/ 17 h 105"/>
                <a:gd name="T4" fmla="*/ 15 w 157"/>
                <a:gd name="T5" fmla="*/ 11 h 105"/>
                <a:gd name="T6" fmla="*/ 10 w 157"/>
                <a:gd name="T7" fmla="*/ 11 h 105"/>
                <a:gd name="T8" fmla="*/ 20 w 157"/>
                <a:gd name="T9" fmla="*/ 11 h 105"/>
                <a:gd name="T10" fmla="*/ 20 w 157"/>
                <a:gd name="T11" fmla="*/ 5 h 105"/>
                <a:gd name="T12" fmla="*/ 25 w 157"/>
                <a:gd name="T13" fmla="*/ 5 h 105"/>
                <a:gd name="T14" fmla="*/ 15 w 157"/>
                <a:gd name="T15" fmla="*/ 5 h 105"/>
                <a:gd name="T16" fmla="*/ 15 w 157"/>
                <a:gd name="T17" fmla="*/ 0 h 105"/>
                <a:gd name="T18" fmla="*/ 30 w 157"/>
                <a:gd name="T19" fmla="*/ 5 h 105"/>
                <a:gd name="T20" fmla="*/ 35 w 157"/>
                <a:gd name="T21" fmla="*/ 11 h 105"/>
                <a:gd name="T22" fmla="*/ 40 w 157"/>
                <a:gd name="T23" fmla="*/ 17 h 105"/>
                <a:gd name="T24" fmla="*/ 50 w 157"/>
                <a:gd name="T25" fmla="*/ 17 h 105"/>
                <a:gd name="T26" fmla="*/ 55 w 157"/>
                <a:gd name="T27" fmla="*/ 22 h 105"/>
                <a:gd name="T28" fmla="*/ 60 w 157"/>
                <a:gd name="T29" fmla="*/ 28 h 105"/>
                <a:gd name="T30" fmla="*/ 60 w 157"/>
                <a:gd name="T31" fmla="*/ 22 h 105"/>
                <a:gd name="T32" fmla="*/ 60 w 157"/>
                <a:gd name="T33" fmla="*/ 28 h 105"/>
                <a:gd name="T34" fmla="*/ 65 w 157"/>
                <a:gd name="T35" fmla="*/ 28 h 105"/>
                <a:gd name="T36" fmla="*/ 70 w 157"/>
                <a:gd name="T37" fmla="*/ 34 h 105"/>
                <a:gd name="T38" fmla="*/ 74 w 157"/>
                <a:gd name="T39" fmla="*/ 39 h 105"/>
                <a:gd name="T40" fmla="*/ 79 w 157"/>
                <a:gd name="T41" fmla="*/ 39 h 105"/>
                <a:gd name="T42" fmla="*/ 70 w 157"/>
                <a:gd name="T43" fmla="*/ 45 h 105"/>
                <a:gd name="T44" fmla="*/ 65 w 157"/>
                <a:gd name="T45" fmla="*/ 50 h 105"/>
                <a:gd name="T46" fmla="*/ 60 w 157"/>
                <a:gd name="T47" fmla="*/ 45 h 105"/>
                <a:gd name="T48" fmla="*/ 60 w 157"/>
                <a:gd name="T49" fmla="*/ 56 h 105"/>
                <a:gd name="T50" fmla="*/ 55 w 157"/>
                <a:gd name="T51" fmla="*/ 56 h 105"/>
                <a:gd name="T52" fmla="*/ 50 w 157"/>
                <a:gd name="T53" fmla="*/ 56 h 105"/>
                <a:gd name="T54" fmla="*/ 50 w 157"/>
                <a:gd name="T55" fmla="*/ 61 h 105"/>
                <a:gd name="T56" fmla="*/ 45 w 157"/>
                <a:gd name="T57" fmla="*/ 61 h 105"/>
                <a:gd name="T58" fmla="*/ 30 w 157"/>
                <a:gd name="T59" fmla="*/ 61 h 105"/>
                <a:gd name="T60" fmla="*/ 25 w 157"/>
                <a:gd name="T61" fmla="*/ 56 h 105"/>
                <a:gd name="T62" fmla="*/ 35 w 157"/>
                <a:gd name="T63" fmla="*/ 56 h 105"/>
                <a:gd name="T64" fmla="*/ 20 w 157"/>
                <a:gd name="T65" fmla="*/ 56 h 105"/>
                <a:gd name="T66" fmla="*/ 20 w 157"/>
                <a:gd name="T67" fmla="*/ 50 h 105"/>
                <a:gd name="T68" fmla="*/ 25 w 157"/>
                <a:gd name="T69" fmla="*/ 45 h 105"/>
                <a:gd name="T70" fmla="*/ 40 w 157"/>
                <a:gd name="T71" fmla="*/ 39 h 105"/>
                <a:gd name="T72" fmla="*/ 30 w 157"/>
                <a:gd name="T73" fmla="*/ 39 h 105"/>
                <a:gd name="T74" fmla="*/ 25 w 157"/>
                <a:gd name="T75" fmla="*/ 39 h 105"/>
                <a:gd name="T76" fmla="*/ 20 w 157"/>
                <a:gd name="T77" fmla="*/ 39 h 105"/>
                <a:gd name="T78" fmla="*/ 10 w 157"/>
                <a:gd name="T79" fmla="*/ 39 h 105"/>
                <a:gd name="T80" fmla="*/ 5 w 157"/>
                <a:gd name="T81" fmla="*/ 39 h 105"/>
                <a:gd name="T82" fmla="*/ 10 w 157"/>
                <a:gd name="T83" fmla="*/ 34 h 105"/>
                <a:gd name="T84" fmla="*/ 0 w 157"/>
                <a:gd name="T85" fmla="*/ 34 h 105"/>
                <a:gd name="T86" fmla="*/ 0 w 157"/>
                <a:gd name="T87" fmla="*/ 28 h 105"/>
                <a:gd name="T88" fmla="*/ 5 w 157"/>
                <a:gd name="T89" fmla="*/ 28 h 105"/>
                <a:gd name="T90" fmla="*/ 15 w 157"/>
                <a:gd name="T91" fmla="*/ 28 h 105"/>
                <a:gd name="T92" fmla="*/ 15 w 157"/>
                <a:gd name="T93" fmla="*/ 22 h 105"/>
                <a:gd name="T94" fmla="*/ 5 w 157"/>
                <a:gd name="T95" fmla="*/ 17 h 105"/>
                <a:gd name="T96" fmla="*/ 10 w 157"/>
                <a:gd name="T97" fmla="*/ 17 h 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7"/>
                <a:gd name="T148" fmla="*/ 0 h 105"/>
                <a:gd name="T149" fmla="*/ 157 w 157"/>
                <a:gd name="T150" fmla="*/ 105 h 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7" h="105">
                  <a:moveTo>
                    <a:pt x="20" y="28"/>
                  </a:moveTo>
                  <a:lnTo>
                    <a:pt x="29" y="28"/>
                  </a:lnTo>
                  <a:lnTo>
                    <a:pt x="29" y="19"/>
                  </a:lnTo>
                  <a:lnTo>
                    <a:pt x="20" y="19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49" y="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59" y="9"/>
                  </a:lnTo>
                  <a:lnTo>
                    <a:pt x="68" y="19"/>
                  </a:lnTo>
                  <a:lnTo>
                    <a:pt x="78" y="28"/>
                  </a:lnTo>
                  <a:lnTo>
                    <a:pt x="98" y="28"/>
                  </a:lnTo>
                  <a:lnTo>
                    <a:pt x="107" y="38"/>
                  </a:lnTo>
                  <a:lnTo>
                    <a:pt x="117" y="47"/>
                  </a:lnTo>
                  <a:lnTo>
                    <a:pt x="117" y="38"/>
                  </a:lnTo>
                  <a:lnTo>
                    <a:pt x="117" y="47"/>
                  </a:lnTo>
                  <a:lnTo>
                    <a:pt x="127" y="47"/>
                  </a:lnTo>
                  <a:lnTo>
                    <a:pt x="137" y="57"/>
                  </a:lnTo>
                  <a:lnTo>
                    <a:pt x="146" y="66"/>
                  </a:lnTo>
                  <a:lnTo>
                    <a:pt x="156" y="66"/>
                  </a:lnTo>
                  <a:lnTo>
                    <a:pt x="137" y="76"/>
                  </a:lnTo>
                  <a:lnTo>
                    <a:pt x="127" y="85"/>
                  </a:lnTo>
                  <a:lnTo>
                    <a:pt x="117" y="76"/>
                  </a:lnTo>
                  <a:lnTo>
                    <a:pt x="117" y="95"/>
                  </a:lnTo>
                  <a:lnTo>
                    <a:pt x="107" y="95"/>
                  </a:lnTo>
                  <a:lnTo>
                    <a:pt x="98" y="95"/>
                  </a:lnTo>
                  <a:lnTo>
                    <a:pt x="98" y="104"/>
                  </a:lnTo>
                  <a:lnTo>
                    <a:pt x="88" y="104"/>
                  </a:lnTo>
                  <a:lnTo>
                    <a:pt x="59" y="104"/>
                  </a:lnTo>
                  <a:lnTo>
                    <a:pt x="49" y="95"/>
                  </a:lnTo>
                  <a:lnTo>
                    <a:pt x="68" y="95"/>
                  </a:lnTo>
                  <a:lnTo>
                    <a:pt x="39" y="95"/>
                  </a:lnTo>
                  <a:lnTo>
                    <a:pt x="39" y="85"/>
                  </a:lnTo>
                  <a:lnTo>
                    <a:pt x="49" y="76"/>
                  </a:lnTo>
                  <a:lnTo>
                    <a:pt x="78" y="66"/>
                  </a:lnTo>
                  <a:lnTo>
                    <a:pt x="59" y="66"/>
                  </a:lnTo>
                  <a:lnTo>
                    <a:pt x="49" y="66"/>
                  </a:lnTo>
                  <a:lnTo>
                    <a:pt x="39" y="66"/>
                  </a:lnTo>
                  <a:lnTo>
                    <a:pt x="20" y="66"/>
                  </a:lnTo>
                  <a:lnTo>
                    <a:pt x="10" y="66"/>
                  </a:lnTo>
                  <a:lnTo>
                    <a:pt x="20" y="5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29" y="47"/>
                  </a:lnTo>
                  <a:lnTo>
                    <a:pt x="29" y="38"/>
                  </a:lnTo>
                  <a:lnTo>
                    <a:pt x="10" y="28"/>
                  </a:lnTo>
                  <a:lnTo>
                    <a:pt x="2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131"/>
            <p:cNvSpPr>
              <a:spLocks/>
            </p:cNvSpPr>
            <p:nvPr/>
          </p:nvSpPr>
          <p:spPr bwMode="auto">
            <a:xfrm>
              <a:off x="5598501" y="3140422"/>
              <a:ext cx="25978" cy="0"/>
            </a:xfrm>
            <a:custGeom>
              <a:avLst/>
              <a:gdLst>
                <a:gd name="T0" fmla="*/ 8 w 32"/>
                <a:gd name="T1" fmla="*/ 0 h 1"/>
                <a:gd name="T2" fmla="*/ 15 w 32"/>
                <a:gd name="T3" fmla="*/ 0 h 1"/>
                <a:gd name="T4" fmla="*/ 15 w 32"/>
                <a:gd name="T5" fmla="*/ 0 h 1"/>
                <a:gd name="T6" fmla="*/ 8 w 32"/>
                <a:gd name="T7" fmla="*/ 0 h 1"/>
                <a:gd name="T8" fmla="*/ 0 w 32"/>
                <a:gd name="T9" fmla="*/ 0 h 1"/>
                <a:gd name="T10" fmla="*/ 4 w 32"/>
                <a:gd name="T11" fmla="*/ 0 h 1"/>
                <a:gd name="T12" fmla="*/ 8 w 3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"/>
                <a:gd name="T23" fmla="*/ 32 w 32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">
                  <a:moveTo>
                    <a:pt x="16" y="0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132"/>
            <p:cNvSpPr>
              <a:spLocks/>
            </p:cNvSpPr>
            <p:nvPr/>
          </p:nvSpPr>
          <p:spPr bwMode="auto">
            <a:xfrm>
              <a:off x="5523453" y="3174372"/>
              <a:ext cx="50513" cy="33950"/>
            </a:xfrm>
            <a:custGeom>
              <a:avLst/>
              <a:gdLst>
                <a:gd name="T0" fmla="*/ 27 w 64"/>
                <a:gd name="T1" fmla="*/ 15 h 42"/>
                <a:gd name="T2" fmla="*/ 27 w 64"/>
                <a:gd name="T3" fmla="*/ 20 h 42"/>
                <a:gd name="T4" fmla="*/ 18 w 64"/>
                <a:gd name="T5" fmla="*/ 24 h 42"/>
                <a:gd name="T6" fmla="*/ 9 w 64"/>
                <a:gd name="T7" fmla="*/ 20 h 42"/>
                <a:gd name="T8" fmla="*/ 13 w 64"/>
                <a:gd name="T9" fmla="*/ 15 h 42"/>
                <a:gd name="T10" fmla="*/ 18 w 64"/>
                <a:gd name="T11" fmla="*/ 10 h 42"/>
                <a:gd name="T12" fmla="*/ 9 w 64"/>
                <a:gd name="T13" fmla="*/ 15 h 42"/>
                <a:gd name="T14" fmla="*/ 0 w 64"/>
                <a:gd name="T15" fmla="*/ 15 h 42"/>
                <a:gd name="T16" fmla="*/ 0 w 64"/>
                <a:gd name="T17" fmla="*/ 10 h 42"/>
                <a:gd name="T18" fmla="*/ 4 w 64"/>
                <a:gd name="T19" fmla="*/ 10 h 42"/>
                <a:gd name="T20" fmla="*/ 0 w 64"/>
                <a:gd name="T21" fmla="*/ 5 h 42"/>
                <a:gd name="T22" fmla="*/ 4 w 64"/>
                <a:gd name="T23" fmla="*/ 0 h 42"/>
                <a:gd name="T24" fmla="*/ 9 w 64"/>
                <a:gd name="T25" fmla="*/ 5 h 42"/>
                <a:gd name="T26" fmla="*/ 13 w 64"/>
                <a:gd name="T27" fmla="*/ 10 h 42"/>
                <a:gd name="T28" fmla="*/ 13 w 64"/>
                <a:gd name="T29" fmla="*/ 5 h 42"/>
                <a:gd name="T30" fmla="*/ 13 w 64"/>
                <a:gd name="T31" fmla="*/ 0 h 42"/>
                <a:gd name="T32" fmla="*/ 18 w 64"/>
                <a:gd name="T33" fmla="*/ 0 h 42"/>
                <a:gd name="T34" fmla="*/ 22 w 64"/>
                <a:gd name="T35" fmla="*/ 0 h 42"/>
                <a:gd name="T36" fmla="*/ 27 w 64"/>
                <a:gd name="T37" fmla="*/ 0 h 42"/>
                <a:gd name="T38" fmla="*/ 31 w 64"/>
                <a:gd name="T39" fmla="*/ 20 h 42"/>
                <a:gd name="T40" fmla="*/ 27 w 64"/>
                <a:gd name="T41" fmla="*/ 15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2"/>
                <a:gd name="T65" fmla="*/ 64 w 6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2">
                  <a:moveTo>
                    <a:pt x="54" y="25"/>
                  </a:moveTo>
                  <a:lnTo>
                    <a:pt x="54" y="33"/>
                  </a:lnTo>
                  <a:lnTo>
                    <a:pt x="36" y="41"/>
                  </a:lnTo>
                  <a:lnTo>
                    <a:pt x="18" y="33"/>
                  </a:lnTo>
                  <a:lnTo>
                    <a:pt x="27" y="25"/>
                  </a:lnTo>
                  <a:lnTo>
                    <a:pt x="36" y="16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0" y="8"/>
                  </a:lnTo>
                  <a:lnTo>
                    <a:pt x="9" y="0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33"/>
                  </a:lnTo>
                  <a:lnTo>
                    <a:pt x="54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1133"/>
            <p:cNvSpPr>
              <a:spLocks/>
            </p:cNvSpPr>
            <p:nvPr/>
          </p:nvSpPr>
          <p:spPr bwMode="auto">
            <a:xfrm>
              <a:off x="5589842" y="3164866"/>
              <a:ext cx="204938" cy="51604"/>
            </a:xfrm>
            <a:custGeom>
              <a:avLst/>
              <a:gdLst>
                <a:gd name="T0" fmla="*/ 15 w 253"/>
                <a:gd name="T1" fmla="*/ 0 h 64"/>
                <a:gd name="T2" fmla="*/ 25 w 253"/>
                <a:gd name="T3" fmla="*/ 0 h 64"/>
                <a:gd name="T4" fmla="*/ 25 w 253"/>
                <a:gd name="T5" fmla="*/ 5 h 64"/>
                <a:gd name="T6" fmla="*/ 41 w 253"/>
                <a:gd name="T7" fmla="*/ 5 h 64"/>
                <a:gd name="T8" fmla="*/ 46 w 253"/>
                <a:gd name="T9" fmla="*/ 11 h 64"/>
                <a:gd name="T10" fmla="*/ 57 w 253"/>
                <a:gd name="T11" fmla="*/ 11 h 64"/>
                <a:gd name="T12" fmla="*/ 41 w 253"/>
                <a:gd name="T13" fmla="*/ 11 h 64"/>
                <a:gd name="T14" fmla="*/ 41 w 253"/>
                <a:gd name="T15" fmla="*/ 16 h 64"/>
                <a:gd name="T16" fmla="*/ 46 w 253"/>
                <a:gd name="T17" fmla="*/ 16 h 64"/>
                <a:gd name="T18" fmla="*/ 57 w 253"/>
                <a:gd name="T19" fmla="*/ 16 h 64"/>
                <a:gd name="T20" fmla="*/ 57 w 253"/>
                <a:gd name="T21" fmla="*/ 21 h 64"/>
                <a:gd name="T22" fmla="*/ 62 w 253"/>
                <a:gd name="T23" fmla="*/ 21 h 64"/>
                <a:gd name="T24" fmla="*/ 72 w 253"/>
                <a:gd name="T25" fmla="*/ 21 h 64"/>
                <a:gd name="T26" fmla="*/ 77 w 253"/>
                <a:gd name="T27" fmla="*/ 27 h 64"/>
                <a:gd name="T28" fmla="*/ 87 w 253"/>
                <a:gd name="T29" fmla="*/ 21 h 64"/>
                <a:gd name="T30" fmla="*/ 92 w 253"/>
                <a:gd name="T31" fmla="*/ 21 h 64"/>
                <a:gd name="T32" fmla="*/ 108 w 253"/>
                <a:gd name="T33" fmla="*/ 16 h 64"/>
                <a:gd name="T34" fmla="*/ 123 w 253"/>
                <a:gd name="T35" fmla="*/ 21 h 64"/>
                <a:gd name="T36" fmla="*/ 128 w 253"/>
                <a:gd name="T37" fmla="*/ 27 h 64"/>
                <a:gd name="T38" fmla="*/ 128 w 253"/>
                <a:gd name="T39" fmla="*/ 37 h 64"/>
                <a:gd name="T40" fmla="*/ 108 w 253"/>
                <a:gd name="T41" fmla="*/ 37 h 64"/>
                <a:gd name="T42" fmla="*/ 98 w 253"/>
                <a:gd name="T43" fmla="*/ 32 h 64"/>
                <a:gd name="T44" fmla="*/ 87 w 253"/>
                <a:gd name="T45" fmla="*/ 37 h 64"/>
                <a:gd name="T46" fmla="*/ 67 w 253"/>
                <a:gd name="T47" fmla="*/ 37 h 64"/>
                <a:gd name="T48" fmla="*/ 62 w 253"/>
                <a:gd name="T49" fmla="*/ 32 h 64"/>
                <a:gd name="T50" fmla="*/ 51 w 253"/>
                <a:gd name="T51" fmla="*/ 37 h 64"/>
                <a:gd name="T52" fmla="*/ 41 w 253"/>
                <a:gd name="T53" fmla="*/ 32 h 64"/>
                <a:gd name="T54" fmla="*/ 36 w 253"/>
                <a:gd name="T55" fmla="*/ 32 h 64"/>
                <a:gd name="T56" fmla="*/ 31 w 253"/>
                <a:gd name="T57" fmla="*/ 27 h 64"/>
                <a:gd name="T58" fmla="*/ 25 w 253"/>
                <a:gd name="T59" fmla="*/ 11 h 64"/>
                <a:gd name="T60" fmla="*/ 20 w 253"/>
                <a:gd name="T61" fmla="*/ 11 h 64"/>
                <a:gd name="T62" fmla="*/ 10 w 253"/>
                <a:gd name="T63" fmla="*/ 11 h 64"/>
                <a:gd name="T64" fmla="*/ 0 w 253"/>
                <a:gd name="T65" fmla="*/ 0 h 64"/>
                <a:gd name="T66" fmla="*/ 15 w 253"/>
                <a:gd name="T67" fmla="*/ 0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64"/>
                <a:gd name="T104" fmla="*/ 253 w 253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64">
                  <a:moveTo>
                    <a:pt x="30" y="0"/>
                  </a:moveTo>
                  <a:lnTo>
                    <a:pt x="50" y="0"/>
                  </a:lnTo>
                  <a:lnTo>
                    <a:pt x="50" y="9"/>
                  </a:lnTo>
                  <a:lnTo>
                    <a:pt x="81" y="9"/>
                  </a:lnTo>
                  <a:lnTo>
                    <a:pt x="91" y="18"/>
                  </a:lnTo>
                  <a:lnTo>
                    <a:pt x="111" y="18"/>
                  </a:lnTo>
                  <a:lnTo>
                    <a:pt x="81" y="18"/>
                  </a:lnTo>
                  <a:lnTo>
                    <a:pt x="81" y="27"/>
                  </a:lnTo>
                  <a:lnTo>
                    <a:pt x="91" y="2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21" y="36"/>
                  </a:lnTo>
                  <a:lnTo>
                    <a:pt x="141" y="36"/>
                  </a:lnTo>
                  <a:lnTo>
                    <a:pt x="151" y="45"/>
                  </a:lnTo>
                  <a:lnTo>
                    <a:pt x="171" y="36"/>
                  </a:lnTo>
                  <a:lnTo>
                    <a:pt x="181" y="36"/>
                  </a:lnTo>
                  <a:lnTo>
                    <a:pt x="212" y="27"/>
                  </a:lnTo>
                  <a:lnTo>
                    <a:pt x="242" y="36"/>
                  </a:lnTo>
                  <a:lnTo>
                    <a:pt x="252" y="45"/>
                  </a:lnTo>
                  <a:lnTo>
                    <a:pt x="252" y="63"/>
                  </a:lnTo>
                  <a:lnTo>
                    <a:pt x="212" y="63"/>
                  </a:lnTo>
                  <a:lnTo>
                    <a:pt x="192" y="54"/>
                  </a:lnTo>
                  <a:lnTo>
                    <a:pt x="171" y="63"/>
                  </a:lnTo>
                  <a:lnTo>
                    <a:pt x="131" y="63"/>
                  </a:lnTo>
                  <a:lnTo>
                    <a:pt x="121" y="54"/>
                  </a:lnTo>
                  <a:lnTo>
                    <a:pt x="101" y="63"/>
                  </a:lnTo>
                  <a:lnTo>
                    <a:pt x="81" y="54"/>
                  </a:lnTo>
                  <a:lnTo>
                    <a:pt x="71" y="54"/>
                  </a:lnTo>
                  <a:lnTo>
                    <a:pt x="60" y="45"/>
                  </a:lnTo>
                  <a:lnTo>
                    <a:pt x="50" y="18"/>
                  </a:lnTo>
                  <a:lnTo>
                    <a:pt x="40" y="18"/>
                  </a:lnTo>
                  <a:lnTo>
                    <a:pt x="20" y="18"/>
                  </a:lnTo>
                  <a:lnTo>
                    <a:pt x="0" y="0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1134"/>
            <p:cNvSpPr>
              <a:spLocks/>
            </p:cNvSpPr>
            <p:nvPr/>
          </p:nvSpPr>
          <p:spPr bwMode="auto">
            <a:xfrm>
              <a:off x="5480157" y="3098324"/>
              <a:ext cx="67832" cy="33950"/>
            </a:xfrm>
            <a:custGeom>
              <a:avLst/>
              <a:gdLst>
                <a:gd name="T0" fmla="*/ 38 w 84"/>
                <a:gd name="T1" fmla="*/ 10 h 42"/>
                <a:gd name="T2" fmla="*/ 42 w 84"/>
                <a:gd name="T3" fmla="*/ 15 h 42"/>
                <a:gd name="T4" fmla="*/ 38 w 84"/>
                <a:gd name="T5" fmla="*/ 24 h 42"/>
                <a:gd name="T6" fmla="*/ 33 w 84"/>
                <a:gd name="T7" fmla="*/ 20 h 42"/>
                <a:gd name="T8" fmla="*/ 19 w 84"/>
                <a:gd name="T9" fmla="*/ 20 h 42"/>
                <a:gd name="T10" fmla="*/ 5 w 84"/>
                <a:gd name="T11" fmla="*/ 20 h 42"/>
                <a:gd name="T12" fmla="*/ 9 w 84"/>
                <a:gd name="T13" fmla="*/ 15 h 42"/>
                <a:gd name="T14" fmla="*/ 14 w 84"/>
                <a:gd name="T15" fmla="*/ 10 h 42"/>
                <a:gd name="T16" fmla="*/ 9 w 84"/>
                <a:gd name="T17" fmla="*/ 10 h 42"/>
                <a:gd name="T18" fmla="*/ 5 w 84"/>
                <a:gd name="T19" fmla="*/ 10 h 42"/>
                <a:gd name="T20" fmla="*/ 0 w 84"/>
                <a:gd name="T21" fmla="*/ 5 h 42"/>
                <a:gd name="T22" fmla="*/ 9 w 84"/>
                <a:gd name="T23" fmla="*/ 0 h 42"/>
                <a:gd name="T24" fmla="*/ 19 w 84"/>
                <a:gd name="T25" fmla="*/ 5 h 42"/>
                <a:gd name="T26" fmla="*/ 28 w 84"/>
                <a:gd name="T27" fmla="*/ 5 h 42"/>
                <a:gd name="T28" fmla="*/ 33 w 84"/>
                <a:gd name="T29" fmla="*/ 10 h 42"/>
                <a:gd name="T30" fmla="*/ 38 w 84"/>
                <a:gd name="T31" fmla="*/ 1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2"/>
                <a:gd name="T50" fmla="*/ 84 w 8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2">
                  <a:moveTo>
                    <a:pt x="74" y="16"/>
                  </a:moveTo>
                  <a:lnTo>
                    <a:pt x="83" y="25"/>
                  </a:lnTo>
                  <a:lnTo>
                    <a:pt x="74" y="41"/>
                  </a:lnTo>
                  <a:lnTo>
                    <a:pt x="65" y="33"/>
                  </a:lnTo>
                  <a:lnTo>
                    <a:pt x="37" y="33"/>
                  </a:lnTo>
                  <a:lnTo>
                    <a:pt x="9" y="33"/>
                  </a:lnTo>
                  <a:lnTo>
                    <a:pt x="18" y="25"/>
                  </a:lnTo>
                  <a:lnTo>
                    <a:pt x="28" y="16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7" y="8"/>
                  </a:lnTo>
                  <a:lnTo>
                    <a:pt x="55" y="8"/>
                  </a:lnTo>
                  <a:lnTo>
                    <a:pt x="65" y="16"/>
                  </a:lnTo>
                  <a:lnTo>
                    <a:pt x="74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135"/>
            <p:cNvSpPr>
              <a:spLocks/>
            </p:cNvSpPr>
            <p:nvPr/>
          </p:nvSpPr>
          <p:spPr bwMode="auto">
            <a:xfrm>
              <a:off x="5480157" y="3149928"/>
              <a:ext cx="8659" cy="0"/>
            </a:xfrm>
            <a:custGeom>
              <a:avLst/>
              <a:gdLst>
                <a:gd name="T0" fmla="*/ 3 w 10"/>
                <a:gd name="T1" fmla="*/ 0 h 1"/>
                <a:gd name="T2" fmla="*/ 5 w 10"/>
                <a:gd name="T3" fmla="*/ 0 h 1"/>
                <a:gd name="T4" fmla="*/ 0 w 10"/>
                <a:gd name="T5" fmla="*/ 0 h 1"/>
                <a:gd name="T6" fmla="*/ 3 w 1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"/>
                <a:gd name="T14" fmla="*/ 10 w 10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">
                  <a:moveTo>
                    <a:pt x="5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1136"/>
            <p:cNvSpPr>
              <a:spLocks/>
            </p:cNvSpPr>
            <p:nvPr/>
          </p:nvSpPr>
          <p:spPr bwMode="auto">
            <a:xfrm>
              <a:off x="5488816" y="3174372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1137"/>
            <p:cNvSpPr>
              <a:spLocks/>
            </p:cNvSpPr>
            <p:nvPr/>
          </p:nvSpPr>
          <p:spPr bwMode="auto">
            <a:xfrm>
              <a:off x="5379131" y="3132274"/>
              <a:ext cx="34637" cy="17654"/>
            </a:xfrm>
            <a:custGeom>
              <a:avLst/>
              <a:gdLst>
                <a:gd name="T0" fmla="*/ 8 w 43"/>
                <a:gd name="T1" fmla="*/ 0 h 23"/>
                <a:gd name="T2" fmla="*/ 21 w 43"/>
                <a:gd name="T3" fmla="*/ 0 h 23"/>
                <a:gd name="T4" fmla="*/ 12 w 43"/>
                <a:gd name="T5" fmla="*/ 4 h 23"/>
                <a:gd name="T6" fmla="*/ 21 w 43"/>
                <a:gd name="T7" fmla="*/ 8 h 23"/>
                <a:gd name="T8" fmla="*/ 4 w 43"/>
                <a:gd name="T9" fmla="*/ 12 h 23"/>
                <a:gd name="T10" fmla="*/ 0 w 43"/>
                <a:gd name="T11" fmla="*/ 4 h 23"/>
                <a:gd name="T12" fmla="*/ 8 w 4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3"/>
                <a:gd name="T23" fmla="*/ 43 w 4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3">
                  <a:moveTo>
                    <a:pt x="17" y="0"/>
                  </a:moveTo>
                  <a:lnTo>
                    <a:pt x="42" y="0"/>
                  </a:lnTo>
                  <a:lnTo>
                    <a:pt x="25" y="7"/>
                  </a:lnTo>
                  <a:lnTo>
                    <a:pt x="42" y="15"/>
                  </a:lnTo>
                  <a:lnTo>
                    <a:pt x="8" y="22"/>
                  </a:lnTo>
                  <a:lnTo>
                    <a:pt x="0" y="7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1138"/>
            <p:cNvSpPr>
              <a:spLocks/>
            </p:cNvSpPr>
            <p:nvPr/>
          </p:nvSpPr>
          <p:spPr bwMode="auto">
            <a:xfrm>
              <a:off x="5379131" y="3115978"/>
              <a:ext cx="44740" cy="9506"/>
            </a:xfrm>
            <a:custGeom>
              <a:avLst/>
              <a:gdLst>
                <a:gd name="T0" fmla="*/ 22 w 54"/>
                <a:gd name="T1" fmla="*/ 0 h 13"/>
                <a:gd name="T2" fmla="*/ 27 w 54"/>
                <a:gd name="T3" fmla="*/ 6 h 13"/>
                <a:gd name="T4" fmla="*/ 14 w 54"/>
                <a:gd name="T5" fmla="*/ 3 h 13"/>
                <a:gd name="T6" fmla="*/ 5 w 54"/>
                <a:gd name="T7" fmla="*/ 3 h 13"/>
                <a:gd name="T8" fmla="*/ 0 w 54"/>
                <a:gd name="T9" fmla="*/ 3 h 13"/>
                <a:gd name="T10" fmla="*/ 14 w 54"/>
                <a:gd name="T11" fmla="*/ 0 h 13"/>
                <a:gd name="T12" fmla="*/ 22 w 5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3"/>
                <a:gd name="T23" fmla="*/ 54 w 5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3">
                  <a:moveTo>
                    <a:pt x="44" y="0"/>
                  </a:moveTo>
                  <a:lnTo>
                    <a:pt x="53" y="12"/>
                  </a:lnTo>
                  <a:lnTo>
                    <a:pt x="27" y="6"/>
                  </a:lnTo>
                  <a:lnTo>
                    <a:pt x="9" y="6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139"/>
            <p:cNvSpPr>
              <a:spLocks/>
            </p:cNvSpPr>
            <p:nvPr/>
          </p:nvSpPr>
          <p:spPr bwMode="auto">
            <a:xfrm>
              <a:off x="5462838" y="3240914"/>
              <a:ext cx="18762" cy="17654"/>
            </a:xfrm>
            <a:custGeom>
              <a:avLst/>
              <a:gdLst>
                <a:gd name="T0" fmla="*/ 8 w 23"/>
                <a:gd name="T1" fmla="*/ 12 h 23"/>
                <a:gd name="T2" fmla="*/ 0 w 23"/>
                <a:gd name="T3" fmla="*/ 8 h 23"/>
                <a:gd name="T4" fmla="*/ 8 w 23"/>
                <a:gd name="T5" fmla="*/ 0 h 23"/>
                <a:gd name="T6" fmla="*/ 11 w 23"/>
                <a:gd name="T7" fmla="*/ 8 h 23"/>
                <a:gd name="T8" fmla="*/ 8 w 23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5" y="22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22" y="15"/>
                  </a:lnTo>
                  <a:lnTo>
                    <a:pt x="15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140"/>
            <p:cNvSpPr>
              <a:spLocks/>
            </p:cNvSpPr>
            <p:nvPr/>
          </p:nvSpPr>
          <p:spPr bwMode="auto">
            <a:xfrm>
              <a:off x="5319959" y="3257211"/>
              <a:ext cx="213598" cy="100492"/>
            </a:xfrm>
            <a:custGeom>
              <a:avLst/>
              <a:gdLst>
                <a:gd name="T0" fmla="*/ 26 w 262"/>
                <a:gd name="T1" fmla="*/ 63 h 126"/>
                <a:gd name="T2" fmla="*/ 10 w 262"/>
                <a:gd name="T3" fmla="*/ 57 h 126"/>
                <a:gd name="T4" fmla="*/ 20 w 262"/>
                <a:gd name="T5" fmla="*/ 46 h 126"/>
                <a:gd name="T6" fmla="*/ 41 w 262"/>
                <a:gd name="T7" fmla="*/ 46 h 126"/>
                <a:gd name="T8" fmla="*/ 36 w 262"/>
                <a:gd name="T9" fmla="*/ 40 h 126"/>
                <a:gd name="T10" fmla="*/ 26 w 262"/>
                <a:gd name="T11" fmla="*/ 40 h 126"/>
                <a:gd name="T12" fmla="*/ 5 w 262"/>
                <a:gd name="T13" fmla="*/ 40 h 126"/>
                <a:gd name="T14" fmla="*/ 5 w 262"/>
                <a:gd name="T15" fmla="*/ 35 h 126"/>
                <a:gd name="T16" fmla="*/ 15 w 262"/>
                <a:gd name="T17" fmla="*/ 29 h 126"/>
                <a:gd name="T18" fmla="*/ 10 w 262"/>
                <a:gd name="T19" fmla="*/ 29 h 126"/>
                <a:gd name="T20" fmla="*/ 0 w 262"/>
                <a:gd name="T21" fmla="*/ 29 h 126"/>
                <a:gd name="T22" fmla="*/ 0 w 262"/>
                <a:gd name="T23" fmla="*/ 23 h 126"/>
                <a:gd name="T24" fmla="*/ 0 w 262"/>
                <a:gd name="T25" fmla="*/ 17 h 126"/>
                <a:gd name="T26" fmla="*/ 10 w 262"/>
                <a:gd name="T27" fmla="*/ 6 h 126"/>
                <a:gd name="T28" fmla="*/ 31 w 262"/>
                <a:gd name="T29" fmla="*/ 0 h 126"/>
                <a:gd name="T30" fmla="*/ 31 w 262"/>
                <a:gd name="T31" fmla="*/ 6 h 126"/>
                <a:gd name="T32" fmla="*/ 36 w 262"/>
                <a:gd name="T33" fmla="*/ 6 h 126"/>
                <a:gd name="T34" fmla="*/ 46 w 262"/>
                <a:gd name="T35" fmla="*/ 6 h 126"/>
                <a:gd name="T36" fmla="*/ 46 w 262"/>
                <a:gd name="T37" fmla="*/ 11 h 126"/>
                <a:gd name="T38" fmla="*/ 51 w 262"/>
                <a:gd name="T39" fmla="*/ 11 h 126"/>
                <a:gd name="T40" fmla="*/ 61 w 262"/>
                <a:gd name="T41" fmla="*/ 11 h 126"/>
                <a:gd name="T42" fmla="*/ 61 w 262"/>
                <a:gd name="T43" fmla="*/ 6 h 126"/>
                <a:gd name="T44" fmla="*/ 72 w 262"/>
                <a:gd name="T45" fmla="*/ 6 h 126"/>
                <a:gd name="T46" fmla="*/ 77 w 262"/>
                <a:gd name="T47" fmla="*/ 17 h 126"/>
                <a:gd name="T48" fmla="*/ 82 w 262"/>
                <a:gd name="T49" fmla="*/ 23 h 126"/>
                <a:gd name="T50" fmla="*/ 77 w 262"/>
                <a:gd name="T51" fmla="*/ 11 h 126"/>
                <a:gd name="T52" fmla="*/ 77 w 262"/>
                <a:gd name="T53" fmla="*/ 0 h 126"/>
                <a:gd name="T54" fmla="*/ 82 w 262"/>
                <a:gd name="T55" fmla="*/ 0 h 126"/>
                <a:gd name="T56" fmla="*/ 87 w 262"/>
                <a:gd name="T57" fmla="*/ 0 h 126"/>
                <a:gd name="T58" fmla="*/ 98 w 262"/>
                <a:gd name="T59" fmla="*/ 6 h 126"/>
                <a:gd name="T60" fmla="*/ 103 w 262"/>
                <a:gd name="T61" fmla="*/ 17 h 126"/>
                <a:gd name="T62" fmla="*/ 108 w 262"/>
                <a:gd name="T63" fmla="*/ 29 h 126"/>
                <a:gd name="T64" fmla="*/ 108 w 262"/>
                <a:gd name="T65" fmla="*/ 35 h 126"/>
                <a:gd name="T66" fmla="*/ 118 w 262"/>
                <a:gd name="T67" fmla="*/ 40 h 126"/>
                <a:gd name="T68" fmla="*/ 133 w 262"/>
                <a:gd name="T69" fmla="*/ 46 h 126"/>
                <a:gd name="T70" fmla="*/ 128 w 262"/>
                <a:gd name="T71" fmla="*/ 52 h 126"/>
                <a:gd name="T72" fmla="*/ 123 w 262"/>
                <a:gd name="T73" fmla="*/ 52 h 126"/>
                <a:gd name="T74" fmla="*/ 113 w 262"/>
                <a:gd name="T75" fmla="*/ 57 h 126"/>
                <a:gd name="T76" fmla="*/ 123 w 262"/>
                <a:gd name="T77" fmla="*/ 57 h 126"/>
                <a:gd name="T78" fmla="*/ 123 w 262"/>
                <a:gd name="T79" fmla="*/ 63 h 126"/>
                <a:gd name="T80" fmla="*/ 118 w 262"/>
                <a:gd name="T81" fmla="*/ 68 h 126"/>
                <a:gd name="T82" fmla="*/ 108 w 262"/>
                <a:gd name="T83" fmla="*/ 63 h 126"/>
                <a:gd name="T84" fmla="*/ 98 w 262"/>
                <a:gd name="T85" fmla="*/ 63 h 126"/>
                <a:gd name="T86" fmla="*/ 87 w 262"/>
                <a:gd name="T87" fmla="*/ 57 h 126"/>
                <a:gd name="T88" fmla="*/ 72 w 262"/>
                <a:gd name="T89" fmla="*/ 68 h 126"/>
                <a:gd name="T90" fmla="*/ 56 w 262"/>
                <a:gd name="T91" fmla="*/ 68 h 126"/>
                <a:gd name="T92" fmla="*/ 36 w 262"/>
                <a:gd name="T93" fmla="*/ 74 h 126"/>
                <a:gd name="T94" fmla="*/ 31 w 262"/>
                <a:gd name="T95" fmla="*/ 63 h 126"/>
                <a:gd name="T96" fmla="*/ 26 w 262"/>
                <a:gd name="T97" fmla="*/ 63 h 1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2"/>
                <a:gd name="T148" fmla="*/ 0 h 126"/>
                <a:gd name="T149" fmla="*/ 262 w 262"/>
                <a:gd name="T150" fmla="*/ 126 h 1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2" h="126">
                  <a:moveTo>
                    <a:pt x="50" y="106"/>
                  </a:moveTo>
                  <a:lnTo>
                    <a:pt x="20" y="96"/>
                  </a:lnTo>
                  <a:lnTo>
                    <a:pt x="40" y="77"/>
                  </a:lnTo>
                  <a:lnTo>
                    <a:pt x="80" y="77"/>
                  </a:lnTo>
                  <a:lnTo>
                    <a:pt x="70" y="67"/>
                  </a:lnTo>
                  <a:lnTo>
                    <a:pt x="50" y="67"/>
                  </a:lnTo>
                  <a:lnTo>
                    <a:pt x="10" y="67"/>
                  </a:lnTo>
                  <a:lnTo>
                    <a:pt x="10" y="58"/>
                  </a:lnTo>
                  <a:lnTo>
                    <a:pt x="30" y="48"/>
                  </a:lnTo>
                  <a:lnTo>
                    <a:pt x="20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0" y="10"/>
                  </a:lnTo>
                  <a:lnTo>
                    <a:pt x="60" y="0"/>
                  </a:lnTo>
                  <a:lnTo>
                    <a:pt x="60" y="10"/>
                  </a:lnTo>
                  <a:lnTo>
                    <a:pt x="70" y="10"/>
                  </a:lnTo>
                  <a:lnTo>
                    <a:pt x="90" y="10"/>
                  </a:lnTo>
                  <a:lnTo>
                    <a:pt x="90" y="19"/>
                  </a:lnTo>
                  <a:lnTo>
                    <a:pt x="100" y="19"/>
                  </a:lnTo>
                  <a:lnTo>
                    <a:pt x="120" y="19"/>
                  </a:lnTo>
                  <a:lnTo>
                    <a:pt x="120" y="10"/>
                  </a:lnTo>
                  <a:lnTo>
                    <a:pt x="141" y="10"/>
                  </a:lnTo>
                  <a:lnTo>
                    <a:pt x="151" y="29"/>
                  </a:lnTo>
                  <a:lnTo>
                    <a:pt x="161" y="38"/>
                  </a:lnTo>
                  <a:lnTo>
                    <a:pt x="151" y="19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91" y="10"/>
                  </a:lnTo>
                  <a:lnTo>
                    <a:pt x="201" y="29"/>
                  </a:lnTo>
                  <a:lnTo>
                    <a:pt x="211" y="48"/>
                  </a:lnTo>
                  <a:lnTo>
                    <a:pt x="211" y="58"/>
                  </a:lnTo>
                  <a:lnTo>
                    <a:pt x="231" y="67"/>
                  </a:lnTo>
                  <a:lnTo>
                    <a:pt x="261" y="77"/>
                  </a:lnTo>
                  <a:lnTo>
                    <a:pt x="251" y="87"/>
                  </a:lnTo>
                  <a:lnTo>
                    <a:pt x="241" y="87"/>
                  </a:lnTo>
                  <a:lnTo>
                    <a:pt x="221" y="96"/>
                  </a:lnTo>
                  <a:lnTo>
                    <a:pt x="241" y="96"/>
                  </a:lnTo>
                  <a:lnTo>
                    <a:pt x="241" y="106"/>
                  </a:lnTo>
                  <a:lnTo>
                    <a:pt x="231" y="115"/>
                  </a:lnTo>
                  <a:lnTo>
                    <a:pt x="211" y="106"/>
                  </a:lnTo>
                  <a:lnTo>
                    <a:pt x="191" y="106"/>
                  </a:lnTo>
                  <a:lnTo>
                    <a:pt x="171" y="96"/>
                  </a:lnTo>
                  <a:lnTo>
                    <a:pt x="141" y="115"/>
                  </a:lnTo>
                  <a:lnTo>
                    <a:pt x="110" y="115"/>
                  </a:lnTo>
                  <a:lnTo>
                    <a:pt x="70" y="125"/>
                  </a:lnTo>
                  <a:lnTo>
                    <a:pt x="60" y="106"/>
                  </a:lnTo>
                  <a:lnTo>
                    <a:pt x="50" y="10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1141"/>
            <p:cNvSpPr>
              <a:spLocks/>
            </p:cNvSpPr>
            <p:nvPr/>
          </p:nvSpPr>
          <p:spPr bwMode="auto">
            <a:xfrm>
              <a:off x="5327174" y="3174372"/>
              <a:ext cx="145766" cy="42098"/>
            </a:xfrm>
            <a:custGeom>
              <a:avLst/>
              <a:gdLst>
                <a:gd name="T0" fmla="*/ 61 w 180"/>
                <a:gd name="T1" fmla="*/ 0 h 52"/>
                <a:gd name="T2" fmla="*/ 66 w 180"/>
                <a:gd name="T3" fmla="*/ 0 h 52"/>
                <a:gd name="T4" fmla="*/ 71 w 180"/>
                <a:gd name="T5" fmla="*/ 5 h 52"/>
                <a:gd name="T6" fmla="*/ 76 w 180"/>
                <a:gd name="T7" fmla="*/ 10 h 52"/>
                <a:gd name="T8" fmla="*/ 81 w 180"/>
                <a:gd name="T9" fmla="*/ 10 h 52"/>
                <a:gd name="T10" fmla="*/ 91 w 180"/>
                <a:gd name="T11" fmla="*/ 20 h 52"/>
                <a:gd name="T12" fmla="*/ 76 w 180"/>
                <a:gd name="T13" fmla="*/ 26 h 52"/>
                <a:gd name="T14" fmla="*/ 66 w 180"/>
                <a:gd name="T15" fmla="*/ 26 h 52"/>
                <a:gd name="T16" fmla="*/ 56 w 180"/>
                <a:gd name="T17" fmla="*/ 26 h 52"/>
                <a:gd name="T18" fmla="*/ 41 w 180"/>
                <a:gd name="T19" fmla="*/ 30 h 52"/>
                <a:gd name="T20" fmla="*/ 26 w 180"/>
                <a:gd name="T21" fmla="*/ 30 h 52"/>
                <a:gd name="T22" fmla="*/ 41 w 180"/>
                <a:gd name="T23" fmla="*/ 26 h 52"/>
                <a:gd name="T24" fmla="*/ 41 w 180"/>
                <a:gd name="T25" fmla="*/ 20 h 52"/>
                <a:gd name="T26" fmla="*/ 31 w 180"/>
                <a:gd name="T27" fmla="*/ 20 h 52"/>
                <a:gd name="T28" fmla="*/ 26 w 180"/>
                <a:gd name="T29" fmla="*/ 16 h 52"/>
                <a:gd name="T30" fmla="*/ 15 w 180"/>
                <a:gd name="T31" fmla="*/ 20 h 52"/>
                <a:gd name="T32" fmla="*/ 5 w 180"/>
                <a:gd name="T33" fmla="*/ 20 h 52"/>
                <a:gd name="T34" fmla="*/ 10 w 180"/>
                <a:gd name="T35" fmla="*/ 16 h 52"/>
                <a:gd name="T36" fmla="*/ 0 w 180"/>
                <a:gd name="T37" fmla="*/ 16 h 52"/>
                <a:gd name="T38" fmla="*/ 15 w 180"/>
                <a:gd name="T39" fmla="*/ 10 h 52"/>
                <a:gd name="T40" fmla="*/ 10 w 180"/>
                <a:gd name="T41" fmla="*/ 5 h 52"/>
                <a:gd name="T42" fmla="*/ 26 w 180"/>
                <a:gd name="T43" fmla="*/ 5 h 52"/>
                <a:gd name="T44" fmla="*/ 41 w 180"/>
                <a:gd name="T45" fmla="*/ 10 h 52"/>
                <a:gd name="T46" fmla="*/ 46 w 180"/>
                <a:gd name="T47" fmla="*/ 16 h 52"/>
                <a:gd name="T48" fmla="*/ 61 w 180"/>
                <a:gd name="T49" fmla="*/ 16 h 52"/>
                <a:gd name="T50" fmla="*/ 56 w 180"/>
                <a:gd name="T51" fmla="*/ 10 h 52"/>
                <a:gd name="T52" fmla="*/ 56 w 180"/>
                <a:gd name="T53" fmla="*/ 5 h 52"/>
                <a:gd name="T54" fmla="*/ 56 w 180"/>
                <a:gd name="T55" fmla="*/ 0 h 52"/>
                <a:gd name="T56" fmla="*/ 61 w 180"/>
                <a:gd name="T57" fmla="*/ 0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52"/>
                <a:gd name="T89" fmla="*/ 180 w 180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52">
                  <a:moveTo>
                    <a:pt x="119" y="0"/>
                  </a:moveTo>
                  <a:lnTo>
                    <a:pt x="129" y="0"/>
                  </a:lnTo>
                  <a:lnTo>
                    <a:pt x="139" y="9"/>
                  </a:lnTo>
                  <a:lnTo>
                    <a:pt x="149" y="17"/>
                  </a:lnTo>
                  <a:lnTo>
                    <a:pt x="159" y="17"/>
                  </a:lnTo>
                  <a:lnTo>
                    <a:pt x="179" y="34"/>
                  </a:lnTo>
                  <a:lnTo>
                    <a:pt x="149" y="43"/>
                  </a:lnTo>
                  <a:lnTo>
                    <a:pt x="129" y="43"/>
                  </a:lnTo>
                  <a:lnTo>
                    <a:pt x="109" y="43"/>
                  </a:lnTo>
                  <a:lnTo>
                    <a:pt x="80" y="51"/>
                  </a:lnTo>
                  <a:lnTo>
                    <a:pt x="50" y="51"/>
                  </a:lnTo>
                  <a:lnTo>
                    <a:pt x="80" y="43"/>
                  </a:lnTo>
                  <a:lnTo>
                    <a:pt x="80" y="34"/>
                  </a:lnTo>
                  <a:lnTo>
                    <a:pt x="60" y="34"/>
                  </a:lnTo>
                  <a:lnTo>
                    <a:pt x="50" y="26"/>
                  </a:lnTo>
                  <a:lnTo>
                    <a:pt x="30" y="3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30" y="17"/>
                  </a:lnTo>
                  <a:lnTo>
                    <a:pt x="20" y="9"/>
                  </a:lnTo>
                  <a:lnTo>
                    <a:pt x="50" y="9"/>
                  </a:lnTo>
                  <a:lnTo>
                    <a:pt x="80" y="17"/>
                  </a:lnTo>
                  <a:lnTo>
                    <a:pt x="90" y="26"/>
                  </a:lnTo>
                  <a:lnTo>
                    <a:pt x="119" y="26"/>
                  </a:lnTo>
                  <a:lnTo>
                    <a:pt x="109" y="17"/>
                  </a:lnTo>
                  <a:lnTo>
                    <a:pt x="109" y="9"/>
                  </a:lnTo>
                  <a:lnTo>
                    <a:pt x="109" y="0"/>
                  </a:lnTo>
                  <a:lnTo>
                    <a:pt x="11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1142"/>
            <p:cNvSpPr>
              <a:spLocks/>
            </p:cNvSpPr>
            <p:nvPr/>
          </p:nvSpPr>
          <p:spPr bwMode="auto">
            <a:xfrm>
              <a:off x="5269445" y="3149928"/>
              <a:ext cx="69275" cy="33950"/>
            </a:xfrm>
            <a:custGeom>
              <a:avLst/>
              <a:gdLst>
                <a:gd name="T0" fmla="*/ 19 w 85"/>
                <a:gd name="T1" fmla="*/ 5 h 42"/>
                <a:gd name="T2" fmla="*/ 29 w 85"/>
                <a:gd name="T3" fmla="*/ 5 h 42"/>
                <a:gd name="T4" fmla="*/ 39 w 85"/>
                <a:gd name="T5" fmla="*/ 5 h 42"/>
                <a:gd name="T6" fmla="*/ 43 w 85"/>
                <a:gd name="T7" fmla="*/ 0 h 42"/>
                <a:gd name="T8" fmla="*/ 43 w 85"/>
                <a:gd name="T9" fmla="*/ 5 h 42"/>
                <a:gd name="T10" fmla="*/ 43 w 85"/>
                <a:gd name="T11" fmla="*/ 10 h 42"/>
                <a:gd name="T12" fmla="*/ 34 w 85"/>
                <a:gd name="T13" fmla="*/ 20 h 42"/>
                <a:gd name="T14" fmla="*/ 29 w 85"/>
                <a:gd name="T15" fmla="*/ 15 h 42"/>
                <a:gd name="T16" fmla="*/ 24 w 85"/>
                <a:gd name="T17" fmla="*/ 20 h 42"/>
                <a:gd name="T18" fmla="*/ 19 w 85"/>
                <a:gd name="T19" fmla="*/ 20 h 42"/>
                <a:gd name="T20" fmla="*/ 14 w 85"/>
                <a:gd name="T21" fmla="*/ 24 h 42"/>
                <a:gd name="T22" fmla="*/ 10 w 85"/>
                <a:gd name="T23" fmla="*/ 24 h 42"/>
                <a:gd name="T24" fmla="*/ 0 w 85"/>
                <a:gd name="T25" fmla="*/ 24 h 42"/>
                <a:gd name="T26" fmla="*/ 0 w 85"/>
                <a:gd name="T27" fmla="*/ 15 h 42"/>
                <a:gd name="T28" fmla="*/ 10 w 85"/>
                <a:gd name="T29" fmla="*/ 15 h 42"/>
                <a:gd name="T30" fmla="*/ 14 w 85"/>
                <a:gd name="T31" fmla="*/ 10 h 42"/>
                <a:gd name="T32" fmla="*/ 19 w 85"/>
                <a:gd name="T33" fmla="*/ 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2"/>
                <a:gd name="T53" fmla="*/ 85 w 85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2">
                  <a:moveTo>
                    <a:pt x="37" y="8"/>
                  </a:moveTo>
                  <a:lnTo>
                    <a:pt x="56" y="8"/>
                  </a:lnTo>
                  <a:lnTo>
                    <a:pt x="75" y="8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16"/>
                  </a:lnTo>
                  <a:lnTo>
                    <a:pt x="65" y="33"/>
                  </a:lnTo>
                  <a:lnTo>
                    <a:pt x="56" y="25"/>
                  </a:lnTo>
                  <a:lnTo>
                    <a:pt x="47" y="33"/>
                  </a:lnTo>
                  <a:lnTo>
                    <a:pt x="37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19" y="25"/>
                  </a:lnTo>
                  <a:lnTo>
                    <a:pt x="28" y="16"/>
                  </a:lnTo>
                  <a:lnTo>
                    <a:pt x="37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1143"/>
            <p:cNvSpPr>
              <a:spLocks/>
            </p:cNvSpPr>
            <p:nvPr/>
          </p:nvSpPr>
          <p:spPr bwMode="auto">
            <a:xfrm>
              <a:off x="5226149" y="3224618"/>
              <a:ext cx="121231" cy="67900"/>
            </a:xfrm>
            <a:custGeom>
              <a:avLst/>
              <a:gdLst>
                <a:gd name="T0" fmla="*/ 10 w 149"/>
                <a:gd name="T1" fmla="*/ 5 h 84"/>
                <a:gd name="T2" fmla="*/ 15 w 149"/>
                <a:gd name="T3" fmla="*/ 0 h 84"/>
                <a:gd name="T4" fmla="*/ 20 w 149"/>
                <a:gd name="T5" fmla="*/ 0 h 84"/>
                <a:gd name="T6" fmla="*/ 30 w 149"/>
                <a:gd name="T7" fmla="*/ 0 h 84"/>
                <a:gd name="T8" fmla="*/ 45 w 149"/>
                <a:gd name="T9" fmla="*/ 5 h 84"/>
                <a:gd name="T10" fmla="*/ 50 w 149"/>
                <a:gd name="T11" fmla="*/ 5 h 84"/>
                <a:gd name="T12" fmla="*/ 60 w 149"/>
                <a:gd name="T13" fmla="*/ 5 h 84"/>
                <a:gd name="T14" fmla="*/ 75 w 149"/>
                <a:gd name="T15" fmla="*/ 17 h 84"/>
                <a:gd name="T16" fmla="*/ 65 w 149"/>
                <a:gd name="T17" fmla="*/ 22 h 84"/>
                <a:gd name="T18" fmla="*/ 45 w 149"/>
                <a:gd name="T19" fmla="*/ 33 h 84"/>
                <a:gd name="T20" fmla="*/ 40 w 149"/>
                <a:gd name="T21" fmla="*/ 39 h 84"/>
                <a:gd name="T22" fmla="*/ 35 w 149"/>
                <a:gd name="T23" fmla="*/ 49 h 84"/>
                <a:gd name="T24" fmla="*/ 25 w 149"/>
                <a:gd name="T25" fmla="*/ 49 h 84"/>
                <a:gd name="T26" fmla="*/ 10 w 149"/>
                <a:gd name="T27" fmla="*/ 44 h 84"/>
                <a:gd name="T28" fmla="*/ 5 w 149"/>
                <a:gd name="T29" fmla="*/ 39 h 84"/>
                <a:gd name="T30" fmla="*/ 0 w 149"/>
                <a:gd name="T31" fmla="*/ 39 h 84"/>
                <a:gd name="T32" fmla="*/ 0 w 149"/>
                <a:gd name="T33" fmla="*/ 33 h 84"/>
                <a:gd name="T34" fmla="*/ 5 w 149"/>
                <a:gd name="T35" fmla="*/ 27 h 84"/>
                <a:gd name="T36" fmla="*/ 5 w 149"/>
                <a:gd name="T37" fmla="*/ 22 h 84"/>
                <a:gd name="T38" fmla="*/ 10 w 149"/>
                <a:gd name="T39" fmla="*/ 11 h 84"/>
                <a:gd name="T40" fmla="*/ 10 w 149"/>
                <a:gd name="T41" fmla="*/ 5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84"/>
                <a:gd name="T65" fmla="*/ 149 w 149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84">
                  <a:moveTo>
                    <a:pt x="20" y="9"/>
                  </a:moveTo>
                  <a:lnTo>
                    <a:pt x="30" y="0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89" y="9"/>
                  </a:lnTo>
                  <a:lnTo>
                    <a:pt x="99" y="9"/>
                  </a:lnTo>
                  <a:lnTo>
                    <a:pt x="118" y="9"/>
                  </a:lnTo>
                  <a:lnTo>
                    <a:pt x="148" y="28"/>
                  </a:lnTo>
                  <a:lnTo>
                    <a:pt x="128" y="37"/>
                  </a:lnTo>
                  <a:lnTo>
                    <a:pt x="89" y="55"/>
                  </a:lnTo>
                  <a:lnTo>
                    <a:pt x="79" y="65"/>
                  </a:lnTo>
                  <a:lnTo>
                    <a:pt x="69" y="83"/>
                  </a:lnTo>
                  <a:lnTo>
                    <a:pt x="49" y="83"/>
                  </a:lnTo>
                  <a:lnTo>
                    <a:pt x="20" y="74"/>
                  </a:lnTo>
                  <a:lnTo>
                    <a:pt x="10" y="6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37"/>
                  </a:lnTo>
                  <a:lnTo>
                    <a:pt x="20" y="18"/>
                  </a:lnTo>
                  <a:lnTo>
                    <a:pt x="2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1144"/>
            <p:cNvSpPr>
              <a:spLocks/>
            </p:cNvSpPr>
            <p:nvPr/>
          </p:nvSpPr>
          <p:spPr bwMode="auto">
            <a:xfrm>
              <a:off x="5523453" y="3240914"/>
              <a:ext cx="67832" cy="51604"/>
            </a:xfrm>
            <a:custGeom>
              <a:avLst/>
              <a:gdLst>
                <a:gd name="T0" fmla="*/ 9 w 84"/>
                <a:gd name="T1" fmla="*/ 0 h 64"/>
                <a:gd name="T2" fmla="*/ 24 w 84"/>
                <a:gd name="T3" fmla="*/ 0 h 64"/>
                <a:gd name="T4" fmla="*/ 28 w 84"/>
                <a:gd name="T5" fmla="*/ 0 h 64"/>
                <a:gd name="T6" fmla="*/ 33 w 84"/>
                <a:gd name="T7" fmla="*/ 5 h 64"/>
                <a:gd name="T8" fmla="*/ 33 w 84"/>
                <a:gd name="T9" fmla="*/ 11 h 64"/>
                <a:gd name="T10" fmla="*/ 28 w 84"/>
                <a:gd name="T11" fmla="*/ 16 h 64"/>
                <a:gd name="T12" fmla="*/ 33 w 84"/>
                <a:gd name="T13" fmla="*/ 16 h 64"/>
                <a:gd name="T14" fmla="*/ 42 w 84"/>
                <a:gd name="T15" fmla="*/ 21 h 64"/>
                <a:gd name="T16" fmla="*/ 38 w 84"/>
                <a:gd name="T17" fmla="*/ 27 h 64"/>
                <a:gd name="T18" fmla="*/ 28 w 84"/>
                <a:gd name="T19" fmla="*/ 37 h 64"/>
                <a:gd name="T20" fmla="*/ 24 w 84"/>
                <a:gd name="T21" fmla="*/ 37 h 64"/>
                <a:gd name="T22" fmla="*/ 14 w 84"/>
                <a:gd name="T23" fmla="*/ 32 h 64"/>
                <a:gd name="T24" fmla="*/ 5 w 84"/>
                <a:gd name="T25" fmla="*/ 27 h 64"/>
                <a:gd name="T26" fmla="*/ 0 w 84"/>
                <a:gd name="T27" fmla="*/ 16 h 64"/>
                <a:gd name="T28" fmla="*/ 9 w 84"/>
                <a:gd name="T29" fmla="*/ 21 h 64"/>
                <a:gd name="T30" fmla="*/ 14 w 84"/>
                <a:gd name="T31" fmla="*/ 16 h 64"/>
                <a:gd name="T32" fmla="*/ 14 w 84"/>
                <a:gd name="T33" fmla="*/ 11 h 64"/>
                <a:gd name="T34" fmla="*/ 9 w 84"/>
                <a:gd name="T35" fmla="*/ 5 h 64"/>
                <a:gd name="T36" fmla="*/ 9 w 84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64"/>
                <a:gd name="T59" fmla="*/ 84 w 84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64">
                  <a:moveTo>
                    <a:pt x="18" y="0"/>
                  </a:moveTo>
                  <a:lnTo>
                    <a:pt x="46" y="0"/>
                  </a:lnTo>
                  <a:lnTo>
                    <a:pt x="55" y="0"/>
                  </a:lnTo>
                  <a:lnTo>
                    <a:pt x="65" y="9"/>
                  </a:lnTo>
                  <a:lnTo>
                    <a:pt x="65" y="18"/>
                  </a:lnTo>
                  <a:lnTo>
                    <a:pt x="55" y="27"/>
                  </a:lnTo>
                  <a:lnTo>
                    <a:pt x="65" y="27"/>
                  </a:lnTo>
                  <a:lnTo>
                    <a:pt x="83" y="36"/>
                  </a:lnTo>
                  <a:lnTo>
                    <a:pt x="74" y="45"/>
                  </a:lnTo>
                  <a:lnTo>
                    <a:pt x="55" y="63"/>
                  </a:lnTo>
                  <a:lnTo>
                    <a:pt x="46" y="63"/>
                  </a:lnTo>
                  <a:lnTo>
                    <a:pt x="28" y="54"/>
                  </a:lnTo>
                  <a:lnTo>
                    <a:pt x="9" y="45"/>
                  </a:lnTo>
                  <a:lnTo>
                    <a:pt x="0" y="27"/>
                  </a:lnTo>
                  <a:lnTo>
                    <a:pt x="18" y="36"/>
                  </a:lnTo>
                  <a:lnTo>
                    <a:pt x="28" y="27"/>
                  </a:lnTo>
                  <a:lnTo>
                    <a:pt x="28" y="18"/>
                  </a:lnTo>
                  <a:lnTo>
                    <a:pt x="18" y="9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145"/>
            <p:cNvSpPr>
              <a:spLocks/>
            </p:cNvSpPr>
            <p:nvPr/>
          </p:nvSpPr>
          <p:spPr bwMode="auto">
            <a:xfrm>
              <a:off x="5608604" y="3231408"/>
              <a:ext cx="50512" cy="43456"/>
            </a:xfrm>
            <a:custGeom>
              <a:avLst/>
              <a:gdLst>
                <a:gd name="T0" fmla="*/ 9 w 64"/>
                <a:gd name="T1" fmla="*/ 0 h 53"/>
                <a:gd name="T2" fmla="*/ 22 w 64"/>
                <a:gd name="T3" fmla="*/ 5 h 53"/>
                <a:gd name="T4" fmla="*/ 31 w 64"/>
                <a:gd name="T5" fmla="*/ 5 h 53"/>
                <a:gd name="T6" fmla="*/ 27 w 64"/>
                <a:gd name="T7" fmla="*/ 15 h 53"/>
                <a:gd name="T8" fmla="*/ 18 w 64"/>
                <a:gd name="T9" fmla="*/ 20 h 53"/>
                <a:gd name="T10" fmla="*/ 9 w 64"/>
                <a:gd name="T11" fmla="*/ 25 h 53"/>
                <a:gd name="T12" fmla="*/ 9 w 64"/>
                <a:gd name="T13" fmla="*/ 30 h 53"/>
                <a:gd name="T14" fmla="*/ 0 w 64"/>
                <a:gd name="T15" fmla="*/ 30 h 53"/>
                <a:gd name="T16" fmla="*/ 0 w 64"/>
                <a:gd name="T17" fmla="*/ 25 h 53"/>
                <a:gd name="T18" fmla="*/ 0 w 64"/>
                <a:gd name="T19" fmla="*/ 15 h 53"/>
                <a:gd name="T20" fmla="*/ 0 w 64"/>
                <a:gd name="T21" fmla="*/ 10 h 53"/>
                <a:gd name="T22" fmla="*/ 4 w 64"/>
                <a:gd name="T23" fmla="*/ 10 h 53"/>
                <a:gd name="T24" fmla="*/ 0 w 64"/>
                <a:gd name="T25" fmla="*/ 5 h 53"/>
                <a:gd name="T26" fmla="*/ 9 w 64"/>
                <a:gd name="T27" fmla="*/ 0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3"/>
                <a:gd name="T44" fmla="*/ 64 w 64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3">
                  <a:moveTo>
                    <a:pt x="18" y="0"/>
                  </a:moveTo>
                  <a:lnTo>
                    <a:pt x="45" y="9"/>
                  </a:lnTo>
                  <a:lnTo>
                    <a:pt x="63" y="9"/>
                  </a:lnTo>
                  <a:lnTo>
                    <a:pt x="54" y="26"/>
                  </a:lnTo>
                  <a:lnTo>
                    <a:pt x="36" y="35"/>
                  </a:lnTo>
                  <a:lnTo>
                    <a:pt x="18" y="43"/>
                  </a:lnTo>
                  <a:lnTo>
                    <a:pt x="18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9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1146"/>
            <p:cNvSpPr>
              <a:spLocks/>
            </p:cNvSpPr>
            <p:nvPr/>
          </p:nvSpPr>
          <p:spPr bwMode="auto">
            <a:xfrm>
              <a:off x="5598501" y="3200174"/>
              <a:ext cx="25978" cy="16296"/>
            </a:xfrm>
            <a:custGeom>
              <a:avLst/>
              <a:gdLst>
                <a:gd name="T0" fmla="*/ 15 w 32"/>
                <a:gd name="T1" fmla="*/ 4 h 21"/>
                <a:gd name="T2" fmla="*/ 11 w 32"/>
                <a:gd name="T3" fmla="*/ 11 h 21"/>
                <a:gd name="T4" fmla="*/ 0 w 32"/>
                <a:gd name="T5" fmla="*/ 7 h 21"/>
                <a:gd name="T6" fmla="*/ 0 w 32"/>
                <a:gd name="T7" fmla="*/ 4 h 21"/>
                <a:gd name="T8" fmla="*/ 0 w 32"/>
                <a:gd name="T9" fmla="*/ 0 h 21"/>
                <a:gd name="T10" fmla="*/ 8 w 32"/>
                <a:gd name="T11" fmla="*/ 0 h 21"/>
                <a:gd name="T12" fmla="*/ 15 w 32"/>
                <a:gd name="T13" fmla="*/ 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1" y="7"/>
                  </a:moveTo>
                  <a:lnTo>
                    <a:pt x="23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1147"/>
            <p:cNvSpPr>
              <a:spLocks/>
            </p:cNvSpPr>
            <p:nvPr/>
          </p:nvSpPr>
          <p:spPr bwMode="auto">
            <a:xfrm>
              <a:off x="5555204" y="3340048"/>
              <a:ext cx="43297" cy="17654"/>
            </a:xfrm>
            <a:custGeom>
              <a:avLst/>
              <a:gdLst>
                <a:gd name="T0" fmla="*/ 18 w 53"/>
                <a:gd name="T1" fmla="*/ 0 h 22"/>
                <a:gd name="T2" fmla="*/ 26 w 53"/>
                <a:gd name="T3" fmla="*/ 8 h 22"/>
                <a:gd name="T4" fmla="*/ 18 w 53"/>
                <a:gd name="T5" fmla="*/ 12 h 22"/>
                <a:gd name="T6" fmla="*/ 9 w 53"/>
                <a:gd name="T7" fmla="*/ 8 h 22"/>
                <a:gd name="T8" fmla="*/ 0 w 53"/>
                <a:gd name="T9" fmla="*/ 4 h 22"/>
                <a:gd name="T10" fmla="*/ 9 w 53"/>
                <a:gd name="T11" fmla="*/ 0 h 22"/>
                <a:gd name="T12" fmla="*/ 13 w 53"/>
                <a:gd name="T13" fmla="*/ 0 h 22"/>
                <a:gd name="T14" fmla="*/ 18 w 53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2"/>
                <a:gd name="T26" fmla="*/ 53 w 53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2">
                  <a:moveTo>
                    <a:pt x="35" y="0"/>
                  </a:moveTo>
                  <a:lnTo>
                    <a:pt x="52" y="14"/>
                  </a:lnTo>
                  <a:lnTo>
                    <a:pt x="35" y="21"/>
                  </a:lnTo>
                  <a:lnTo>
                    <a:pt x="17" y="1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148"/>
            <p:cNvSpPr>
              <a:spLocks/>
            </p:cNvSpPr>
            <p:nvPr/>
          </p:nvSpPr>
          <p:spPr bwMode="auto">
            <a:xfrm>
              <a:off x="5716846" y="3416096"/>
              <a:ext cx="67832" cy="51604"/>
            </a:xfrm>
            <a:custGeom>
              <a:avLst/>
              <a:gdLst>
                <a:gd name="T0" fmla="*/ 10 w 85"/>
                <a:gd name="T1" fmla="*/ 0 h 64"/>
                <a:gd name="T2" fmla="*/ 10 w 85"/>
                <a:gd name="T3" fmla="*/ 0 h 64"/>
                <a:gd name="T4" fmla="*/ 19 w 85"/>
                <a:gd name="T5" fmla="*/ 10 h 64"/>
                <a:gd name="T6" fmla="*/ 33 w 85"/>
                <a:gd name="T7" fmla="*/ 16 h 64"/>
                <a:gd name="T8" fmla="*/ 42 w 85"/>
                <a:gd name="T9" fmla="*/ 21 h 64"/>
                <a:gd name="T10" fmla="*/ 42 w 85"/>
                <a:gd name="T11" fmla="*/ 31 h 64"/>
                <a:gd name="T12" fmla="*/ 28 w 85"/>
                <a:gd name="T13" fmla="*/ 26 h 64"/>
                <a:gd name="T14" fmla="*/ 24 w 85"/>
                <a:gd name="T15" fmla="*/ 21 h 64"/>
                <a:gd name="T16" fmla="*/ 19 w 85"/>
                <a:gd name="T17" fmla="*/ 26 h 64"/>
                <a:gd name="T18" fmla="*/ 10 w 85"/>
                <a:gd name="T19" fmla="*/ 36 h 64"/>
                <a:gd name="T20" fmla="*/ 0 w 85"/>
                <a:gd name="T21" fmla="*/ 26 h 64"/>
                <a:gd name="T22" fmla="*/ 5 w 85"/>
                <a:gd name="T23" fmla="*/ 10 h 64"/>
                <a:gd name="T24" fmla="*/ 10 w 85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64"/>
                <a:gd name="T41" fmla="*/ 85 w 8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64">
                  <a:moveTo>
                    <a:pt x="19" y="0"/>
                  </a:moveTo>
                  <a:lnTo>
                    <a:pt x="19" y="0"/>
                  </a:lnTo>
                  <a:lnTo>
                    <a:pt x="37" y="18"/>
                  </a:lnTo>
                  <a:lnTo>
                    <a:pt x="65" y="27"/>
                  </a:lnTo>
                  <a:lnTo>
                    <a:pt x="84" y="36"/>
                  </a:lnTo>
                  <a:lnTo>
                    <a:pt x="84" y="54"/>
                  </a:lnTo>
                  <a:lnTo>
                    <a:pt x="56" y="45"/>
                  </a:lnTo>
                  <a:lnTo>
                    <a:pt x="47" y="36"/>
                  </a:lnTo>
                  <a:lnTo>
                    <a:pt x="37" y="45"/>
                  </a:lnTo>
                  <a:lnTo>
                    <a:pt x="19" y="63"/>
                  </a:lnTo>
                  <a:lnTo>
                    <a:pt x="0" y="45"/>
                  </a:lnTo>
                  <a:lnTo>
                    <a:pt x="9" y="18"/>
                  </a:lnTo>
                  <a:lnTo>
                    <a:pt x="1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1149"/>
            <p:cNvSpPr>
              <a:spLocks/>
            </p:cNvSpPr>
            <p:nvPr/>
          </p:nvSpPr>
          <p:spPr bwMode="auto">
            <a:xfrm>
              <a:off x="5758700" y="347449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1150"/>
            <p:cNvSpPr>
              <a:spLocks/>
            </p:cNvSpPr>
            <p:nvPr/>
          </p:nvSpPr>
          <p:spPr bwMode="auto">
            <a:xfrm>
              <a:off x="5843850" y="3365851"/>
              <a:ext cx="10103" cy="17654"/>
            </a:xfrm>
            <a:custGeom>
              <a:avLst/>
              <a:gdLst>
                <a:gd name="T0" fmla="*/ 0 w 10"/>
                <a:gd name="T1" fmla="*/ 0 h 23"/>
                <a:gd name="T2" fmla="*/ 5 w 10"/>
                <a:gd name="T3" fmla="*/ 13 h 23"/>
                <a:gd name="T4" fmla="*/ 0 w 10"/>
                <a:gd name="T5" fmla="*/ 0 h 23"/>
                <a:gd name="T6" fmla="*/ 0 60000 65536"/>
                <a:gd name="T7" fmla="*/ 0 60000 65536"/>
                <a:gd name="T8" fmla="*/ 0 60000 65536"/>
                <a:gd name="T9" fmla="*/ 0 w 10"/>
                <a:gd name="T10" fmla="*/ 0 h 23"/>
                <a:gd name="T11" fmla="*/ 10 w 1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3">
                  <a:moveTo>
                    <a:pt x="0" y="0"/>
                  </a:moveTo>
                  <a:lnTo>
                    <a:pt x="9" y="2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1151"/>
            <p:cNvSpPr>
              <a:spLocks/>
            </p:cNvSpPr>
            <p:nvPr/>
          </p:nvSpPr>
          <p:spPr bwMode="auto">
            <a:xfrm>
              <a:off x="5794780" y="3249063"/>
              <a:ext cx="33195" cy="9506"/>
            </a:xfrm>
            <a:custGeom>
              <a:avLst/>
              <a:gdLst>
                <a:gd name="T0" fmla="*/ 21 w 42"/>
                <a:gd name="T1" fmla="*/ 0 h 12"/>
                <a:gd name="T2" fmla="*/ 21 w 42"/>
                <a:gd name="T3" fmla="*/ 6 h 12"/>
                <a:gd name="T4" fmla="*/ 0 w 42"/>
                <a:gd name="T5" fmla="*/ 0 h 12"/>
                <a:gd name="T6" fmla="*/ 12 w 42"/>
                <a:gd name="T7" fmla="*/ 0 h 12"/>
                <a:gd name="T8" fmla="*/ 21 w 4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2"/>
                <a:gd name="T17" fmla="*/ 42 w 4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2">
                  <a:moveTo>
                    <a:pt x="41" y="0"/>
                  </a:moveTo>
                  <a:lnTo>
                    <a:pt x="41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1152"/>
            <p:cNvSpPr>
              <a:spLocks/>
            </p:cNvSpPr>
            <p:nvPr/>
          </p:nvSpPr>
          <p:spPr bwMode="auto">
            <a:xfrm>
              <a:off x="5682208" y="3240914"/>
              <a:ext cx="347818" cy="251230"/>
            </a:xfrm>
            <a:custGeom>
              <a:avLst/>
              <a:gdLst>
                <a:gd name="T0" fmla="*/ 26 w 429"/>
                <a:gd name="T1" fmla="*/ 48 h 315"/>
                <a:gd name="T2" fmla="*/ 26 w 429"/>
                <a:gd name="T3" fmla="*/ 30 h 315"/>
                <a:gd name="T4" fmla="*/ 31 w 429"/>
                <a:gd name="T5" fmla="*/ 12 h 315"/>
                <a:gd name="T6" fmla="*/ 52 w 429"/>
                <a:gd name="T7" fmla="*/ 6 h 315"/>
                <a:gd name="T8" fmla="*/ 67 w 429"/>
                <a:gd name="T9" fmla="*/ 30 h 315"/>
                <a:gd name="T10" fmla="*/ 93 w 429"/>
                <a:gd name="T11" fmla="*/ 18 h 315"/>
                <a:gd name="T12" fmla="*/ 119 w 429"/>
                <a:gd name="T13" fmla="*/ 42 h 315"/>
                <a:gd name="T14" fmla="*/ 140 w 429"/>
                <a:gd name="T15" fmla="*/ 48 h 315"/>
                <a:gd name="T16" fmla="*/ 161 w 429"/>
                <a:gd name="T17" fmla="*/ 60 h 315"/>
                <a:gd name="T18" fmla="*/ 171 w 429"/>
                <a:gd name="T19" fmla="*/ 72 h 315"/>
                <a:gd name="T20" fmla="*/ 161 w 429"/>
                <a:gd name="T21" fmla="*/ 84 h 315"/>
                <a:gd name="T22" fmla="*/ 192 w 429"/>
                <a:gd name="T23" fmla="*/ 102 h 315"/>
                <a:gd name="T24" fmla="*/ 217 w 429"/>
                <a:gd name="T25" fmla="*/ 120 h 315"/>
                <a:gd name="T26" fmla="*/ 202 w 429"/>
                <a:gd name="T27" fmla="*/ 138 h 315"/>
                <a:gd name="T28" fmla="*/ 176 w 429"/>
                <a:gd name="T29" fmla="*/ 120 h 315"/>
                <a:gd name="T30" fmla="*/ 166 w 429"/>
                <a:gd name="T31" fmla="*/ 132 h 315"/>
                <a:gd name="T32" fmla="*/ 181 w 429"/>
                <a:gd name="T33" fmla="*/ 143 h 315"/>
                <a:gd name="T34" fmla="*/ 192 w 429"/>
                <a:gd name="T35" fmla="*/ 168 h 315"/>
                <a:gd name="T36" fmla="*/ 181 w 429"/>
                <a:gd name="T37" fmla="*/ 168 h 315"/>
                <a:gd name="T38" fmla="*/ 166 w 429"/>
                <a:gd name="T39" fmla="*/ 168 h 315"/>
                <a:gd name="T40" fmla="*/ 176 w 429"/>
                <a:gd name="T41" fmla="*/ 185 h 315"/>
                <a:gd name="T42" fmla="*/ 150 w 429"/>
                <a:gd name="T43" fmla="*/ 174 h 315"/>
                <a:gd name="T44" fmla="*/ 135 w 429"/>
                <a:gd name="T45" fmla="*/ 161 h 315"/>
                <a:gd name="T46" fmla="*/ 124 w 429"/>
                <a:gd name="T47" fmla="*/ 149 h 315"/>
                <a:gd name="T48" fmla="*/ 109 w 429"/>
                <a:gd name="T49" fmla="*/ 149 h 315"/>
                <a:gd name="T50" fmla="*/ 93 w 429"/>
                <a:gd name="T51" fmla="*/ 138 h 315"/>
                <a:gd name="T52" fmla="*/ 114 w 429"/>
                <a:gd name="T53" fmla="*/ 120 h 315"/>
                <a:gd name="T54" fmla="*/ 119 w 429"/>
                <a:gd name="T55" fmla="*/ 90 h 315"/>
                <a:gd name="T56" fmla="*/ 104 w 429"/>
                <a:gd name="T57" fmla="*/ 72 h 315"/>
                <a:gd name="T58" fmla="*/ 83 w 429"/>
                <a:gd name="T59" fmla="*/ 66 h 315"/>
                <a:gd name="T60" fmla="*/ 52 w 429"/>
                <a:gd name="T61" fmla="*/ 66 h 315"/>
                <a:gd name="T62" fmla="*/ 0 w 429"/>
                <a:gd name="T63" fmla="*/ 54 h 315"/>
                <a:gd name="T64" fmla="*/ 0 w 429"/>
                <a:gd name="T65" fmla="*/ 30 h 315"/>
                <a:gd name="T66" fmla="*/ 26 w 429"/>
                <a:gd name="T67" fmla="*/ 0 h 3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315"/>
                <a:gd name="T104" fmla="*/ 429 w 429"/>
                <a:gd name="T105" fmla="*/ 315 h 3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315">
                  <a:moveTo>
                    <a:pt x="41" y="61"/>
                  </a:moveTo>
                  <a:lnTo>
                    <a:pt x="51" y="81"/>
                  </a:lnTo>
                  <a:lnTo>
                    <a:pt x="61" y="81"/>
                  </a:lnTo>
                  <a:lnTo>
                    <a:pt x="51" y="51"/>
                  </a:lnTo>
                  <a:lnTo>
                    <a:pt x="61" y="41"/>
                  </a:lnTo>
                  <a:lnTo>
                    <a:pt x="61" y="20"/>
                  </a:lnTo>
                  <a:lnTo>
                    <a:pt x="71" y="20"/>
                  </a:lnTo>
                  <a:lnTo>
                    <a:pt x="102" y="10"/>
                  </a:lnTo>
                  <a:lnTo>
                    <a:pt x="132" y="30"/>
                  </a:lnTo>
                  <a:lnTo>
                    <a:pt x="132" y="51"/>
                  </a:lnTo>
                  <a:lnTo>
                    <a:pt x="143" y="41"/>
                  </a:lnTo>
                  <a:lnTo>
                    <a:pt x="183" y="30"/>
                  </a:lnTo>
                  <a:lnTo>
                    <a:pt x="224" y="61"/>
                  </a:lnTo>
                  <a:lnTo>
                    <a:pt x="234" y="71"/>
                  </a:lnTo>
                  <a:lnTo>
                    <a:pt x="255" y="61"/>
                  </a:lnTo>
                  <a:lnTo>
                    <a:pt x="275" y="81"/>
                  </a:lnTo>
                  <a:lnTo>
                    <a:pt x="285" y="91"/>
                  </a:lnTo>
                  <a:lnTo>
                    <a:pt x="316" y="101"/>
                  </a:lnTo>
                  <a:lnTo>
                    <a:pt x="326" y="111"/>
                  </a:lnTo>
                  <a:lnTo>
                    <a:pt x="336" y="122"/>
                  </a:lnTo>
                  <a:lnTo>
                    <a:pt x="316" y="132"/>
                  </a:lnTo>
                  <a:lnTo>
                    <a:pt x="316" y="142"/>
                  </a:lnTo>
                  <a:lnTo>
                    <a:pt x="357" y="162"/>
                  </a:lnTo>
                  <a:lnTo>
                    <a:pt x="377" y="172"/>
                  </a:lnTo>
                  <a:lnTo>
                    <a:pt x="397" y="182"/>
                  </a:lnTo>
                  <a:lnTo>
                    <a:pt x="428" y="203"/>
                  </a:lnTo>
                  <a:lnTo>
                    <a:pt x="418" y="213"/>
                  </a:lnTo>
                  <a:lnTo>
                    <a:pt x="397" y="233"/>
                  </a:lnTo>
                  <a:lnTo>
                    <a:pt x="377" y="223"/>
                  </a:lnTo>
                  <a:lnTo>
                    <a:pt x="346" y="203"/>
                  </a:lnTo>
                  <a:lnTo>
                    <a:pt x="326" y="203"/>
                  </a:lnTo>
                  <a:lnTo>
                    <a:pt x="326" y="223"/>
                  </a:lnTo>
                  <a:lnTo>
                    <a:pt x="346" y="233"/>
                  </a:lnTo>
                  <a:lnTo>
                    <a:pt x="357" y="243"/>
                  </a:lnTo>
                  <a:lnTo>
                    <a:pt x="377" y="263"/>
                  </a:lnTo>
                  <a:lnTo>
                    <a:pt x="377" y="284"/>
                  </a:lnTo>
                  <a:lnTo>
                    <a:pt x="367" y="294"/>
                  </a:lnTo>
                  <a:lnTo>
                    <a:pt x="357" y="284"/>
                  </a:lnTo>
                  <a:lnTo>
                    <a:pt x="326" y="273"/>
                  </a:lnTo>
                  <a:lnTo>
                    <a:pt x="326" y="284"/>
                  </a:lnTo>
                  <a:lnTo>
                    <a:pt x="336" y="294"/>
                  </a:lnTo>
                  <a:lnTo>
                    <a:pt x="346" y="314"/>
                  </a:lnTo>
                  <a:lnTo>
                    <a:pt x="316" y="304"/>
                  </a:lnTo>
                  <a:lnTo>
                    <a:pt x="296" y="294"/>
                  </a:lnTo>
                  <a:lnTo>
                    <a:pt x="275" y="284"/>
                  </a:lnTo>
                  <a:lnTo>
                    <a:pt x="265" y="273"/>
                  </a:lnTo>
                  <a:lnTo>
                    <a:pt x="255" y="263"/>
                  </a:lnTo>
                  <a:lnTo>
                    <a:pt x="245" y="253"/>
                  </a:lnTo>
                  <a:lnTo>
                    <a:pt x="224" y="243"/>
                  </a:lnTo>
                  <a:lnTo>
                    <a:pt x="214" y="253"/>
                  </a:lnTo>
                  <a:lnTo>
                    <a:pt x="194" y="253"/>
                  </a:lnTo>
                  <a:lnTo>
                    <a:pt x="183" y="233"/>
                  </a:lnTo>
                  <a:lnTo>
                    <a:pt x="224" y="223"/>
                  </a:lnTo>
                  <a:lnTo>
                    <a:pt x="224" y="203"/>
                  </a:lnTo>
                  <a:lnTo>
                    <a:pt x="255" y="182"/>
                  </a:lnTo>
                  <a:lnTo>
                    <a:pt x="234" y="152"/>
                  </a:lnTo>
                  <a:lnTo>
                    <a:pt x="224" y="132"/>
                  </a:lnTo>
                  <a:lnTo>
                    <a:pt x="204" y="122"/>
                  </a:lnTo>
                  <a:lnTo>
                    <a:pt x="173" y="111"/>
                  </a:lnTo>
                  <a:lnTo>
                    <a:pt x="163" y="111"/>
                  </a:lnTo>
                  <a:lnTo>
                    <a:pt x="112" y="111"/>
                  </a:lnTo>
                  <a:lnTo>
                    <a:pt x="102" y="111"/>
                  </a:lnTo>
                  <a:lnTo>
                    <a:pt x="61" y="111"/>
                  </a:lnTo>
                  <a:lnTo>
                    <a:pt x="0" y="91"/>
                  </a:lnTo>
                  <a:lnTo>
                    <a:pt x="20" y="71"/>
                  </a:lnTo>
                  <a:lnTo>
                    <a:pt x="0" y="51"/>
                  </a:lnTo>
                  <a:lnTo>
                    <a:pt x="0" y="20"/>
                  </a:lnTo>
                  <a:lnTo>
                    <a:pt x="51" y="0"/>
                  </a:lnTo>
                  <a:lnTo>
                    <a:pt x="41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1153"/>
            <p:cNvSpPr>
              <a:spLocks/>
            </p:cNvSpPr>
            <p:nvPr/>
          </p:nvSpPr>
          <p:spPr bwMode="auto">
            <a:xfrm>
              <a:off x="5034200" y="3283012"/>
              <a:ext cx="1063658" cy="543200"/>
            </a:xfrm>
            <a:custGeom>
              <a:avLst/>
              <a:gdLst>
                <a:gd name="T0" fmla="*/ 0 w 1318"/>
                <a:gd name="T1" fmla="*/ 176 h 680"/>
                <a:gd name="T2" fmla="*/ 47 w 1318"/>
                <a:gd name="T3" fmla="*/ 55 h 680"/>
                <a:gd name="T4" fmla="*/ 84 w 1318"/>
                <a:gd name="T5" fmla="*/ 37 h 680"/>
                <a:gd name="T6" fmla="*/ 95 w 1318"/>
                <a:gd name="T7" fmla="*/ 37 h 680"/>
                <a:gd name="T8" fmla="*/ 127 w 1318"/>
                <a:gd name="T9" fmla="*/ 30 h 680"/>
                <a:gd name="T10" fmla="*/ 190 w 1318"/>
                <a:gd name="T11" fmla="*/ 55 h 680"/>
                <a:gd name="T12" fmla="*/ 216 w 1318"/>
                <a:gd name="T13" fmla="*/ 67 h 680"/>
                <a:gd name="T14" fmla="*/ 258 w 1318"/>
                <a:gd name="T15" fmla="*/ 85 h 680"/>
                <a:gd name="T16" fmla="*/ 264 w 1318"/>
                <a:gd name="T17" fmla="*/ 61 h 680"/>
                <a:gd name="T18" fmla="*/ 290 w 1318"/>
                <a:gd name="T19" fmla="*/ 67 h 680"/>
                <a:gd name="T20" fmla="*/ 338 w 1318"/>
                <a:gd name="T21" fmla="*/ 67 h 680"/>
                <a:gd name="T22" fmla="*/ 358 w 1318"/>
                <a:gd name="T23" fmla="*/ 73 h 680"/>
                <a:gd name="T24" fmla="*/ 358 w 1318"/>
                <a:gd name="T25" fmla="*/ 37 h 680"/>
                <a:gd name="T26" fmla="*/ 364 w 1318"/>
                <a:gd name="T27" fmla="*/ 0 h 680"/>
                <a:gd name="T28" fmla="*/ 385 w 1318"/>
                <a:gd name="T29" fmla="*/ 42 h 680"/>
                <a:gd name="T30" fmla="*/ 416 w 1318"/>
                <a:gd name="T31" fmla="*/ 73 h 680"/>
                <a:gd name="T32" fmla="*/ 448 w 1318"/>
                <a:gd name="T33" fmla="*/ 37 h 680"/>
                <a:gd name="T34" fmla="*/ 453 w 1318"/>
                <a:gd name="T35" fmla="*/ 91 h 680"/>
                <a:gd name="T36" fmla="*/ 422 w 1318"/>
                <a:gd name="T37" fmla="*/ 103 h 680"/>
                <a:gd name="T38" fmla="*/ 401 w 1318"/>
                <a:gd name="T39" fmla="*/ 121 h 680"/>
                <a:gd name="T40" fmla="*/ 385 w 1318"/>
                <a:gd name="T41" fmla="*/ 146 h 680"/>
                <a:gd name="T42" fmla="*/ 369 w 1318"/>
                <a:gd name="T43" fmla="*/ 201 h 680"/>
                <a:gd name="T44" fmla="*/ 416 w 1318"/>
                <a:gd name="T45" fmla="*/ 231 h 680"/>
                <a:gd name="T46" fmla="*/ 469 w 1318"/>
                <a:gd name="T47" fmla="*/ 279 h 680"/>
                <a:gd name="T48" fmla="*/ 490 w 1318"/>
                <a:gd name="T49" fmla="*/ 279 h 680"/>
                <a:gd name="T50" fmla="*/ 506 w 1318"/>
                <a:gd name="T51" fmla="*/ 231 h 680"/>
                <a:gd name="T52" fmla="*/ 501 w 1318"/>
                <a:gd name="T53" fmla="*/ 182 h 680"/>
                <a:gd name="T54" fmla="*/ 516 w 1318"/>
                <a:gd name="T55" fmla="*/ 152 h 680"/>
                <a:gd name="T56" fmla="*/ 559 w 1318"/>
                <a:gd name="T57" fmla="*/ 170 h 680"/>
                <a:gd name="T58" fmla="*/ 554 w 1318"/>
                <a:gd name="T59" fmla="*/ 201 h 680"/>
                <a:gd name="T60" fmla="*/ 596 w 1318"/>
                <a:gd name="T61" fmla="*/ 188 h 680"/>
                <a:gd name="T62" fmla="*/ 612 w 1318"/>
                <a:gd name="T63" fmla="*/ 201 h 680"/>
                <a:gd name="T64" fmla="*/ 622 w 1318"/>
                <a:gd name="T65" fmla="*/ 231 h 680"/>
                <a:gd name="T66" fmla="*/ 649 w 1318"/>
                <a:gd name="T67" fmla="*/ 255 h 680"/>
                <a:gd name="T68" fmla="*/ 669 w 1318"/>
                <a:gd name="T69" fmla="*/ 267 h 680"/>
                <a:gd name="T70" fmla="*/ 606 w 1318"/>
                <a:gd name="T71" fmla="*/ 303 h 680"/>
                <a:gd name="T72" fmla="*/ 601 w 1318"/>
                <a:gd name="T73" fmla="*/ 315 h 680"/>
                <a:gd name="T74" fmla="*/ 627 w 1318"/>
                <a:gd name="T75" fmla="*/ 358 h 680"/>
                <a:gd name="T76" fmla="*/ 590 w 1318"/>
                <a:gd name="T77" fmla="*/ 370 h 680"/>
                <a:gd name="T78" fmla="*/ 580 w 1318"/>
                <a:gd name="T79" fmla="*/ 358 h 680"/>
                <a:gd name="T80" fmla="*/ 564 w 1318"/>
                <a:gd name="T81" fmla="*/ 334 h 680"/>
                <a:gd name="T82" fmla="*/ 554 w 1318"/>
                <a:gd name="T83" fmla="*/ 358 h 680"/>
                <a:gd name="T84" fmla="*/ 516 w 1318"/>
                <a:gd name="T85" fmla="*/ 364 h 680"/>
                <a:gd name="T86" fmla="*/ 485 w 1318"/>
                <a:gd name="T87" fmla="*/ 382 h 680"/>
                <a:gd name="T88" fmla="*/ 453 w 1318"/>
                <a:gd name="T89" fmla="*/ 395 h 680"/>
                <a:gd name="T90" fmla="*/ 469 w 1318"/>
                <a:gd name="T91" fmla="*/ 364 h 680"/>
                <a:gd name="T92" fmla="*/ 448 w 1318"/>
                <a:gd name="T93" fmla="*/ 352 h 680"/>
                <a:gd name="T94" fmla="*/ 411 w 1318"/>
                <a:gd name="T95" fmla="*/ 321 h 680"/>
                <a:gd name="T96" fmla="*/ 385 w 1318"/>
                <a:gd name="T97" fmla="*/ 328 h 680"/>
                <a:gd name="T98" fmla="*/ 364 w 1318"/>
                <a:gd name="T99" fmla="*/ 321 h 680"/>
                <a:gd name="T100" fmla="*/ 242 w 1318"/>
                <a:gd name="T101" fmla="*/ 321 h 680"/>
                <a:gd name="T102" fmla="*/ 137 w 1318"/>
                <a:gd name="T103" fmla="*/ 315 h 680"/>
                <a:gd name="T104" fmla="*/ 121 w 1318"/>
                <a:gd name="T105" fmla="*/ 297 h 680"/>
                <a:gd name="T106" fmla="*/ 105 w 1318"/>
                <a:gd name="T107" fmla="*/ 285 h 680"/>
                <a:gd name="T108" fmla="*/ 89 w 1318"/>
                <a:gd name="T109" fmla="*/ 261 h 680"/>
                <a:gd name="T110" fmla="*/ 84 w 1318"/>
                <a:gd name="T111" fmla="*/ 236 h 680"/>
                <a:gd name="T112" fmla="*/ 69 w 1318"/>
                <a:gd name="T113" fmla="*/ 218 h 680"/>
                <a:gd name="T114" fmla="*/ 47 w 1318"/>
                <a:gd name="T115" fmla="*/ 188 h 680"/>
                <a:gd name="T116" fmla="*/ 32 w 1318"/>
                <a:gd name="T117" fmla="*/ 194 h 680"/>
                <a:gd name="T118" fmla="*/ 16 w 1318"/>
                <a:gd name="T119" fmla="*/ 182 h 6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18"/>
                <a:gd name="T181" fmla="*/ 0 h 680"/>
                <a:gd name="T182" fmla="*/ 1318 w 1318"/>
                <a:gd name="T183" fmla="*/ 680 h 6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18" h="680">
                  <a:moveTo>
                    <a:pt x="31" y="309"/>
                  </a:moveTo>
                  <a:lnTo>
                    <a:pt x="31" y="298"/>
                  </a:lnTo>
                  <a:lnTo>
                    <a:pt x="21" y="298"/>
                  </a:lnTo>
                  <a:lnTo>
                    <a:pt x="10" y="298"/>
                  </a:lnTo>
                  <a:lnTo>
                    <a:pt x="0" y="298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41" y="82"/>
                  </a:lnTo>
                  <a:lnTo>
                    <a:pt x="62" y="93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24" y="72"/>
                  </a:lnTo>
                  <a:lnTo>
                    <a:pt x="145" y="62"/>
                  </a:lnTo>
                  <a:lnTo>
                    <a:pt x="166" y="51"/>
                  </a:lnTo>
                  <a:lnTo>
                    <a:pt x="166" y="62"/>
                  </a:lnTo>
                  <a:lnTo>
                    <a:pt x="135" y="72"/>
                  </a:lnTo>
                  <a:lnTo>
                    <a:pt x="135" y="82"/>
                  </a:lnTo>
                  <a:lnTo>
                    <a:pt x="145" y="72"/>
                  </a:lnTo>
                  <a:lnTo>
                    <a:pt x="166" y="72"/>
                  </a:lnTo>
                  <a:lnTo>
                    <a:pt x="187" y="62"/>
                  </a:lnTo>
                  <a:lnTo>
                    <a:pt x="197" y="51"/>
                  </a:lnTo>
                  <a:lnTo>
                    <a:pt x="218" y="62"/>
                  </a:lnTo>
                  <a:lnTo>
                    <a:pt x="239" y="72"/>
                  </a:lnTo>
                  <a:lnTo>
                    <a:pt x="249" y="62"/>
                  </a:lnTo>
                  <a:lnTo>
                    <a:pt x="249" y="51"/>
                  </a:lnTo>
                  <a:lnTo>
                    <a:pt x="259" y="72"/>
                  </a:lnTo>
                  <a:lnTo>
                    <a:pt x="280" y="62"/>
                  </a:lnTo>
                  <a:lnTo>
                    <a:pt x="311" y="72"/>
                  </a:lnTo>
                  <a:lnTo>
                    <a:pt x="332" y="82"/>
                  </a:lnTo>
                  <a:lnTo>
                    <a:pt x="373" y="93"/>
                  </a:lnTo>
                  <a:lnTo>
                    <a:pt x="384" y="93"/>
                  </a:lnTo>
                  <a:lnTo>
                    <a:pt x="404" y="93"/>
                  </a:lnTo>
                  <a:lnTo>
                    <a:pt x="415" y="103"/>
                  </a:lnTo>
                  <a:lnTo>
                    <a:pt x="394" y="113"/>
                  </a:lnTo>
                  <a:lnTo>
                    <a:pt x="425" y="113"/>
                  </a:lnTo>
                  <a:lnTo>
                    <a:pt x="456" y="123"/>
                  </a:lnTo>
                  <a:lnTo>
                    <a:pt x="477" y="113"/>
                  </a:lnTo>
                  <a:lnTo>
                    <a:pt x="498" y="113"/>
                  </a:lnTo>
                  <a:lnTo>
                    <a:pt x="498" y="123"/>
                  </a:lnTo>
                  <a:lnTo>
                    <a:pt x="508" y="144"/>
                  </a:lnTo>
                  <a:lnTo>
                    <a:pt x="519" y="134"/>
                  </a:lnTo>
                  <a:lnTo>
                    <a:pt x="519" y="113"/>
                  </a:lnTo>
                  <a:lnTo>
                    <a:pt x="539" y="103"/>
                  </a:lnTo>
                  <a:lnTo>
                    <a:pt x="529" y="103"/>
                  </a:lnTo>
                  <a:lnTo>
                    <a:pt x="519" y="103"/>
                  </a:lnTo>
                  <a:lnTo>
                    <a:pt x="508" y="103"/>
                  </a:lnTo>
                  <a:lnTo>
                    <a:pt x="508" y="93"/>
                  </a:lnTo>
                  <a:lnTo>
                    <a:pt x="550" y="93"/>
                  </a:lnTo>
                  <a:lnTo>
                    <a:pt x="550" y="103"/>
                  </a:lnTo>
                  <a:lnTo>
                    <a:pt x="570" y="113"/>
                  </a:lnTo>
                  <a:lnTo>
                    <a:pt x="601" y="113"/>
                  </a:lnTo>
                  <a:lnTo>
                    <a:pt x="643" y="113"/>
                  </a:lnTo>
                  <a:lnTo>
                    <a:pt x="653" y="113"/>
                  </a:lnTo>
                  <a:lnTo>
                    <a:pt x="674" y="113"/>
                  </a:lnTo>
                  <a:lnTo>
                    <a:pt x="664" y="113"/>
                  </a:lnTo>
                  <a:lnTo>
                    <a:pt x="664" y="103"/>
                  </a:lnTo>
                  <a:lnTo>
                    <a:pt x="674" y="103"/>
                  </a:lnTo>
                  <a:lnTo>
                    <a:pt x="684" y="113"/>
                  </a:lnTo>
                  <a:lnTo>
                    <a:pt x="695" y="134"/>
                  </a:lnTo>
                  <a:lnTo>
                    <a:pt x="705" y="123"/>
                  </a:lnTo>
                  <a:lnTo>
                    <a:pt x="705" y="113"/>
                  </a:lnTo>
                  <a:lnTo>
                    <a:pt x="726" y="93"/>
                  </a:lnTo>
                  <a:lnTo>
                    <a:pt x="716" y="82"/>
                  </a:lnTo>
                  <a:lnTo>
                    <a:pt x="726" y="72"/>
                  </a:lnTo>
                  <a:lnTo>
                    <a:pt x="705" y="62"/>
                  </a:lnTo>
                  <a:lnTo>
                    <a:pt x="684" y="51"/>
                  </a:lnTo>
                  <a:lnTo>
                    <a:pt x="684" y="41"/>
                  </a:lnTo>
                  <a:lnTo>
                    <a:pt x="695" y="21"/>
                  </a:lnTo>
                  <a:lnTo>
                    <a:pt x="705" y="10"/>
                  </a:lnTo>
                  <a:lnTo>
                    <a:pt x="716" y="0"/>
                  </a:lnTo>
                  <a:lnTo>
                    <a:pt x="726" y="10"/>
                  </a:lnTo>
                  <a:lnTo>
                    <a:pt x="747" y="31"/>
                  </a:lnTo>
                  <a:lnTo>
                    <a:pt x="757" y="51"/>
                  </a:lnTo>
                  <a:lnTo>
                    <a:pt x="747" y="62"/>
                  </a:lnTo>
                  <a:lnTo>
                    <a:pt x="757" y="72"/>
                  </a:lnTo>
                  <a:lnTo>
                    <a:pt x="778" y="72"/>
                  </a:lnTo>
                  <a:lnTo>
                    <a:pt x="778" y="93"/>
                  </a:lnTo>
                  <a:lnTo>
                    <a:pt x="788" y="93"/>
                  </a:lnTo>
                  <a:lnTo>
                    <a:pt x="819" y="93"/>
                  </a:lnTo>
                  <a:lnTo>
                    <a:pt x="819" y="123"/>
                  </a:lnTo>
                  <a:lnTo>
                    <a:pt x="840" y="123"/>
                  </a:lnTo>
                  <a:lnTo>
                    <a:pt x="850" y="103"/>
                  </a:lnTo>
                  <a:lnTo>
                    <a:pt x="861" y="93"/>
                  </a:lnTo>
                  <a:lnTo>
                    <a:pt x="861" y="72"/>
                  </a:lnTo>
                  <a:lnTo>
                    <a:pt x="881" y="62"/>
                  </a:lnTo>
                  <a:lnTo>
                    <a:pt x="902" y="72"/>
                  </a:lnTo>
                  <a:lnTo>
                    <a:pt x="913" y="93"/>
                  </a:lnTo>
                  <a:lnTo>
                    <a:pt x="913" y="103"/>
                  </a:lnTo>
                  <a:lnTo>
                    <a:pt x="923" y="134"/>
                  </a:lnTo>
                  <a:lnTo>
                    <a:pt x="892" y="154"/>
                  </a:lnTo>
                  <a:lnTo>
                    <a:pt x="881" y="154"/>
                  </a:lnTo>
                  <a:lnTo>
                    <a:pt x="871" y="154"/>
                  </a:lnTo>
                  <a:lnTo>
                    <a:pt x="840" y="154"/>
                  </a:lnTo>
                  <a:lnTo>
                    <a:pt x="850" y="165"/>
                  </a:lnTo>
                  <a:lnTo>
                    <a:pt x="830" y="175"/>
                  </a:lnTo>
                  <a:lnTo>
                    <a:pt x="798" y="165"/>
                  </a:lnTo>
                  <a:lnTo>
                    <a:pt x="819" y="185"/>
                  </a:lnTo>
                  <a:lnTo>
                    <a:pt x="830" y="195"/>
                  </a:lnTo>
                  <a:lnTo>
                    <a:pt x="809" y="216"/>
                  </a:lnTo>
                  <a:lnTo>
                    <a:pt x="788" y="206"/>
                  </a:lnTo>
                  <a:lnTo>
                    <a:pt x="788" y="216"/>
                  </a:lnTo>
                  <a:lnTo>
                    <a:pt x="767" y="216"/>
                  </a:lnTo>
                  <a:lnTo>
                    <a:pt x="747" y="216"/>
                  </a:lnTo>
                  <a:lnTo>
                    <a:pt x="778" y="237"/>
                  </a:lnTo>
                  <a:lnTo>
                    <a:pt x="757" y="247"/>
                  </a:lnTo>
                  <a:lnTo>
                    <a:pt x="747" y="257"/>
                  </a:lnTo>
                  <a:lnTo>
                    <a:pt x="726" y="278"/>
                  </a:lnTo>
                  <a:lnTo>
                    <a:pt x="716" y="298"/>
                  </a:lnTo>
                  <a:lnTo>
                    <a:pt x="716" y="329"/>
                  </a:lnTo>
                  <a:lnTo>
                    <a:pt x="726" y="340"/>
                  </a:lnTo>
                  <a:lnTo>
                    <a:pt x="736" y="340"/>
                  </a:lnTo>
                  <a:lnTo>
                    <a:pt x="747" y="370"/>
                  </a:lnTo>
                  <a:lnTo>
                    <a:pt x="757" y="370"/>
                  </a:lnTo>
                  <a:lnTo>
                    <a:pt x="798" y="381"/>
                  </a:lnTo>
                  <a:lnTo>
                    <a:pt x="819" y="391"/>
                  </a:lnTo>
                  <a:lnTo>
                    <a:pt x="850" y="401"/>
                  </a:lnTo>
                  <a:lnTo>
                    <a:pt x="861" y="412"/>
                  </a:lnTo>
                  <a:lnTo>
                    <a:pt x="902" y="412"/>
                  </a:lnTo>
                  <a:lnTo>
                    <a:pt x="913" y="463"/>
                  </a:lnTo>
                  <a:lnTo>
                    <a:pt x="923" y="473"/>
                  </a:lnTo>
                  <a:lnTo>
                    <a:pt x="933" y="484"/>
                  </a:lnTo>
                  <a:lnTo>
                    <a:pt x="933" y="494"/>
                  </a:lnTo>
                  <a:lnTo>
                    <a:pt x="954" y="484"/>
                  </a:lnTo>
                  <a:lnTo>
                    <a:pt x="964" y="494"/>
                  </a:lnTo>
                  <a:lnTo>
                    <a:pt x="964" y="473"/>
                  </a:lnTo>
                  <a:lnTo>
                    <a:pt x="964" y="463"/>
                  </a:lnTo>
                  <a:lnTo>
                    <a:pt x="964" y="442"/>
                  </a:lnTo>
                  <a:lnTo>
                    <a:pt x="954" y="422"/>
                  </a:lnTo>
                  <a:lnTo>
                    <a:pt x="985" y="391"/>
                  </a:lnTo>
                  <a:lnTo>
                    <a:pt x="996" y="391"/>
                  </a:lnTo>
                  <a:lnTo>
                    <a:pt x="985" y="370"/>
                  </a:lnTo>
                  <a:lnTo>
                    <a:pt x="975" y="340"/>
                  </a:lnTo>
                  <a:lnTo>
                    <a:pt x="964" y="329"/>
                  </a:lnTo>
                  <a:lnTo>
                    <a:pt x="985" y="319"/>
                  </a:lnTo>
                  <a:lnTo>
                    <a:pt x="985" y="309"/>
                  </a:lnTo>
                  <a:lnTo>
                    <a:pt x="975" y="288"/>
                  </a:lnTo>
                  <a:lnTo>
                    <a:pt x="975" y="278"/>
                  </a:lnTo>
                  <a:lnTo>
                    <a:pt x="975" y="257"/>
                  </a:lnTo>
                  <a:lnTo>
                    <a:pt x="996" y="247"/>
                  </a:lnTo>
                  <a:lnTo>
                    <a:pt x="1016" y="257"/>
                  </a:lnTo>
                  <a:lnTo>
                    <a:pt x="1027" y="257"/>
                  </a:lnTo>
                  <a:lnTo>
                    <a:pt x="1058" y="267"/>
                  </a:lnTo>
                  <a:lnTo>
                    <a:pt x="1068" y="267"/>
                  </a:lnTo>
                  <a:lnTo>
                    <a:pt x="1078" y="278"/>
                  </a:lnTo>
                  <a:lnTo>
                    <a:pt x="1099" y="288"/>
                  </a:lnTo>
                  <a:lnTo>
                    <a:pt x="1099" y="298"/>
                  </a:lnTo>
                  <a:lnTo>
                    <a:pt x="1099" y="309"/>
                  </a:lnTo>
                  <a:lnTo>
                    <a:pt x="1099" y="319"/>
                  </a:lnTo>
                  <a:lnTo>
                    <a:pt x="1110" y="329"/>
                  </a:lnTo>
                  <a:lnTo>
                    <a:pt x="1089" y="340"/>
                  </a:lnTo>
                  <a:lnTo>
                    <a:pt x="1120" y="340"/>
                  </a:lnTo>
                  <a:lnTo>
                    <a:pt x="1130" y="340"/>
                  </a:lnTo>
                  <a:lnTo>
                    <a:pt x="1151" y="340"/>
                  </a:lnTo>
                  <a:lnTo>
                    <a:pt x="1161" y="329"/>
                  </a:lnTo>
                  <a:lnTo>
                    <a:pt x="1172" y="319"/>
                  </a:lnTo>
                  <a:lnTo>
                    <a:pt x="1182" y="298"/>
                  </a:lnTo>
                  <a:lnTo>
                    <a:pt x="1193" y="319"/>
                  </a:lnTo>
                  <a:lnTo>
                    <a:pt x="1193" y="329"/>
                  </a:lnTo>
                  <a:lnTo>
                    <a:pt x="1203" y="329"/>
                  </a:lnTo>
                  <a:lnTo>
                    <a:pt x="1203" y="340"/>
                  </a:lnTo>
                  <a:lnTo>
                    <a:pt x="1203" y="350"/>
                  </a:lnTo>
                  <a:lnTo>
                    <a:pt x="1224" y="350"/>
                  </a:lnTo>
                  <a:lnTo>
                    <a:pt x="1234" y="370"/>
                  </a:lnTo>
                  <a:lnTo>
                    <a:pt x="1203" y="381"/>
                  </a:lnTo>
                  <a:lnTo>
                    <a:pt x="1224" y="391"/>
                  </a:lnTo>
                  <a:lnTo>
                    <a:pt x="1244" y="401"/>
                  </a:lnTo>
                  <a:lnTo>
                    <a:pt x="1255" y="412"/>
                  </a:lnTo>
                  <a:lnTo>
                    <a:pt x="1276" y="422"/>
                  </a:lnTo>
                  <a:lnTo>
                    <a:pt x="1296" y="422"/>
                  </a:lnTo>
                  <a:lnTo>
                    <a:pt x="1276" y="432"/>
                  </a:lnTo>
                  <a:lnTo>
                    <a:pt x="1244" y="442"/>
                  </a:lnTo>
                  <a:lnTo>
                    <a:pt x="1255" y="442"/>
                  </a:lnTo>
                  <a:lnTo>
                    <a:pt x="1286" y="432"/>
                  </a:lnTo>
                  <a:lnTo>
                    <a:pt x="1296" y="442"/>
                  </a:lnTo>
                  <a:lnTo>
                    <a:pt x="1317" y="453"/>
                  </a:lnTo>
                  <a:lnTo>
                    <a:pt x="1317" y="463"/>
                  </a:lnTo>
                  <a:lnTo>
                    <a:pt x="1307" y="494"/>
                  </a:lnTo>
                  <a:lnTo>
                    <a:pt x="1265" y="504"/>
                  </a:lnTo>
                  <a:lnTo>
                    <a:pt x="1234" y="514"/>
                  </a:lnTo>
                  <a:lnTo>
                    <a:pt x="1193" y="514"/>
                  </a:lnTo>
                  <a:lnTo>
                    <a:pt x="1151" y="514"/>
                  </a:lnTo>
                  <a:lnTo>
                    <a:pt x="1120" y="535"/>
                  </a:lnTo>
                  <a:lnTo>
                    <a:pt x="1099" y="566"/>
                  </a:lnTo>
                  <a:lnTo>
                    <a:pt x="1130" y="545"/>
                  </a:lnTo>
                  <a:lnTo>
                    <a:pt x="1182" y="535"/>
                  </a:lnTo>
                  <a:lnTo>
                    <a:pt x="1161" y="556"/>
                  </a:lnTo>
                  <a:lnTo>
                    <a:pt x="1182" y="566"/>
                  </a:lnTo>
                  <a:lnTo>
                    <a:pt x="1182" y="586"/>
                  </a:lnTo>
                  <a:lnTo>
                    <a:pt x="1203" y="597"/>
                  </a:lnTo>
                  <a:lnTo>
                    <a:pt x="1234" y="607"/>
                  </a:lnTo>
                  <a:lnTo>
                    <a:pt x="1224" y="617"/>
                  </a:lnTo>
                  <a:lnTo>
                    <a:pt x="1203" y="617"/>
                  </a:lnTo>
                  <a:lnTo>
                    <a:pt x="1193" y="628"/>
                  </a:lnTo>
                  <a:lnTo>
                    <a:pt x="1172" y="638"/>
                  </a:lnTo>
                  <a:lnTo>
                    <a:pt x="1161" y="628"/>
                  </a:lnTo>
                  <a:lnTo>
                    <a:pt x="1193" y="617"/>
                  </a:lnTo>
                  <a:lnTo>
                    <a:pt x="1182" y="597"/>
                  </a:lnTo>
                  <a:lnTo>
                    <a:pt x="1161" y="607"/>
                  </a:lnTo>
                  <a:lnTo>
                    <a:pt x="1141" y="617"/>
                  </a:lnTo>
                  <a:lnTo>
                    <a:pt x="1141" y="607"/>
                  </a:lnTo>
                  <a:lnTo>
                    <a:pt x="1130" y="597"/>
                  </a:lnTo>
                  <a:lnTo>
                    <a:pt x="1130" y="576"/>
                  </a:lnTo>
                  <a:lnTo>
                    <a:pt x="1130" y="566"/>
                  </a:lnTo>
                  <a:lnTo>
                    <a:pt x="1110" y="576"/>
                  </a:lnTo>
                  <a:lnTo>
                    <a:pt x="1110" y="566"/>
                  </a:lnTo>
                  <a:lnTo>
                    <a:pt x="1099" y="576"/>
                  </a:lnTo>
                  <a:lnTo>
                    <a:pt x="1099" y="586"/>
                  </a:lnTo>
                  <a:lnTo>
                    <a:pt x="1089" y="586"/>
                  </a:lnTo>
                  <a:lnTo>
                    <a:pt x="1089" y="597"/>
                  </a:lnTo>
                  <a:lnTo>
                    <a:pt x="1089" y="607"/>
                  </a:lnTo>
                  <a:lnTo>
                    <a:pt x="1078" y="607"/>
                  </a:lnTo>
                  <a:lnTo>
                    <a:pt x="1078" y="617"/>
                  </a:lnTo>
                  <a:lnTo>
                    <a:pt x="1047" y="617"/>
                  </a:lnTo>
                  <a:lnTo>
                    <a:pt x="1027" y="617"/>
                  </a:lnTo>
                  <a:lnTo>
                    <a:pt x="1016" y="617"/>
                  </a:lnTo>
                  <a:lnTo>
                    <a:pt x="1006" y="628"/>
                  </a:lnTo>
                  <a:lnTo>
                    <a:pt x="996" y="628"/>
                  </a:lnTo>
                  <a:lnTo>
                    <a:pt x="985" y="638"/>
                  </a:lnTo>
                  <a:lnTo>
                    <a:pt x="954" y="638"/>
                  </a:lnTo>
                  <a:lnTo>
                    <a:pt x="954" y="648"/>
                  </a:lnTo>
                  <a:lnTo>
                    <a:pt x="944" y="658"/>
                  </a:lnTo>
                  <a:lnTo>
                    <a:pt x="913" y="669"/>
                  </a:lnTo>
                  <a:lnTo>
                    <a:pt x="902" y="679"/>
                  </a:lnTo>
                  <a:lnTo>
                    <a:pt x="892" y="679"/>
                  </a:lnTo>
                  <a:lnTo>
                    <a:pt x="892" y="669"/>
                  </a:lnTo>
                  <a:lnTo>
                    <a:pt x="902" y="669"/>
                  </a:lnTo>
                  <a:lnTo>
                    <a:pt x="902" y="658"/>
                  </a:lnTo>
                  <a:lnTo>
                    <a:pt x="902" y="648"/>
                  </a:lnTo>
                  <a:lnTo>
                    <a:pt x="923" y="628"/>
                  </a:lnTo>
                  <a:lnTo>
                    <a:pt x="923" y="617"/>
                  </a:lnTo>
                  <a:lnTo>
                    <a:pt x="944" y="628"/>
                  </a:lnTo>
                  <a:lnTo>
                    <a:pt x="944" y="617"/>
                  </a:lnTo>
                  <a:lnTo>
                    <a:pt x="923" y="597"/>
                  </a:lnTo>
                  <a:lnTo>
                    <a:pt x="902" y="597"/>
                  </a:lnTo>
                  <a:lnTo>
                    <a:pt x="881" y="597"/>
                  </a:lnTo>
                  <a:lnTo>
                    <a:pt x="881" y="586"/>
                  </a:lnTo>
                  <a:lnTo>
                    <a:pt x="871" y="586"/>
                  </a:lnTo>
                  <a:lnTo>
                    <a:pt x="861" y="556"/>
                  </a:lnTo>
                  <a:lnTo>
                    <a:pt x="819" y="545"/>
                  </a:lnTo>
                  <a:lnTo>
                    <a:pt x="809" y="545"/>
                  </a:lnTo>
                  <a:lnTo>
                    <a:pt x="798" y="556"/>
                  </a:lnTo>
                  <a:lnTo>
                    <a:pt x="788" y="556"/>
                  </a:lnTo>
                  <a:lnTo>
                    <a:pt x="778" y="556"/>
                  </a:lnTo>
                  <a:lnTo>
                    <a:pt x="767" y="556"/>
                  </a:lnTo>
                  <a:lnTo>
                    <a:pt x="757" y="556"/>
                  </a:lnTo>
                  <a:lnTo>
                    <a:pt x="747" y="556"/>
                  </a:lnTo>
                  <a:lnTo>
                    <a:pt x="747" y="545"/>
                  </a:lnTo>
                  <a:lnTo>
                    <a:pt x="736" y="545"/>
                  </a:lnTo>
                  <a:lnTo>
                    <a:pt x="726" y="545"/>
                  </a:lnTo>
                  <a:lnTo>
                    <a:pt x="716" y="545"/>
                  </a:lnTo>
                  <a:lnTo>
                    <a:pt x="716" y="535"/>
                  </a:lnTo>
                  <a:lnTo>
                    <a:pt x="705" y="535"/>
                  </a:lnTo>
                  <a:lnTo>
                    <a:pt x="674" y="535"/>
                  </a:lnTo>
                  <a:lnTo>
                    <a:pt x="570" y="535"/>
                  </a:lnTo>
                  <a:lnTo>
                    <a:pt x="477" y="545"/>
                  </a:lnTo>
                  <a:lnTo>
                    <a:pt x="384" y="545"/>
                  </a:lnTo>
                  <a:lnTo>
                    <a:pt x="363" y="545"/>
                  </a:lnTo>
                  <a:lnTo>
                    <a:pt x="280" y="545"/>
                  </a:lnTo>
                  <a:lnTo>
                    <a:pt x="280" y="535"/>
                  </a:lnTo>
                  <a:lnTo>
                    <a:pt x="270" y="535"/>
                  </a:lnTo>
                  <a:lnTo>
                    <a:pt x="270" y="525"/>
                  </a:lnTo>
                  <a:lnTo>
                    <a:pt x="259" y="525"/>
                  </a:lnTo>
                  <a:lnTo>
                    <a:pt x="249" y="514"/>
                  </a:lnTo>
                  <a:lnTo>
                    <a:pt x="239" y="514"/>
                  </a:lnTo>
                  <a:lnTo>
                    <a:pt x="239" y="504"/>
                  </a:lnTo>
                  <a:lnTo>
                    <a:pt x="228" y="504"/>
                  </a:lnTo>
                  <a:lnTo>
                    <a:pt x="218" y="504"/>
                  </a:lnTo>
                  <a:lnTo>
                    <a:pt x="207" y="504"/>
                  </a:lnTo>
                  <a:lnTo>
                    <a:pt x="207" y="494"/>
                  </a:lnTo>
                  <a:lnTo>
                    <a:pt x="207" y="484"/>
                  </a:lnTo>
                  <a:lnTo>
                    <a:pt x="207" y="473"/>
                  </a:lnTo>
                  <a:lnTo>
                    <a:pt x="197" y="473"/>
                  </a:lnTo>
                  <a:lnTo>
                    <a:pt x="187" y="463"/>
                  </a:lnTo>
                  <a:lnTo>
                    <a:pt x="187" y="453"/>
                  </a:lnTo>
                  <a:lnTo>
                    <a:pt x="176" y="442"/>
                  </a:lnTo>
                  <a:lnTo>
                    <a:pt x="176" y="432"/>
                  </a:lnTo>
                  <a:lnTo>
                    <a:pt x="166" y="432"/>
                  </a:lnTo>
                  <a:lnTo>
                    <a:pt x="166" y="422"/>
                  </a:lnTo>
                  <a:lnTo>
                    <a:pt x="166" y="412"/>
                  </a:lnTo>
                  <a:lnTo>
                    <a:pt x="166" y="401"/>
                  </a:lnTo>
                  <a:lnTo>
                    <a:pt x="166" y="391"/>
                  </a:lnTo>
                  <a:lnTo>
                    <a:pt x="156" y="391"/>
                  </a:lnTo>
                  <a:lnTo>
                    <a:pt x="145" y="381"/>
                  </a:lnTo>
                  <a:lnTo>
                    <a:pt x="135" y="381"/>
                  </a:lnTo>
                  <a:lnTo>
                    <a:pt x="135" y="370"/>
                  </a:lnTo>
                  <a:lnTo>
                    <a:pt x="124" y="360"/>
                  </a:lnTo>
                  <a:lnTo>
                    <a:pt x="124" y="350"/>
                  </a:lnTo>
                  <a:lnTo>
                    <a:pt x="114" y="340"/>
                  </a:lnTo>
                  <a:lnTo>
                    <a:pt x="104" y="329"/>
                  </a:lnTo>
                  <a:lnTo>
                    <a:pt x="93" y="319"/>
                  </a:lnTo>
                  <a:lnTo>
                    <a:pt x="83" y="319"/>
                  </a:lnTo>
                  <a:lnTo>
                    <a:pt x="83" y="309"/>
                  </a:lnTo>
                  <a:lnTo>
                    <a:pt x="73" y="319"/>
                  </a:lnTo>
                  <a:lnTo>
                    <a:pt x="62" y="319"/>
                  </a:lnTo>
                  <a:lnTo>
                    <a:pt x="62" y="329"/>
                  </a:lnTo>
                  <a:lnTo>
                    <a:pt x="52" y="329"/>
                  </a:lnTo>
                  <a:lnTo>
                    <a:pt x="52" y="309"/>
                  </a:lnTo>
                  <a:lnTo>
                    <a:pt x="41" y="298"/>
                  </a:lnTo>
                  <a:lnTo>
                    <a:pt x="41" y="309"/>
                  </a:lnTo>
                  <a:lnTo>
                    <a:pt x="31" y="30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1154"/>
            <p:cNvSpPr>
              <a:spLocks/>
            </p:cNvSpPr>
            <p:nvPr/>
          </p:nvSpPr>
          <p:spPr bwMode="auto">
            <a:xfrm>
              <a:off x="5767359" y="3766460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1155"/>
            <p:cNvSpPr>
              <a:spLocks/>
            </p:cNvSpPr>
            <p:nvPr/>
          </p:nvSpPr>
          <p:spPr bwMode="auto">
            <a:xfrm>
              <a:off x="5133782" y="3632019"/>
              <a:ext cx="1444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4 h 12"/>
                <a:gd name="T4" fmla="*/ 0 w 1"/>
                <a:gd name="T5" fmla="*/ 6 h 12"/>
                <a:gd name="T6" fmla="*/ 0 w 1"/>
                <a:gd name="T7" fmla="*/ 6 h 12"/>
                <a:gd name="T8" fmla="*/ 0 w 1"/>
                <a:gd name="T9" fmla="*/ 0 h 12"/>
                <a:gd name="T10" fmla="*/ 0 w 1"/>
                <a:gd name="T11" fmla="*/ 4 h 12"/>
                <a:gd name="T12" fmla="*/ 0 w 1"/>
                <a:gd name="T13" fmla="*/ 4 h 12"/>
                <a:gd name="T14" fmla="*/ 0 w 1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2"/>
                <a:gd name="T26" fmla="*/ 1 w 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1156"/>
            <p:cNvSpPr>
              <a:spLocks/>
            </p:cNvSpPr>
            <p:nvPr/>
          </p:nvSpPr>
          <p:spPr bwMode="auto">
            <a:xfrm>
              <a:off x="5192955" y="3691771"/>
              <a:ext cx="51956" cy="33950"/>
            </a:xfrm>
            <a:custGeom>
              <a:avLst/>
              <a:gdLst>
                <a:gd name="T0" fmla="*/ 0 w 64"/>
                <a:gd name="T1" fmla="*/ 0 h 43"/>
                <a:gd name="T2" fmla="*/ 5 w 64"/>
                <a:gd name="T3" fmla="*/ 0 h 43"/>
                <a:gd name="T4" fmla="*/ 14 w 64"/>
                <a:gd name="T5" fmla="*/ 5 h 43"/>
                <a:gd name="T6" fmla="*/ 19 w 64"/>
                <a:gd name="T7" fmla="*/ 5 h 43"/>
                <a:gd name="T8" fmla="*/ 23 w 64"/>
                <a:gd name="T9" fmla="*/ 10 h 43"/>
                <a:gd name="T10" fmla="*/ 28 w 64"/>
                <a:gd name="T11" fmla="*/ 15 h 43"/>
                <a:gd name="T12" fmla="*/ 32 w 64"/>
                <a:gd name="T13" fmla="*/ 20 h 43"/>
                <a:gd name="T14" fmla="*/ 32 w 64"/>
                <a:gd name="T15" fmla="*/ 24 h 43"/>
                <a:gd name="T16" fmla="*/ 28 w 64"/>
                <a:gd name="T17" fmla="*/ 20 h 43"/>
                <a:gd name="T18" fmla="*/ 23 w 64"/>
                <a:gd name="T19" fmla="*/ 20 h 43"/>
                <a:gd name="T20" fmla="*/ 23 w 64"/>
                <a:gd name="T21" fmla="*/ 15 h 43"/>
                <a:gd name="T22" fmla="*/ 19 w 64"/>
                <a:gd name="T23" fmla="*/ 15 h 43"/>
                <a:gd name="T24" fmla="*/ 14 w 64"/>
                <a:gd name="T25" fmla="*/ 15 h 43"/>
                <a:gd name="T26" fmla="*/ 14 w 64"/>
                <a:gd name="T27" fmla="*/ 10 h 43"/>
                <a:gd name="T28" fmla="*/ 9 w 64"/>
                <a:gd name="T29" fmla="*/ 10 h 43"/>
                <a:gd name="T30" fmla="*/ 9 w 64"/>
                <a:gd name="T31" fmla="*/ 5 h 43"/>
                <a:gd name="T32" fmla="*/ 5 w 64"/>
                <a:gd name="T33" fmla="*/ 5 h 43"/>
                <a:gd name="T34" fmla="*/ 0 w 64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3"/>
                <a:gd name="T56" fmla="*/ 64 w 64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3">
                  <a:moveTo>
                    <a:pt x="0" y="0"/>
                  </a:moveTo>
                  <a:lnTo>
                    <a:pt x="9" y="0"/>
                  </a:lnTo>
                  <a:lnTo>
                    <a:pt x="27" y="8"/>
                  </a:lnTo>
                  <a:lnTo>
                    <a:pt x="36" y="8"/>
                  </a:lnTo>
                  <a:lnTo>
                    <a:pt x="45" y="17"/>
                  </a:lnTo>
                  <a:lnTo>
                    <a:pt x="54" y="25"/>
                  </a:lnTo>
                  <a:lnTo>
                    <a:pt x="63" y="34"/>
                  </a:lnTo>
                  <a:lnTo>
                    <a:pt x="63" y="42"/>
                  </a:lnTo>
                  <a:lnTo>
                    <a:pt x="54" y="34"/>
                  </a:lnTo>
                  <a:lnTo>
                    <a:pt x="45" y="34"/>
                  </a:lnTo>
                  <a:lnTo>
                    <a:pt x="45" y="25"/>
                  </a:lnTo>
                  <a:lnTo>
                    <a:pt x="36" y="25"/>
                  </a:lnTo>
                  <a:lnTo>
                    <a:pt x="27" y="25"/>
                  </a:lnTo>
                  <a:lnTo>
                    <a:pt x="27" y="17"/>
                  </a:lnTo>
                  <a:lnTo>
                    <a:pt x="18" y="17"/>
                  </a:lnTo>
                  <a:lnTo>
                    <a:pt x="18" y="8"/>
                  </a:lnTo>
                  <a:lnTo>
                    <a:pt x="9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1157"/>
            <p:cNvSpPr>
              <a:spLocks/>
            </p:cNvSpPr>
            <p:nvPr/>
          </p:nvSpPr>
          <p:spPr bwMode="auto">
            <a:xfrm>
              <a:off x="5142441" y="3649672"/>
              <a:ext cx="1444" cy="9506"/>
            </a:xfrm>
            <a:custGeom>
              <a:avLst/>
              <a:gdLst>
                <a:gd name="T0" fmla="*/ 0 w 1"/>
                <a:gd name="T1" fmla="*/ 3 h 11"/>
                <a:gd name="T2" fmla="*/ 0 w 1"/>
                <a:gd name="T3" fmla="*/ 0 h 11"/>
                <a:gd name="T4" fmla="*/ 0 w 1"/>
                <a:gd name="T5" fmla="*/ 0 h 11"/>
                <a:gd name="T6" fmla="*/ 0 w 1"/>
                <a:gd name="T7" fmla="*/ 3 h 11"/>
                <a:gd name="T8" fmla="*/ 0 w 1"/>
                <a:gd name="T9" fmla="*/ 6 h 11"/>
                <a:gd name="T10" fmla="*/ 0 w 1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1158"/>
            <p:cNvSpPr>
              <a:spLocks/>
            </p:cNvSpPr>
            <p:nvPr/>
          </p:nvSpPr>
          <p:spPr bwMode="auto">
            <a:xfrm>
              <a:off x="5185738" y="365917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1159"/>
            <p:cNvSpPr>
              <a:spLocks/>
            </p:cNvSpPr>
            <p:nvPr/>
          </p:nvSpPr>
          <p:spPr bwMode="auto">
            <a:xfrm>
              <a:off x="5168419" y="364152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1160"/>
            <p:cNvSpPr>
              <a:spLocks/>
            </p:cNvSpPr>
            <p:nvPr/>
          </p:nvSpPr>
          <p:spPr bwMode="auto">
            <a:xfrm>
              <a:off x="5168419" y="364152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reeform 1161"/>
            <p:cNvSpPr>
              <a:spLocks/>
            </p:cNvSpPr>
            <p:nvPr/>
          </p:nvSpPr>
          <p:spPr bwMode="auto">
            <a:xfrm>
              <a:off x="6004048" y="3706708"/>
              <a:ext cx="18761" cy="1358"/>
            </a:xfrm>
            <a:custGeom>
              <a:avLst/>
              <a:gdLst>
                <a:gd name="T0" fmla="*/ 0 w 22"/>
                <a:gd name="T1" fmla="*/ 0 h 1"/>
                <a:gd name="T2" fmla="*/ 0 w 22"/>
                <a:gd name="T3" fmla="*/ 0 h 1"/>
                <a:gd name="T4" fmla="*/ 11 w 22"/>
                <a:gd name="T5" fmla="*/ 0 h 1"/>
                <a:gd name="T6" fmla="*/ 4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1162"/>
            <p:cNvSpPr>
              <a:spLocks/>
            </p:cNvSpPr>
            <p:nvPr/>
          </p:nvSpPr>
          <p:spPr bwMode="auto">
            <a:xfrm>
              <a:off x="6064664" y="3682264"/>
              <a:ext cx="75048" cy="61110"/>
            </a:xfrm>
            <a:custGeom>
              <a:avLst/>
              <a:gdLst>
                <a:gd name="T0" fmla="*/ 19 w 95"/>
                <a:gd name="T1" fmla="*/ 0 h 75"/>
                <a:gd name="T2" fmla="*/ 24 w 95"/>
                <a:gd name="T3" fmla="*/ 5 h 75"/>
                <a:gd name="T4" fmla="*/ 19 w 95"/>
                <a:gd name="T5" fmla="*/ 16 h 75"/>
                <a:gd name="T6" fmla="*/ 28 w 95"/>
                <a:gd name="T7" fmla="*/ 22 h 75"/>
                <a:gd name="T8" fmla="*/ 38 w 95"/>
                <a:gd name="T9" fmla="*/ 22 h 75"/>
                <a:gd name="T10" fmla="*/ 43 w 95"/>
                <a:gd name="T11" fmla="*/ 27 h 75"/>
                <a:gd name="T12" fmla="*/ 38 w 95"/>
                <a:gd name="T13" fmla="*/ 38 h 75"/>
                <a:gd name="T14" fmla="*/ 47 w 95"/>
                <a:gd name="T15" fmla="*/ 38 h 75"/>
                <a:gd name="T16" fmla="*/ 38 w 95"/>
                <a:gd name="T17" fmla="*/ 43 h 75"/>
                <a:gd name="T18" fmla="*/ 28 w 95"/>
                <a:gd name="T19" fmla="*/ 43 h 75"/>
                <a:gd name="T20" fmla="*/ 28 w 95"/>
                <a:gd name="T21" fmla="*/ 38 h 75"/>
                <a:gd name="T22" fmla="*/ 24 w 95"/>
                <a:gd name="T23" fmla="*/ 38 h 75"/>
                <a:gd name="T24" fmla="*/ 0 w 95"/>
                <a:gd name="T25" fmla="*/ 38 h 75"/>
                <a:gd name="T26" fmla="*/ 5 w 95"/>
                <a:gd name="T27" fmla="*/ 27 h 75"/>
                <a:gd name="T28" fmla="*/ 10 w 95"/>
                <a:gd name="T29" fmla="*/ 16 h 75"/>
                <a:gd name="T30" fmla="*/ 14 w 95"/>
                <a:gd name="T31" fmla="*/ 5 h 75"/>
                <a:gd name="T32" fmla="*/ 19 w 95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75"/>
                <a:gd name="T53" fmla="*/ 95 w 9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75">
                  <a:moveTo>
                    <a:pt x="38" y="0"/>
                  </a:moveTo>
                  <a:lnTo>
                    <a:pt x="47" y="9"/>
                  </a:lnTo>
                  <a:lnTo>
                    <a:pt x="38" y="28"/>
                  </a:lnTo>
                  <a:lnTo>
                    <a:pt x="56" y="37"/>
                  </a:lnTo>
                  <a:lnTo>
                    <a:pt x="75" y="37"/>
                  </a:lnTo>
                  <a:lnTo>
                    <a:pt x="85" y="46"/>
                  </a:lnTo>
                  <a:lnTo>
                    <a:pt x="75" y="65"/>
                  </a:lnTo>
                  <a:lnTo>
                    <a:pt x="94" y="65"/>
                  </a:lnTo>
                  <a:lnTo>
                    <a:pt x="75" y="74"/>
                  </a:lnTo>
                  <a:lnTo>
                    <a:pt x="56" y="74"/>
                  </a:lnTo>
                  <a:lnTo>
                    <a:pt x="56" y="65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9" y="46"/>
                  </a:lnTo>
                  <a:lnTo>
                    <a:pt x="19" y="28"/>
                  </a:lnTo>
                  <a:lnTo>
                    <a:pt x="28" y="9"/>
                  </a:lnTo>
                  <a:lnTo>
                    <a:pt x="3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1163"/>
            <p:cNvSpPr>
              <a:spLocks/>
            </p:cNvSpPr>
            <p:nvPr/>
          </p:nvSpPr>
          <p:spPr bwMode="auto">
            <a:xfrm>
              <a:off x="6004048" y="3750164"/>
              <a:ext cx="8659" cy="8148"/>
            </a:xfrm>
            <a:custGeom>
              <a:avLst/>
              <a:gdLst>
                <a:gd name="T0" fmla="*/ 0 w 11"/>
                <a:gd name="T1" fmla="*/ 0 h 10"/>
                <a:gd name="T2" fmla="*/ 3 w 11"/>
                <a:gd name="T3" fmla="*/ 3 h 10"/>
                <a:gd name="T4" fmla="*/ 5 w 11"/>
                <a:gd name="T5" fmla="*/ 5 h 10"/>
                <a:gd name="T6" fmla="*/ 0 w 11"/>
                <a:gd name="T7" fmla="*/ 3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5" y="5"/>
                  </a:lnTo>
                  <a:lnTo>
                    <a:pt x="1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reeform 1164"/>
            <p:cNvSpPr>
              <a:spLocks/>
            </p:cNvSpPr>
            <p:nvPr/>
          </p:nvSpPr>
          <p:spPr bwMode="auto">
            <a:xfrm>
              <a:off x="6037242" y="3750164"/>
              <a:ext cx="10103" cy="17654"/>
            </a:xfrm>
            <a:custGeom>
              <a:avLst/>
              <a:gdLst>
                <a:gd name="T0" fmla="*/ 0 w 12"/>
                <a:gd name="T1" fmla="*/ 4 h 21"/>
                <a:gd name="T2" fmla="*/ 3 w 12"/>
                <a:gd name="T3" fmla="*/ 0 h 21"/>
                <a:gd name="T4" fmla="*/ 6 w 12"/>
                <a:gd name="T5" fmla="*/ 8 h 21"/>
                <a:gd name="T6" fmla="*/ 3 w 12"/>
                <a:gd name="T7" fmla="*/ 12 h 21"/>
                <a:gd name="T8" fmla="*/ 0 w 12"/>
                <a:gd name="T9" fmla="*/ 8 h 21"/>
                <a:gd name="T10" fmla="*/ 0 w 12"/>
                <a:gd name="T11" fmla="*/ 4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1"/>
                <a:gd name="T20" fmla="*/ 12 w 1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1">
                  <a:moveTo>
                    <a:pt x="0" y="7"/>
                  </a:moveTo>
                  <a:lnTo>
                    <a:pt x="6" y="0"/>
                  </a:lnTo>
                  <a:lnTo>
                    <a:pt x="11" y="13"/>
                  </a:lnTo>
                  <a:lnTo>
                    <a:pt x="6" y="20"/>
                  </a:lnTo>
                  <a:lnTo>
                    <a:pt x="0" y="13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reeform 1165"/>
            <p:cNvSpPr>
              <a:spLocks/>
            </p:cNvSpPr>
            <p:nvPr/>
          </p:nvSpPr>
          <p:spPr bwMode="auto">
            <a:xfrm>
              <a:off x="5774575" y="3649672"/>
              <a:ext cx="10103" cy="9506"/>
            </a:xfrm>
            <a:custGeom>
              <a:avLst/>
              <a:gdLst>
                <a:gd name="T0" fmla="*/ 6 w 12"/>
                <a:gd name="T1" fmla="*/ 6 h 11"/>
                <a:gd name="T2" fmla="*/ 0 w 12"/>
                <a:gd name="T3" fmla="*/ 0 h 11"/>
                <a:gd name="T4" fmla="*/ 6 w 12"/>
                <a:gd name="T5" fmla="*/ 0 h 11"/>
                <a:gd name="T6" fmla="*/ 6 w 12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11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reeform 1166"/>
            <p:cNvSpPr>
              <a:spLocks/>
            </p:cNvSpPr>
            <p:nvPr/>
          </p:nvSpPr>
          <p:spPr bwMode="auto">
            <a:xfrm>
              <a:off x="5650457" y="2991042"/>
              <a:ext cx="388229" cy="192836"/>
            </a:xfrm>
            <a:custGeom>
              <a:avLst/>
              <a:gdLst>
                <a:gd name="T0" fmla="*/ 26 w 481"/>
                <a:gd name="T1" fmla="*/ 25 h 240"/>
                <a:gd name="T2" fmla="*/ 48 w 481"/>
                <a:gd name="T3" fmla="*/ 18 h 240"/>
                <a:gd name="T4" fmla="*/ 85 w 481"/>
                <a:gd name="T5" fmla="*/ 25 h 240"/>
                <a:gd name="T6" fmla="*/ 85 w 481"/>
                <a:gd name="T7" fmla="*/ 6 h 240"/>
                <a:gd name="T8" fmla="*/ 112 w 481"/>
                <a:gd name="T9" fmla="*/ 0 h 240"/>
                <a:gd name="T10" fmla="*/ 170 w 481"/>
                <a:gd name="T11" fmla="*/ 0 h 240"/>
                <a:gd name="T12" fmla="*/ 207 w 481"/>
                <a:gd name="T13" fmla="*/ 6 h 240"/>
                <a:gd name="T14" fmla="*/ 234 w 481"/>
                <a:gd name="T15" fmla="*/ 12 h 240"/>
                <a:gd name="T16" fmla="*/ 192 w 481"/>
                <a:gd name="T17" fmla="*/ 37 h 240"/>
                <a:gd name="T18" fmla="*/ 202 w 481"/>
                <a:gd name="T19" fmla="*/ 43 h 240"/>
                <a:gd name="T20" fmla="*/ 159 w 481"/>
                <a:gd name="T21" fmla="*/ 67 h 240"/>
                <a:gd name="T22" fmla="*/ 144 w 481"/>
                <a:gd name="T23" fmla="*/ 80 h 240"/>
                <a:gd name="T24" fmla="*/ 122 w 481"/>
                <a:gd name="T25" fmla="*/ 80 h 240"/>
                <a:gd name="T26" fmla="*/ 117 w 481"/>
                <a:gd name="T27" fmla="*/ 86 h 240"/>
                <a:gd name="T28" fmla="*/ 133 w 481"/>
                <a:gd name="T29" fmla="*/ 105 h 240"/>
                <a:gd name="T30" fmla="*/ 106 w 481"/>
                <a:gd name="T31" fmla="*/ 111 h 240"/>
                <a:gd name="T32" fmla="*/ 85 w 481"/>
                <a:gd name="T33" fmla="*/ 123 h 240"/>
                <a:gd name="T34" fmla="*/ 106 w 481"/>
                <a:gd name="T35" fmla="*/ 135 h 240"/>
                <a:gd name="T36" fmla="*/ 59 w 481"/>
                <a:gd name="T37" fmla="*/ 141 h 240"/>
                <a:gd name="T38" fmla="*/ 26 w 481"/>
                <a:gd name="T39" fmla="*/ 141 h 240"/>
                <a:gd name="T40" fmla="*/ 42 w 481"/>
                <a:gd name="T41" fmla="*/ 123 h 240"/>
                <a:gd name="T42" fmla="*/ 26 w 481"/>
                <a:gd name="T43" fmla="*/ 111 h 240"/>
                <a:gd name="T44" fmla="*/ 59 w 481"/>
                <a:gd name="T45" fmla="*/ 117 h 240"/>
                <a:gd name="T46" fmla="*/ 69 w 481"/>
                <a:gd name="T47" fmla="*/ 111 h 240"/>
                <a:gd name="T48" fmla="*/ 53 w 481"/>
                <a:gd name="T49" fmla="*/ 111 h 240"/>
                <a:gd name="T50" fmla="*/ 53 w 481"/>
                <a:gd name="T51" fmla="*/ 105 h 240"/>
                <a:gd name="T52" fmla="*/ 37 w 481"/>
                <a:gd name="T53" fmla="*/ 105 h 240"/>
                <a:gd name="T54" fmla="*/ 53 w 481"/>
                <a:gd name="T55" fmla="*/ 92 h 240"/>
                <a:gd name="T56" fmla="*/ 69 w 481"/>
                <a:gd name="T57" fmla="*/ 92 h 240"/>
                <a:gd name="T58" fmla="*/ 64 w 481"/>
                <a:gd name="T59" fmla="*/ 86 h 240"/>
                <a:gd name="T60" fmla="*/ 48 w 481"/>
                <a:gd name="T61" fmla="*/ 67 h 240"/>
                <a:gd name="T62" fmla="*/ 80 w 481"/>
                <a:gd name="T63" fmla="*/ 74 h 240"/>
                <a:gd name="T64" fmla="*/ 80 w 481"/>
                <a:gd name="T65" fmla="*/ 67 h 240"/>
                <a:gd name="T66" fmla="*/ 90 w 481"/>
                <a:gd name="T67" fmla="*/ 56 h 240"/>
                <a:gd name="T68" fmla="*/ 127 w 481"/>
                <a:gd name="T69" fmla="*/ 49 h 240"/>
                <a:gd name="T70" fmla="*/ 101 w 481"/>
                <a:gd name="T71" fmla="*/ 49 h 240"/>
                <a:gd name="T72" fmla="*/ 101 w 481"/>
                <a:gd name="T73" fmla="*/ 43 h 240"/>
                <a:gd name="T74" fmla="*/ 74 w 481"/>
                <a:gd name="T75" fmla="*/ 56 h 240"/>
                <a:gd name="T76" fmla="*/ 74 w 481"/>
                <a:gd name="T77" fmla="*/ 49 h 240"/>
                <a:gd name="T78" fmla="*/ 48 w 481"/>
                <a:gd name="T79" fmla="*/ 49 h 240"/>
                <a:gd name="T80" fmla="*/ 21 w 481"/>
                <a:gd name="T81" fmla="*/ 49 h 240"/>
                <a:gd name="T82" fmla="*/ 21 w 481"/>
                <a:gd name="T83" fmla="*/ 49 h 240"/>
                <a:gd name="T84" fmla="*/ 16 w 481"/>
                <a:gd name="T85" fmla="*/ 37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1"/>
                <a:gd name="T130" fmla="*/ 0 h 240"/>
                <a:gd name="T131" fmla="*/ 481 w 481"/>
                <a:gd name="T132" fmla="*/ 240 h 2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1" h="240">
                  <a:moveTo>
                    <a:pt x="0" y="52"/>
                  </a:moveTo>
                  <a:lnTo>
                    <a:pt x="31" y="42"/>
                  </a:lnTo>
                  <a:lnTo>
                    <a:pt x="52" y="42"/>
                  </a:lnTo>
                  <a:lnTo>
                    <a:pt x="73" y="42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115" y="31"/>
                  </a:lnTo>
                  <a:lnTo>
                    <a:pt x="136" y="42"/>
                  </a:lnTo>
                  <a:lnTo>
                    <a:pt x="167" y="42"/>
                  </a:lnTo>
                  <a:lnTo>
                    <a:pt x="136" y="21"/>
                  </a:lnTo>
                  <a:lnTo>
                    <a:pt x="157" y="21"/>
                  </a:lnTo>
                  <a:lnTo>
                    <a:pt x="167" y="10"/>
                  </a:lnTo>
                  <a:lnTo>
                    <a:pt x="209" y="10"/>
                  </a:lnTo>
                  <a:lnTo>
                    <a:pt x="250" y="21"/>
                  </a:lnTo>
                  <a:lnTo>
                    <a:pt x="219" y="0"/>
                  </a:lnTo>
                  <a:lnTo>
                    <a:pt x="271" y="10"/>
                  </a:lnTo>
                  <a:lnTo>
                    <a:pt x="282" y="0"/>
                  </a:lnTo>
                  <a:lnTo>
                    <a:pt x="334" y="0"/>
                  </a:lnTo>
                  <a:lnTo>
                    <a:pt x="376" y="0"/>
                  </a:lnTo>
                  <a:lnTo>
                    <a:pt x="355" y="21"/>
                  </a:lnTo>
                  <a:lnTo>
                    <a:pt x="407" y="10"/>
                  </a:lnTo>
                  <a:lnTo>
                    <a:pt x="417" y="10"/>
                  </a:lnTo>
                  <a:lnTo>
                    <a:pt x="438" y="21"/>
                  </a:lnTo>
                  <a:lnTo>
                    <a:pt x="459" y="21"/>
                  </a:lnTo>
                  <a:lnTo>
                    <a:pt x="480" y="31"/>
                  </a:lnTo>
                  <a:lnTo>
                    <a:pt x="355" y="52"/>
                  </a:lnTo>
                  <a:lnTo>
                    <a:pt x="376" y="62"/>
                  </a:lnTo>
                  <a:lnTo>
                    <a:pt x="334" y="73"/>
                  </a:lnTo>
                  <a:lnTo>
                    <a:pt x="428" y="62"/>
                  </a:lnTo>
                  <a:lnTo>
                    <a:pt x="397" y="73"/>
                  </a:lnTo>
                  <a:lnTo>
                    <a:pt x="365" y="94"/>
                  </a:lnTo>
                  <a:lnTo>
                    <a:pt x="334" y="104"/>
                  </a:lnTo>
                  <a:lnTo>
                    <a:pt x="313" y="114"/>
                  </a:lnTo>
                  <a:lnTo>
                    <a:pt x="313" y="125"/>
                  </a:lnTo>
                  <a:lnTo>
                    <a:pt x="282" y="125"/>
                  </a:lnTo>
                  <a:lnTo>
                    <a:pt x="282" y="135"/>
                  </a:lnTo>
                  <a:lnTo>
                    <a:pt x="250" y="135"/>
                  </a:lnTo>
                  <a:lnTo>
                    <a:pt x="230" y="135"/>
                  </a:lnTo>
                  <a:lnTo>
                    <a:pt x="240" y="135"/>
                  </a:lnTo>
                  <a:lnTo>
                    <a:pt x="271" y="145"/>
                  </a:lnTo>
                  <a:lnTo>
                    <a:pt x="240" y="145"/>
                  </a:lnTo>
                  <a:lnTo>
                    <a:pt x="230" y="145"/>
                  </a:lnTo>
                  <a:lnTo>
                    <a:pt x="261" y="156"/>
                  </a:lnTo>
                  <a:lnTo>
                    <a:pt x="271" y="166"/>
                  </a:lnTo>
                  <a:lnTo>
                    <a:pt x="261" y="177"/>
                  </a:lnTo>
                  <a:lnTo>
                    <a:pt x="230" y="177"/>
                  </a:lnTo>
                  <a:lnTo>
                    <a:pt x="250" y="187"/>
                  </a:lnTo>
                  <a:lnTo>
                    <a:pt x="209" y="187"/>
                  </a:lnTo>
                  <a:lnTo>
                    <a:pt x="219" y="197"/>
                  </a:lnTo>
                  <a:lnTo>
                    <a:pt x="177" y="208"/>
                  </a:lnTo>
                  <a:lnTo>
                    <a:pt x="167" y="208"/>
                  </a:lnTo>
                  <a:lnTo>
                    <a:pt x="198" y="208"/>
                  </a:lnTo>
                  <a:lnTo>
                    <a:pt x="198" y="218"/>
                  </a:lnTo>
                  <a:lnTo>
                    <a:pt x="209" y="229"/>
                  </a:lnTo>
                  <a:lnTo>
                    <a:pt x="167" y="229"/>
                  </a:lnTo>
                  <a:lnTo>
                    <a:pt x="146" y="239"/>
                  </a:lnTo>
                  <a:lnTo>
                    <a:pt x="115" y="239"/>
                  </a:lnTo>
                  <a:lnTo>
                    <a:pt x="83" y="239"/>
                  </a:lnTo>
                  <a:lnTo>
                    <a:pt x="83" y="229"/>
                  </a:lnTo>
                  <a:lnTo>
                    <a:pt x="52" y="239"/>
                  </a:lnTo>
                  <a:lnTo>
                    <a:pt x="42" y="239"/>
                  </a:lnTo>
                  <a:lnTo>
                    <a:pt x="52" y="218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3" y="197"/>
                  </a:lnTo>
                  <a:lnTo>
                    <a:pt x="52" y="187"/>
                  </a:lnTo>
                  <a:lnTo>
                    <a:pt x="83" y="187"/>
                  </a:lnTo>
                  <a:lnTo>
                    <a:pt x="94" y="197"/>
                  </a:lnTo>
                  <a:lnTo>
                    <a:pt x="115" y="197"/>
                  </a:lnTo>
                  <a:lnTo>
                    <a:pt x="125" y="197"/>
                  </a:lnTo>
                  <a:lnTo>
                    <a:pt x="146" y="187"/>
                  </a:lnTo>
                  <a:lnTo>
                    <a:pt x="136" y="187"/>
                  </a:lnTo>
                  <a:lnTo>
                    <a:pt x="115" y="197"/>
                  </a:lnTo>
                  <a:lnTo>
                    <a:pt x="104" y="197"/>
                  </a:lnTo>
                  <a:lnTo>
                    <a:pt x="104" y="187"/>
                  </a:lnTo>
                  <a:lnTo>
                    <a:pt x="115" y="177"/>
                  </a:lnTo>
                  <a:lnTo>
                    <a:pt x="115" y="166"/>
                  </a:lnTo>
                  <a:lnTo>
                    <a:pt x="104" y="177"/>
                  </a:lnTo>
                  <a:lnTo>
                    <a:pt x="94" y="177"/>
                  </a:lnTo>
                  <a:lnTo>
                    <a:pt x="83" y="177"/>
                  </a:lnTo>
                  <a:lnTo>
                    <a:pt x="73" y="177"/>
                  </a:lnTo>
                  <a:lnTo>
                    <a:pt x="73" y="166"/>
                  </a:lnTo>
                  <a:lnTo>
                    <a:pt x="83" y="156"/>
                  </a:lnTo>
                  <a:lnTo>
                    <a:pt x="104" y="156"/>
                  </a:lnTo>
                  <a:lnTo>
                    <a:pt x="146" y="166"/>
                  </a:lnTo>
                  <a:lnTo>
                    <a:pt x="157" y="145"/>
                  </a:lnTo>
                  <a:lnTo>
                    <a:pt x="136" y="156"/>
                  </a:lnTo>
                  <a:lnTo>
                    <a:pt x="115" y="145"/>
                  </a:lnTo>
                  <a:lnTo>
                    <a:pt x="136" y="145"/>
                  </a:lnTo>
                  <a:lnTo>
                    <a:pt x="125" y="145"/>
                  </a:lnTo>
                  <a:lnTo>
                    <a:pt x="104" y="125"/>
                  </a:lnTo>
                  <a:lnTo>
                    <a:pt x="83" y="114"/>
                  </a:lnTo>
                  <a:lnTo>
                    <a:pt x="94" y="114"/>
                  </a:lnTo>
                  <a:lnTo>
                    <a:pt x="94" y="104"/>
                  </a:lnTo>
                  <a:lnTo>
                    <a:pt x="136" y="114"/>
                  </a:lnTo>
                  <a:lnTo>
                    <a:pt x="157" y="125"/>
                  </a:lnTo>
                  <a:lnTo>
                    <a:pt x="177" y="125"/>
                  </a:lnTo>
                  <a:lnTo>
                    <a:pt x="167" y="125"/>
                  </a:lnTo>
                  <a:lnTo>
                    <a:pt x="157" y="114"/>
                  </a:lnTo>
                  <a:lnTo>
                    <a:pt x="146" y="114"/>
                  </a:lnTo>
                  <a:lnTo>
                    <a:pt x="146" y="104"/>
                  </a:lnTo>
                  <a:lnTo>
                    <a:pt x="177" y="94"/>
                  </a:lnTo>
                  <a:lnTo>
                    <a:pt x="209" y="94"/>
                  </a:lnTo>
                  <a:lnTo>
                    <a:pt x="188" y="94"/>
                  </a:lnTo>
                  <a:lnTo>
                    <a:pt x="250" y="83"/>
                  </a:lnTo>
                  <a:lnTo>
                    <a:pt x="230" y="83"/>
                  </a:lnTo>
                  <a:lnTo>
                    <a:pt x="209" y="83"/>
                  </a:lnTo>
                  <a:lnTo>
                    <a:pt x="198" y="83"/>
                  </a:lnTo>
                  <a:lnTo>
                    <a:pt x="209" y="62"/>
                  </a:lnTo>
                  <a:lnTo>
                    <a:pt x="219" y="62"/>
                  </a:lnTo>
                  <a:lnTo>
                    <a:pt x="198" y="73"/>
                  </a:lnTo>
                  <a:lnTo>
                    <a:pt x="188" y="73"/>
                  </a:lnTo>
                  <a:lnTo>
                    <a:pt x="177" y="83"/>
                  </a:lnTo>
                  <a:lnTo>
                    <a:pt x="146" y="94"/>
                  </a:lnTo>
                  <a:lnTo>
                    <a:pt x="136" y="94"/>
                  </a:lnTo>
                  <a:lnTo>
                    <a:pt x="157" y="83"/>
                  </a:lnTo>
                  <a:lnTo>
                    <a:pt x="146" y="83"/>
                  </a:lnTo>
                  <a:lnTo>
                    <a:pt x="125" y="94"/>
                  </a:lnTo>
                  <a:lnTo>
                    <a:pt x="104" y="94"/>
                  </a:lnTo>
                  <a:lnTo>
                    <a:pt x="94" y="83"/>
                  </a:lnTo>
                  <a:lnTo>
                    <a:pt x="104" y="83"/>
                  </a:lnTo>
                  <a:lnTo>
                    <a:pt x="73" y="94"/>
                  </a:lnTo>
                  <a:lnTo>
                    <a:pt x="42" y="83"/>
                  </a:lnTo>
                  <a:lnTo>
                    <a:pt x="83" y="83"/>
                  </a:lnTo>
                  <a:lnTo>
                    <a:pt x="94" y="73"/>
                  </a:lnTo>
                  <a:lnTo>
                    <a:pt x="42" y="83"/>
                  </a:lnTo>
                  <a:lnTo>
                    <a:pt x="31" y="62"/>
                  </a:lnTo>
                  <a:lnTo>
                    <a:pt x="83" y="62"/>
                  </a:lnTo>
                  <a:lnTo>
                    <a:pt x="31" y="62"/>
                  </a:lnTo>
                  <a:lnTo>
                    <a:pt x="31" y="52"/>
                  </a:lnTo>
                  <a:lnTo>
                    <a:pt x="0" y="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1167"/>
            <p:cNvSpPr>
              <a:spLocks/>
            </p:cNvSpPr>
            <p:nvPr/>
          </p:nvSpPr>
          <p:spPr bwMode="auto">
            <a:xfrm>
              <a:off x="5555204" y="3082028"/>
              <a:ext cx="18762" cy="8148"/>
            </a:xfrm>
            <a:custGeom>
              <a:avLst/>
              <a:gdLst>
                <a:gd name="T0" fmla="*/ 6 w 22"/>
                <a:gd name="T1" fmla="*/ 0 h 10"/>
                <a:gd name="T2" fmla="*/ 11 w 22"/>
                <a:gd name="T3" fmla="*/ 5 h 10"/>
                <a:gd name="T4" fmla="*/ 0 w 22"/>
                <a:gd name="T5" fmla="*/ 0 h 10"/>
                <a:gd name="T6" fmla="*/ 6 w 2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"/>
                <a:gd name="T14" fmla="*/ 22 w 2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">
                  <a:moveTo>
                    <a:pt x="11" y="0"/>
                  </a:moveTo>
                  <a:lnTo>
                    <a:pt x="21" y="9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1168"/>
            <p:cNvSpPr>
              <a:spLocks/>
            </p:cNvSpPr>
            <p:nvPr/>
          </p:nvSpPr>
          <p:spPr bwMode="auto">
            <a:xfrm>
              <a:off x="5573967" y="3115978"/>
              <a:ext cx="43297" cy="24444"/>
            </a:xfrm>
            <a:custGeom>
              <a:avLst/>
              <a:gdLst>
                <a:gd name="T0" fmla="*/ 21 w 53"/>
                <a:gd name="T1" fmla="*/ 17 h 32"/>
                <a:gd name="T2" fmla="*/ 11 w 53"/>
                <a:gd name="T3" fmla="*/ 17 h 32"/>
                <a:gd name="T4" fmla="*/ 0 w 53"/>
                <a:gd name="T5" fmla="*/ 12 h 32"/>
                <a:gd name="T6" fmla="*/ 0 w 53"/>
                <a:gd name="T7" fmla="*/ 6 h 32"/>
                <a:gd name="T8" fmla="*/ 5 w 53"/>
                <a:gd name="T9" fmla="*/ 0 h 32"/>
                <a:gd name="T10" fmla="*/ 16 w 53"/>
                <a:gd name="T11" fmla="*/ 6 h 32"/>
                <a:gd name="T12" fmla="*/ 26 w 53"/>
                <a:gd name="T13" fmla="*/ 6 h 32"/>
                <a:gd name="T14" fmla="*/ 26 w 53"/>
                <a:gd name="T15" fmla="*/ 17 h 32"/>
                <a:gd name="T16" fmla="*/ 21 w 53"/>
                <a:gd name="T17" fmla="*/ 1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2"/>
                <a:gd name="T29" fmla="*/ 53 w 5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2">
                  <a:moveTo>
                    <a:pt x="42" y="31"/>
                  </a:moveTo>
                  <a:lnTo>
                    <a:pt x="21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52" y="10"/>
                  </a:lnTo>
                  <a:lnTo>
                    <a:pt x="52" y="31"/>
                  </a:lnTo>
                  <a:lnTo>
                    <a:pt x="42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1169"/>
            <p:cNvSpPr>
              <a:spLocks/>
            </p:cNvSpPr>
            <p:nvPr/>
          </p:nvSpPr>
          <p:spPr bwMode="auto">
            <a:xfrm>
              <a:off x="5598501" y="3041288"/>
              <a:ext cx="135663" cy="90986"/>
            </a:xfrm>
            <a:custGeom>
              <a:avLst/>
              <a:gdLst>
                <a:gd name="T0" fmla="*/ 11 w 168"/>
                <a:gd name="T1" fmla="*/ 18 h 114"/>
                <a:gd name="T2" fmla="*/ 16 w 168"/>
                <a:gd name="T3" fmla="*/ 18 h 114"/>
                <a:gd name="T4" fmla="*/ 16 w 168"/>
                <a:gd name="T5" fmla="*/ 12 h 114"/>
                <a:gd name="T6" fmla="*/ 11 w 168"/>
                <a:gd name="T7" fmla="*/ 12 h 114"/>
                <a:gd name="T8" fmla="*/ 21 w 168"/>
                <a:gd name="T9" fmla="*/ 12 h 114"/>
                <a:gd name="T10" fmla="*/ 21 w 168"/>
                <a:gd name="T11" fmla="*/ 6 h 114"/>
                <a:gd name="T12" fmla="*/ 26 w 168"/>
                <a:gd name="T13" fmla="*/ 6 h 114"/>
                <a:gd name="T14" fmla="*/ 16 w 168"/>
                <a:gd name="T15" fmla="*/ 6 h 114"/>
                <a:gd name="T16" fmla="*/ 16 w 168"/>
                <a:gd name="T17" fmla="*/ 0 h 114"/>
                <a:gd name="T18" fmla="*/ 32 w 168"/>
                <a:gd name="T19" fmla="*/ 6 h 114"/>
                <a:gd name="T20" fmla="*/ 37 w 168"/>
                <a:gd name="T21" fmla="*/ 12 h 114"/>
                <a:gd name="T22" fmla="*/ 43 w 168"/>
                <a:gd name="T23" fmla="*/ 18 h 114"/>
                <a:gd name="T24" fmla="*/ 53 w 168"/>
                <a:gd name="T25" fmla="*/ 18 h 114"/>
                <a:gd name="T26" fmla="*/ 58 w 168"/>
                <a:gd name="T27" fmla="*/ 24 h 114"/>
                <a:gd name="T28" fmla="*/ 63 w 168"/>
                <a:gd name="T29" fmla="*/ 30 h 114"/>
                <a:gd name="T30" fmla="*/ 63 w 168"/>
                <a:gd name="T31" fmla="*/ 24 h 114"/>
                <a:gd name="T32" fmla="*/ 63 w 168"/>
                <a:gd name="T33" fmla="*/ 30 h 114"/>
                <a:gd name="T34" fmla="*/ 69 w 168"/>
                <a:gd name="T35" fmla="*/ 30 h 114"/>
                <a:gd name="T36" fmla="*/ 74 w 168"/>
                <a:gd name="T37" fmla="*/ 36 h 114"/>
                <a:gd name="T38" fmla="*/ 79 w 168"/>
                <a:gd name="T39" fmla="*/ 42 h 114"/>
                <a:gd name="T40" fmla="*/ 84 w 168"/>
                <a:gd name="T41" fmla="*/ 42 h 114"/>
                <a:gd name="T42" fmla="*/ 74 w 168"/>
                <a:gd name="T43" fmla="*/ 48 h 114"/>
                <a:gd name="T44" fmla="*/ 69 w 168"/>
                <a:gd name="T45" fmla="*/ 54 h 114"/>
                <a:gd name="T46" fmla="*/ 63 w 168"/>
                <a:gd name="T47" fmla="*/ 48 h 114"/>
                <a:gd name="T48" fmla="*/ 63 w 168"/>
                <a:gd name="T49" fmla="*/ 61 h 114"/>
                <a:gd name="T50" fmla="*/ 58 w 168"/>
                <a:gd name="T51" fmla="*/ 61 h 114"/>
                <a:gd name="T52" fmla="*/ 53 w 168"/>
                <a:gd name="T53" fmla="*/ 61 h 114"/>
                <a:gd name="T54" fmla="*/ 53 w 168"/>
                <a:gd name="T55" fmla="*/ 66 h 114"/>
                <a:gd name="T56" fmla="*/ 48 w 168"/>
                <a:gd name="T57" fmla="*/ 66 h 114"/>
                <a:gd name="T58" fmla="*/ 32 w 168"/>
                <a:gd name="T59" fmla="*/ 66 h 114"/>
                <a:gd name="T60" fmla="*/ 26 w 168"/>
                <a:gd name="T61" fmla="*/ 61 h 114"/>
                <a:gd name="T62" fmla="*/ 37 w 168"/>
                <a:gd name="T63" fmla="*/ 61 h 114"/>
                <a:gd name="T64" fmla="*/ 21 w 168"/>
                <a:gd name="T65" fmla="*/ 61 h 114"/>
                <a:gd name="T66" fmla="*/ 21 w 168"/>
                <a:gd name="T67" fmla="*/ 54 h 114"/>
                <a:gd name="T68" fmla="*/ 26 w 168"/>
                <a:gd name="T69" fmla="*/ 48 h 114"/>
                <a:gd name="T70" fmla="*/ 43 w 168"/>
                <a:gd name="T71" fmla="*/ 42 h 114"/>
                <a:gd name="T72" fmla="*/ 32 w 168"/>
                <a:gd name="T73" fmla="*/ 42 h 114"/>
                <a:gd name="T74" fmla="*/ 26 w 168"/>
                <a:gd name="T75" fmla="*/ 42 h 114"/>
                <a:gd name="T76" fmla="*/ 21 w 168"/>
                <a:gd name="T77" fmla="*/ 42 h 114"/>
                <a:gd name="T78" fmla="*/ 11 w 168"/>
                <a:gd name="T79" fmla="*/ 42 h 114"/>
                <a:gd name="T80" fmla="*/ 5 w 168"/>
                <a:gd name="T81" fmla="*/ 42 h 114"/>
                <a:gd name="T82" fmla="*/ 11 w 168"/>
                <a:gd name="T83" fmla="*/ 36 h 114"/>
                <a:gd name="T84" fmla="*/ 0 w 168"/>
                <a:gd name="T85" fmla="*/ 36 h 114"/>
                <a:gd name="T86" fmla="*/ 0 w 168"/>
                <a:gd name="T87" fmla="*/ 30 h 114"/>
                <a:gd name="T88" fmla="*/ 5 w 168"/>
                <a:gd name="T89" fmla="*/ 30 h 114"/>
                <a:gd name="T90" fmla="*/ 16 w 168"/>
                <a:gd name="T91" fmla="*/ 30 h 114"/>
                <a:gd name="T92" fmla="*/ 16 w 168"/>
                <a:gd name="T93" fmla="*/ 24 h 114"/>
                <a:gd name="T94" fmla="*/ 5 w 168"/>
                <a:gd name="T95" fmla="*/ 18 h 114"/>
                <a:gd name="T96" fmla="*/ 11 w 168"/>
                <a:gd name="T97" fmla="*/ 18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14"/>
                <a:gd name="T149" fmla="*/ 168 w 16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14">
                  <a:moveTo>
                    <a:pt x="21" y="31"/>
                  </a:moveTo>
                  <a:lnTo>
                    <a:pt x="31" y="3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42" y="21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63" y="10"/>
                  </a:lnTo>
                  <a:lnTo>
                    <a:pt x="73" y="21"/>
                  </a:lnTo>
                  <a:lnTo>
                    <a:pt x="84" y="31"/>
                  </a:lnTo>
                  <a:lnTo>
                    <a:pt x="104" y="31"/>
                  </a:lnTo>
                  <a:lnTo>
                    <a:pt x="115" y="41"/>
                  </a:lnTo>
                  <a:lnTo>
                    <a:pt x="125" y="51"/>
                  </a:lnTo>
                  <a:lnTo>
                    <a:pt x="125" y="41"/>
                  </a:lnTo>
                  <a:lnTo>
                    <a:pt x="125" y="51"/>
                  </a:lnTo>
                  <a:lnTo>
                    <a:pt x="136" y="51"/>
                  </a:lnTo>
                  <a:lnTo>
                    <a:pt x="146" y="62"/>
                  </a:lnTo>
                  <a:lnTo>
                    <a:pt x="157" y="72"/>
                  </a:lnTo>
                  <a:lnTo>
                    <a:pt x="167" y="72"/>
                  </a:lnTo>
                  <a:lnTo>
                    <a:pt x="146" y="82"/>
                  </a:lnTo>
                  <a:lnTo>
                    <a:pt x="136" y="92"/>
                  </a:lnTo>
                  <a:lnTo>
                    <a:pt x="125" y="82"/>
                  </a:lnTo>
                  <a:lnTo>
                    <a:pt x="125" y="103"/>
                  </a:lnTo>
                  <a:lnTo>
                    <a:pt x="115" y="103"/>
                  </a:lnTo>
                  <a:lnTo>
                    <a:pt x="104" y="103"/>
                  </a:lnTo>
                  <a:lnTo>
                    <a:pt x="104" y="113"/>
                  </a:lnTo>
                  <a:lnTo>
                    <a:pt x="94" y="113"/>
                  </a:lnTo>
                  <a:lnTo>
                    <a:pt x="63" y="113"/>
                  </a:lnTo>
                  <a:lnTo>
                    <a:pt x="52" y="103"/>
                  </a:lnTo>
                  <a:lnTo>
                    <a:pt x="73" y="103"/>
                  </a:lnTo>
                  <a:lnTo>
                    <a:pt x="42" y="103"/>
                  </a:lnTo>
                  <a:lnTo>
                    <a:pt x="42" y="92"/>
                  </a:lnTo>
                  <a:lnTo>
                    <a:pt x="52" y="82"/>
                  </a:lnTo>
                  <a:lnTo>
                    <a:pt x="84" y="72"/>
                  </a:lnTo>
                  <a:lnTo>
                    <a:pt x="63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21" y="72"/>
                  </a:lnTo>
                  <a:lnTo>
                    <a:pt x="10" y="7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10" y="51"/>
                  </a:lnTo>
                  <a:lnTo>
                    <a:pt x="31" y="51"/>
                  </a:lnTo>
                  <a:lnTo>
                    <a:pt x="31" y="41"/>
                  </a:lnTo>
                  <a:lnTo>
                    <a:pt x="10" y="31"/>
                  </a:lnTo>
                  <a:lnTo>
                    <a:pt x="21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1170"/>
            <p:cNvSpPr>
              <a:spLocks/>
            </p:cNvSpPr>
            <p:nvPr/>
          </p:nvSpPr>
          <p:spPr bwMode="auto">
            <a:xfrm>
              <a:off x="5598501" y="3140422"/>
              <a:ext cx="36081" cy="9506"/>
            </a:xfrm>
            <a:custGeom>
              <a:avLst/>
              <a:gdLst>
                <a:gd name="T0" fmla="*/ 11 w 43"/>
                <a:gd name="T1" fmla="*/ 0 h 13"/>
                <a:gd name="T2" fmla="*/ 21 w 43"/>
                <a:gd name="T3" fmla="*/ 0 h 13"/>
                <a:gd name="T4" fmla="*/ 21 w 43"/>
                <a:gd name="T5" fmla="*/ 6 h 13"/>
                <a:gd name="T6" fmla="*/ 11 w 43"/>
                <a:gd name="T7" fmla="*/ 6 h 13"/>
                <a:gd name="T8" fmla="*/ 0 w 43"/>
                <a:gd name="T9" fmla="*/ 6 h 13"/>
                <a:gd name="T10" fmla="*/ 6 w 43"/>
                <a:gd name="T11" fmla="*/ 0 h 13"/>
                <a:gd name="T12" fmla="*/ 11 w 4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3"/>
                <a:gd name="T23" fmla="*/ 43 w 4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3">
                  <a:moveTo>
                    <a:pt x="21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21" y="12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reeform 1171"/>
            <p:cNvSpPr>
              <a:spLocks/>
            </p:cNvSpPr>
            <p:nvPr/>
          </p:nvSpPr>
          <p:spPr bwMode="auto">
            <a:xfrm>
              <a:off x="5523453" y="3174372"/>
              <a:ext cx="59173" cy="42098"/>
            </a:xfrm>
            <a:custGeom>
              <a:avLst/>
              <a:gdLst>
                <a:gd name="T0" fmla="*/ 32 w 74"/>
                <a:gd name="T1" fmla="*/ 18 h 52"/>
                <a:gd name="T2" fmla="*/ 32 w 74"/>
                <a:gd name="T3" fmla="*/ 24 h 52"/>
                <a:gd name="T4" fmla="*/ 22 w 74"/>
                <a:gd name="T5" fmla="*/ 30 h 52"/>
                <a:gd name="T6" fmla="*/ 11 w 74"/>
                <a:gd name="T7" fmla="*/ 24 h 52"/>
                <a:gd name="T8" fmla="*/ 16 w 74"/>
                <a:gd name="T9" fmla="*/ 18 h 52"/>
                <a:gd name="T10" fmla="*/ 22 w 74"/>
                <a:gd name="T11" fmla="*/ 12 h 52"/>
                <a:gd name="T12" fmla="*/ 11 w 74"/>
                <a:gd name="T13" fmla="*/ 18 h 52"/>
                <a:gd name="T14" fmla="*/ 0 w 74"/>
                <a:gd name="T15" fmla="*/ 18 h 52"/>
                <a:gd name="T16" fmla="*/ 0 w 74"/>
                <a:gd name="T17" fmla="*/ 12 h 52"/>
                <a:gd name="T18" fmla="*/ 5 w 74"/>
                <a:gd name="T19" fmla="*/ 12 h 52"/>
                <a:gd name="T20" fmla="*/ 0 w 74"/>
                <a:gd name="T21" fmla="*/ 6 h 52"/>
                <a:gd name="T22" fmla="*/ 5 w 74"/>
                <a:gd name="T23" fmla="*/ 0 h 52"/>
                <a:gd name="T24" fmla="*/ 11 w 74"/>
                <a:gd name="T25" fmla="*/ 6 h 52"/>
                <a:gd name="T26" fmla="*/ 16 w 74"/>
                <a:gd name="T27" fmla="*/ 12 h 52"/>
                <a:gd name="T28" fmla="*/ 16 w 74"/>
                <a:gd name="T29" fmla="*/ 6 h 52"/>
                <a:gd name="T30" fmla="*/ 16 w 74"/>
                <a:gd name="T31" fmla="*/ 0 h 52"/>
                <a:gd name="T32" fmla="*/ 22 w 74"/>
                <a:gd name="T33" fmla="*/ 0 h 52"/>
                <a:gd name="T34" fmla="*/ 27 w 74"/>
                <a:gd name="T35" fmla="*/ 0 h 52"/>
                <a:gd name="T36" fmla="*/ 32 w 74"/>
                <a:gd name="T37" fmla="*/ 0 h 52"/>
                <a:gd name="T38" fmla="*/ 37 w 74"/>
                <a:gd name="T39" fmla="*/ 24 h 52"/>
                <a:gd name="T40" fmla="*/ 32 w 74"/>
                <a:gd name="T41" fmla="*/ 18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52"/>
                <a:gd name="T65" fmla="*/ 74 w 7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52">
                  <a:moveTo>
                    <a:pt x="63" y="31"/>
                  </a:moveTo>
                  <a:lnTo>
                    <a:pt x="63" y="41"/>
                  </a:lnTo>
                  <a:lnTo>
                    <a:pt x="42" y="51"/>
                  </a:lnTo>
                  <a:lnTo>
                    <a:pt x="21" y="41"/>
                  </a:lnTo>
                  <a:lnTo>
                    <a:pt x="31" y="31"/>
                  </a:lnTo>
                  <a:lnTo>
                    <a:pt x="42" y="20"/>
                  </a:lnTo>
                  <a:lnTo>
                    <a:pt x="21" y="3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41"/>
                  </a:lnTo>
                  <a:lnTo>
                    <a:pt x="63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1172"/>
            <p:cNvSpPr>
              <a:spLocks/>
            </p:cNvSpPr>
            <p:nvPr/>
          </p:nvSpPr>
          <p:spPr bwMode="auto">
            <a:xfrm>
              <a:off x="5589842" y="3164866"/>
              <a:ext cx="210711" cy="61110"/>
            </a:xfrm>
            <a:custGeom>
              <a:avLst/>
              <a:gdLst>
                <a:gd name="T0" fmla="*/ 16 w 262"/>
                <a:gd name="T1" fmla="*/ 0 h 75"/>
                <a:gd name="T2" fmla="*/ 26 w 262"/>
                <a:gd name="T3" fmla="*/ 0 h 75"/>
                <a:gd name="T4" fmla="*/ 26 w 262"/>
                <a:gd name="T5" fmla="*/ 7 h 75"/>
                <a:gd name="T6" fmla="*/ 43 w 262"/>
                <a:gd name="T7" fmla="*/ 7 h 75"/>
                <a:gd name="T8" fmla="*/ 48 w 262"/>
                <a:gd name="T9" fmla="*/ 13 h 75"/>
                <a:gd name="T10" fmla="*/ 58 w 262"/>
                <a:gd name="T11" fmla="*/ 13 h 75"/>
                <a:gd name="T12" fmla="*/ 43 w 262"/>
                <a:gd name="T13" fmla="*/ 13 h 75"/>
                <a:gd name="T14" fmla="*/ 43 w 262"/>
                <a:gd name="T15" fmla="*/ 19 h 75"/>
                <a:gd name="T16" fmla="*/ 48 w 262"/>
                <a:gd name="T17" fmla="*/ 19 h 75"/>
                <a:gd name="T18" fmla="*/ 58 w 262"/>
                <a:gd name="T19" fmla="*/ 19 h 75"/>
                <a:gd name="T20" fmla="*/ 58 w 262"/>
                <a:gd name="T21" fmla="*/ 25 h 75"/>
                <a:gd name="T22" fmla="*/ 63 w 262"/>
                <a:gd name="T23" fmla="*/ 25 h 75"/>
                <a:gd name="T24" fmla="*/ 74 w 262"/>
                <a:gd name="T25" fmla="*/ 25 h 75"/>
                <a:gd name="T26" fmla="*/ 80 w 262"/>
                <a:gd name="T27" fmla="*/ 32 h 75"/>
                <a:gd name="T28" fmla="*/ 90 w 262"/>
                <a:gd name="T29" fmla="*/ 25 h 75"/>
                <a:gd name="T30" fmla="*/ 95 w 262"/>
                <a:gd name="T31" fmla="*/ 25 h 75"/>
                <a:gd name="T32" fmla="*/ 111 w 262"/>
                <a:gd name="T33" fmla="*/ 19 h 75"/>
                <a:gd name="T34" fmla="*/ 127 w 262"/>
                <a:gd name="T35" fmla="*/ 25 h 75"/>
                <a:gd name="T36" fmla="*/ 132 w 262"/>
                <a:gd name="T37" fmla="*/ 32 h 75"/>
                <a:gd name="T38" fmla="*/ 132 w 262"/>
                <a:gd name="T39" fmla="*/ 44 h 75"/>
                <a:gd name="T40" fmla="*/ 111 w 262"/>
                <a:gd name="T41" fmla="*/ 44 h 75"/>
                <a:gd name="T42" fmla="*/ 101 w 262"/>
                <a:gd name="T43" fmla="*/ 38 h 75"/>
                <a:gd name="T44" fmla="*/ 90 w 262"/>
                <a:gd name="T45" fmla="*/ 44 h 75"/>
                <a:gd name="T46" fmla="*/ 69 w 262"/>
                <a:gd name="T47" fmla="*/ 44 h 75"/>
                <a:gd name="T48" fmla="*/ 63 w 262"/>
                <a:gd name="T49" fmla="*/ 38 h 75"/>
                <a:gd name="T50" fmla="*/ 53 w 262"/>
                <a:gd name="T51" fmla="*/ 44 h 75"/>
                <a:gd name="T52" fmla="*/ 43 w 262"/>
                <a:gd name="T53" fmla="*/ 38 h 75"/>
                <a:gd name="T54" fmla="*/ 37 w 262"/>
                <a:gd name="T55" fmla="*/ 38 h 75"/>
                <a:gd name="T56" fmla="*/ 32 w 262"/>
                <a:gd name="T57" fmla="*/ 32 h 75"/>
                <a:gd name="T58" fmla="*/ 26 w 262"/>
                <a:gd name="T59" fmla="*/ 13 h 75"/>
                <a:gd name="T60" fmla="*/ 21 w 262"/>
                <a:gd name="T61" fmla="*/ 13 h 75"/>
                <a:gd name="T62" fmla="*/ 11 w 262"/>
                <a:gd name="T63" fmla="*/ 13 h 75"/>
                <a:gd name="T64" fmla="*/ 0 w 262"/>
                <a:gd name="T65" fmla="*/ 0 h 75"/>
                <a:gd name="T66" fmla="*/ 16 w 262"/>
                <a:gd name="T67" fmla="*/ 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75"/>
                <a:gd name="T104" fmla="*/ 262 w 262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75">
                  <a:moveTo>
                    <a:pt x="31" y="0"/>
                  </a:moveTo>
                  <a:lnTo>
                    <a:pt x="52" y="0"/>
                  </a:lnTo>
                  <a:lnTo>
                    <a:pt x="52" y="11"/>
                  </a:lnTo>
                  <a:lnTo>
                    <a:pt x="84" y="11"/>
                  </a:lnTo>
                  <a:lnTo>
                    <a:pt x="94" y="21"/>
                  </a:lnTo>
                  <a:lnTo>
                    <a:pt x="115" y="21"/>
                  </a:lnTo>
                  <a:lnTo>
                    <a:pt x="84" y="21"/>
                  </a:lnTo>
                  <a:lnTo>
                    <a:pt x="84" y="32"/>
                  </a:lnTo>
                  <a:lnTo>
                    <a:pt x="94" y="32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25" y="42"/>
                  </a:lnTo>
                  <a:lnTo>
                    <a:pt x="146" y="42"/>
                  </a:lnTo>
                  <a:lnTo>
                    <a:pt x="157" y="53"/>
                  </a:lnTo>
                  <a:lnTo>
                    <a:pt x="177" y="42"/>
                  </a:lnTo>
                  <a:lnTo>
                    <a:pt x="188" y="42"/>
                  </a:lnTo>
                  <a:lnTo>
                    <a:pt x="219" y="32"/>
                  </a:lnTo>
                  <a:lnTo>
                    <a:pt x="251" y="42"/>
                  </a:lnTo>
                  <a:lnTo>
                    <a:pt x="261" y="53"/>
                  </a:lnTo>
                  <a:lnTo>
                    <a:pt x="261" y="74"/>
                  </a:lnTo>
                  <a:lnTo>
                    <a:pt x="219" y="74"/>
                  </a:lnTo>
                  <a:lnTo>
                    <a:pt x="198" y="63"/>
                  </a:lnTo>
                  <a:lnTo>
                    <a:pt x="177" y="74"/>
                  </a:lnTo>
                  <a:lnTo>
                    <a:pt x="136" y="74"/>
                  </a:lnTo>
                  <a:lnTo>
                    <a:pt x="125" y="63"/>
                  </a:lnTo>
                  <a:lnTo>
                    <a:pt x="104" y="74"/>
                  </a:lnTo>
                  <a:lnTo>
                    <a:pt x="84" y="63"/>
                  </a:lnTo>
                  <a:lnTo>
                    <a:pt x="73" y="63"/>
                  </a:lnTo>
                  <a:lnTo>
                    <a:pt x="63" y="53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21" y="21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Freeform 1173"/>
            <p:cNvSpPr>
              <a:spLocks/>
            </p:cNvSpPr>
            <p:nvPr/>
          </p:nvSpPr>
          <p:spPr bwMode="auto">
            <a:xfrm>
              <a:off x="5480157" y="3098324"/>
              <a:ext cx="77934" cy="42098"/>
            </a:xfrm>
            <a:custGeom>
              <a:avLst/>
              <a:gdLst>
                <a:gd name="T0" fmla="*/ 43 w 95"/>
                <a:gd name="T1" fmla="*/ 12 h 52"/>
                <a:gd name="T2" fmla="*/ 48 w 95"/>
                <a:gd name="T3" fmla="*/ 18 h 52"/>
                <a:gd name="T4" fmla="*/ 43 w 95"/>
                <a:gd name="T5" fmla="*/ 30 h 52"/>
                <a:gd name="T6" fmla="*/ 38 w 95"/>
                <a:gd name="T7" fmla="*/ 24 h 52"/>
                <a:gd name="T8" fmla="*/ 22 w 95"/>
                <a:gd name="T9" fmla="*/ 24 h 52"/>
                <a:gd name="T10" fmla="*/ 5 w 95"/>
                <a:gd name="T11" fmla="*/ 24 h 52"/>
                <a:gd name="T12" fmla="*/ 11 w 95"/>
                <a:gd name="T13" fmla="*/ 18 h 52"/>
                <a:gd name="T14" fmla="*/ 16 w 95"/>
                <a:gd name="T15" fmla="*/ 12 h 52"/>
                <a:gd name="T16" fmla="*/ 11 w 95"/>
                <a:gd name="T17" fmla="*/ 12 h 52"/>
                <a:gd name="T18" fmla="*/ 5 w 95"/>
                <a:gd name="T19" fmla="*/ 12 h 52"/>
                <a:gd name="T20" fmla="*/ 0 w 95"/>
                <a:gd name="T21" fmla="*/ 6 h 52"/>
                <a:gd name="T22" fmla="*/ 11 w 95"/>
                <a:gd name="T23" fmla="*/ 0 h 52"/>
                <a:gd name="T24" fmla="*/ 22 w 95"/>
                <a:gd name="T25" fmla="*/ 6 h 52"/>
                <a:gd name="T26" fmla="*/ 32 w 95"/>
                <a:gd name="T27" fmla="*/ 6 h 52"/>
                <a:gd name="T28" fmla="*/ 38 w 95"/>
                <a:gd name="T29" fmla="*/ 12 h 52"/>
                <a:gd name="T30" fmla="*/ 43 w 95"/>
                <a:gd name="T31" fmla="*/ 12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52"/>
                <a:gd name="T50" fmla="*/ 95 w 95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52">
                  <a:moveTo>
                    <a:pt x="84" y="20"/>
                  </a:moveTo>
                  <a:lnTo>
                    <a:pt x="94" y="31"/>
                  </a:lnTo>
                  <a:lnTo>
                    <a:pt x="84" y="51"/>
                  </a:lnTo>
                  <a:lnTo>
                    <a:pt x="73" y="41"/>
                  </a:lnTo>
                  <a:lnTo>
                    <a:pt x="42" y="41"/>
                  </a:lnTo>
                  <a:lnTo>
                    <a:pt x="10" y="41"/>
                  </a:lnTo>
                  <a:lnTo>
                    <a:pt x="21" y="31"/>
                  </a:lnTo>
                  <a:lnTo>
                    <a:pt x="31" y="20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42" y="10"/>
                  </a:lnTo>
                  <a:lnTo>
                    <a:pt x="63" y="10"/>
                  </a:lnTo>
                  <a:lnTo>
                    <a:pt x="73" y="20"/>
                  </a:lnTo>
                  <a:lnTo>
                    <a:pt x="84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1174"/>
            <p:cNvSpPr>
              <a:spLocks/>
            </p:cNvSpPr>
            <p:nvPr/>
          </p:nvSpPr>
          <p:spPr bwMode="auto">
            <a:xfrm>
              <a:off x="5480157" y="3149928"/>
              <a:ext cx="18762" cy="8148"/>
            </a:xfrm>
            <a:custGeom>
              <a:avLst/>
              <a:gdLst>
                <a:gd name="T0" fmla="*/ 6 w 22"/>
                <a:gd name="T1" fmla="*/ 0 h 11"/>
                <a:gd name="T2" fmla="*/ 11 w 22"/>
                <a:gd name="T3" fmla="*/ 5 h 11"/>
                <a:gd name="T4" fmla="*/ 0 w 22"/>
                <a:gd name="T5" fmla="*/ 0 h 11"/>
                <a:gd name="T6" fmla="*/ 6 w 2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1"/>
                <a:gd name="T14" fmla="*/ 22 w 2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1">
                  <a:moveTo>
                    <a:pt x="11" y="0"/>
                  </a:moveTo>
                  <a:lnTo>
                    <a:pt x="21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1175"/>
            <p:cNvSpPr>
              <a:spLocks/>
            </p:cNvSpPr>
            <p:nvPr/>
          </p:nvSpPr>
          <p:spPr bwMode="auto">
            <a:xfrm>
              <a:off x="5488816" y="3174372"/>
              <a:ext cx="10103" cy="9506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6 h 10"/>
                <a:gd name="T4" fmla="*/ 0 w 13"/>
                <a:gd name="T5" fmla="*/ 0 h 10"/>
                <a:gd name="T6" fmla="*/ 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2" y="0"/>
                  </a:moveTo>
                  <a:lnTo>
                    <a:pt x="12" y="9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Freeform 1176"/>
            <p:cNvSpPr>
              <a:spLocks/>
            </p:cNvSpPr>
            <p:nvPr/>
          </p:nvSpPr>
          <p:spPr bwMode="auto">
            <a:xfrm>
              <a:off x="5379131" y="3132274"/>
              <a:ext cx="44740" cy="25802"/>
            </a:xfrm>
            <a:custGeom>
              <a:avLst/>
              <a:gdLst>
                <a:gd name="T0" fmla="*/ 11 w 54"/>
                <a:gd name="T1" fmla="*/ 0 h 33"/>
                <a:gd name="T2" fmla="*/ 27 w 54"/>
                <a:gd name="T3" fmla="*/ 0 h 33"/>
                <a:gd name="T4" fmla="*/ 16 w 54"/>
                <a:gd name="T5" fmla="*/ 6 h 33"/>
                <a:gd name="T6" fmla="*/ 27 w 54"/>
                <a:gd name="T7" fmla="*/ 12 h 33"/>
                <a:gd name="T8" fmla="*/ 6 w 54"/>
                <a:gd name="T9" fmla="*/ 18 h 33"/>
                <a:gd name="T10" fmla="*/ 0 w 54"/>
                <a:gd name="T11" fmla="*/ 6 h 33"/>
                <a:gd name="T12" fmla="*/ 11 w 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3"/>
                <a:gd name="T23" fmla="*/ 54 w 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3">
                  <a:moveTo>
                    <a:pt x="21" y="0"/>
                  </a:moveTo>
                  <a:lnTo>
                    <a:pt x="53" y="0"/>
                  </a:lnTo>
                  <a:lnTo>
                    <a:pt x="32" y="11"/>
                  </a:lnTo>
                  <a:lnTo>
                    <a:pt x="53" y="21"/>
                  </a:lnTo>
                  <a:lnTo>
                    <a:pt x="11" y="32"/>
                  </a:lnTo>
                  <a:lnTo>
                    <a:pt x="0" y="11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Freeform 1177"/>
            <p:cNvSpPr>
              <a:spLocks/>
            </p:cNvSpPr>
            <p:nvPr/>
          </p:nvSpPr>
          <p:spPr bwMode="auto">
            <a:xfrm>
              <a:off x="5379131" y="3115978"/>
              <a:ext cx="51956" cy="16296"/>
            </a:xfrm>
            <a:custGeom>
              <a:avLst/>
              <a:gdLst>
                <a:gd name="T0" fmla="*/ 26 w 64"/>
                <a:gd name="T1" fmla="*/ 0 h 22"/>
                <a:gd name="T2" fmla="*/ 31 w 64"/>
                <a:gd name="T3" fmla="*/ 11 h 22"/>
                <a:gd name="T4" fmla="*/ 16 w 64"/>
                <a:gd name="T5" fmla="*/ 6 h 22"/>
                <a:gd name="T6" fmla="*/ 5 w 64"/>
                <a:gd name="T7" fmla="*/ 6 h 22"/>
                <a:gd name="T8" fmla="*/ 0 w 64"/>
                <a:gd name="T9" fmla="*/ 6 h 22"/>
                <a:gd name="T10" fmla="*/ 16 w 64"/>
                <a:gd name="T11" fmla="*/ 0 h 22"/>
                <a:gd name="T12" fmla="*/ 26 w 6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"/>
                <a:gd name="T23" fmla="*/ 64 w 6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">
                  <a:moveTo>
                    <a:pt x="53" y="0"/>
                  </a:moveTo>
                  <a:lnTo>
                    <a:pt x="63" y="21"/>
                  </a:lnTo>
                  <a:lnTo>
                    <a:pt x="32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5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Freeform 1178"/>
            <p:cNvSpPr>
              <a:spLocks/>
            </p:cNvSpPr>
            <p:nvPr/>
          </p:nvSpPr>
          <p:spPr bwMode="auto">
            <a:xfrm>
              <a:off x="5462838" y="3240914"/>
              <a:ext cx="25978" cy="25802"/>
            </a:xfrm>
            <a:custGeom>
              <a:avLst/>
              <a:gdLst>
                <a:gd name="T0" fmla="*/ 11 w 32"/>
                <a:gd name="T1" fmla="*/ 18 h 32"/>
                <a:gd name="T2" fmla="*/ 0 w 32"/>
                <a:gd name="T3" fmla="*/ 12 h 32"/>
                <a:gd name="T4" fmla="*/ 11 w 32"/>
                <a:gd name="T5" fmla="*/ 0 h 32"/>
                <a:gd name="T6" fmla="*/ 16 w 32"/>
                <a:gd name="T7" fmla="*/ 12 h 32"/>
                <a:gd name="T8" fmla="*/ 11 w 32"/>
                <a:gd name="T9" fmla="*/ 1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21" y="31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31" y="21"/>
                  </a:lnTo>
                  <a:lnTo>
                    <a:pt x="21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1179"/>
            <p:cNvSpPr>
              <a:spLocks/>
            </p:cNvSpPr>
            <p:nvPr/>
          </p:nvSpPr>
          <p:spPr bwMode="auto">
            <a:xfrm>
              <a:off x="5319959" y="3257211"/>
              <a:ext cx="220813" cy="108640"/>
            </a:xfrm>
            <a:custGeom>
              <a:avLst/>
              <a:gdLst>
                <a:gd name="T0" fmla="*/ 27 w 272"/>
                <a:gd name="T1" fmla="*/ 68 h 136"/>
                <a:gd name="T2" fmla="*/ 11 w 272"/>
                <a:gd name="T3" fmla="*/ 62 h 136"/>
                <a:gd name="T4" fmla="*/ 21 w 272"/>
                <a:gd name="T5" fmla="*/ 49 h 136"/>
                <a:gd name="T6" fmla="*/ 42 w 272"/>
                <a:gd name="T7" fmla="*/ 49 h 136"/>
                <a:gd name="T8" fmla="*/ 37 w 272"/>
                <a:gd name="T9" fmla="*/ 43 h 136"/>
                <a:gd name="T10" fmla="*/ 27 w 272"/>
                <a:gd name="T11" fmla="*/ 43 h 136"/>
                <a:gd name="T12" fmla="*/ 5 w 272"/>
                <a:gd name="T13" fmla="*/ 43 h 136"/>
                <a:gd name="T14" fmla="*/ 5 w 272"/>
                <a:gd name="T15" fmla="*/ 37 h 136"/>
                <a:gd name="T16" fmla="*/ 16 w 272"/>
                <a:gd name="T17" fmla="*/ 31 h 136"/>
                <a:gd name="T18" fmla="*/ 11 w 272"/>
                <a:gd name="T19" fmla="*/ 31 h 136"/>
                <a:gd name="T20" fmla="*/ 0 w 272"/>
                <a:gd name="T21" fmla="*/ 31 h 136"/>
                <a:gd name="T22" fmla="*/ 0 w 272"/>
                <a:gd name="T23" fmla="*/ 25 h 136"/>
                <a:gd name="T24" fmla="*/ 0 w 272"/>
                <a:gd name="T25" fmla="*/ 18 h 136"/>
                <a:gd name="T26" fmla="*/ 11 w 272"/>
                <a:gd name="T27" fmla="*/ 6 h 136"/>
                <a:gd name="T28" fmla="*/ 32 w 272"/>
                <a:gd name="T29" fmla="*/ 0 h 136"/>
                <a:gd name="T30" fmla="*/ 32 w 272"/>
                <a:gd name="T31" fmla="*/ 6 h 136"/>
                <a:gd name="T32" fmla="*/ 37 w 272"/>
                <a:gd name="T33" fmla="*/ 6 h 136"/>
                <a:gd name="T34" fmla="*/ 48 w 272"/>
                <a:gd name="T35" fmla="*/ 6 h 136"/>
                <a:gd name="T36" fmla="*/ 48 w 272"/>
                <a:gd name="T37" fmla="*/ 13 h 136"/>
                <a:gd name="T38" fmla="*/ 53 w 272"/>
                <a:gd name="T39" fmla="*/ 13 h 136"/>
                <a:gd name="T40" fmla="*/ 64 w 272"/>
                <a:gd name="T41" fmla="*/ 13 h 136"/>
                <a:gd name="T42" fmla="*/ 64 w 272"/>
                <a:gd name="T43" fmla="*/ 6 h 136"/>
                <a:gd name="T44" fmla="*/ 75 w 272"/>
                <a:gd name="T45" fmla="*/ 6 h 136"/>
                <a:gd name="T46" fmla="*/ 80 w 272"/>
                <a:gd name="T47" fmla="*/ 18 h 136"/>
                <a:gd name="T48" fmla="*/ 85 w 272"/>
                <a:gd name="T49" fmla="*/ 25 h 136"/>
                <a:gd name="T50" fmla="*/ 80 w 272"/>
                <a:gd name="T51" fmla="*/ 13 h 136"/>
                <a:gd name="T52" fmla="*/ 80 w 272"/>
                <a:gd name="T53" fmla="*/ 0 h 136"/>
                <a:gd name="T54" fmla="*/ 85 w 272"/>
                <a:gd name="T55" fmla="*/ 0 h 136"/>
                <a:gd name="T56" fmla="*/ 90 w 272"/>
                <a:gd name="T57" fmla="*/ 0 h 136"/>
                <a:gd name="T58" fmla="*/ 101 w 272"/>
                <a:gd name="T59" fmla="*/ 6 h 136"/>
                <a:gd name="T60" fmla="*/ 106 w 272"/>
                <a:gd name="T61" fmla="*/ 18 h 136"/>
                <a:gd name="T62" fmla="*/ 112 w 272"/>
                <a:gd name="T63" fmla="*/ 31 h 136"/>
                <a:gd name="T64" fmla="*/ 112 w 272"/>
                <a:gd name="T65" fmla="*/ 37 h 136"/>
                <a:gd name="T66" fmla="*/ 123 w 272"/>
                <a:gd name="T67" fmla="*/ 43 h 136"/>
                <a:gd name="T68" fmla="*/ 138 w 272"/>
                <a:gd name="T69" fmla="*/ 49 h 136"/>
                <a:gd name="T70" fmla="*/ 133 w 272"/>
                <a:gd name="T71" fmla="*/ 55 h 136"/>
                <a:gd name="T72" fmla="*/ 128 w 272"/>
                <a:gd name="T73" fmla="*/ 55 h 136"/>
                <a:gd name="T74" fmla="*/ 117 w 272"/>
                <a:gd name="T75" fmla="*/ 62 h 136"/>
                <a:gd name="T76" fmla="*/ 128 w 272"/>
                <a:gd name="T77" fmla="*/ 62 h 136"/>
                <a:gd name="T78" fmla="*/ 128 w 272"/>
                <a:gd name="T79" fmla="*/ 68 h 136"/>
                <a:gd name="T80" fmla="*/ 123 w 272"/>
                <a:gd name="T81" fmla="*/ 74 h 136"/>
                <a:gd name="T82" fmla="*/ 112 w 272"/>
                <a:gd name="T83" fmla="*/ 68 h 136"/>
                <a:gd name="T84" fmla="*/ 101 w 272"/>
                <a:gd name="T85" fmla="*/ 68 h 136"/>
                <a:gd name="T86" fmla="*/ 90 w 272"/>
                <a:gd name="T87" fmla="*/ 62 h 136"/>
                <a:gd name="T88" fmla="*/ 75 w 272"/>
                <a:gd name="T89" fmla="*/ 74 h 136"/>
                <a:gd name="T90" fmla="*/ 59 w 272"/>
                <a:gd name="T91" fmla="*/ 74 h 136"/>
                <a:gd name="T92" fmla="*/ 37 w 272"/>
                <a:gd name="T93" fmla="*/ 80 h 136"/>
                <a:gd name="T94" fmla="*/ 32 w 272"/>
                <a:gd name="T95" fmla="*/ 68 h 136"/>
                <a:gd name="T96" fmla="*/ 27 w 272"/>
                <a:gd name="T97" fmla="*/ 68 h 1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136"/>
                <a:gd name="T149" fmla="*/ 272 w 272"/>
                <a:gd name="T150" fmla="*/ 136 h 1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136">
                  <a:moveTo>
                    <a:pt x="52" y="114"/>
                  </a:moveTo>
                  <a:lnTo>
                    <a:pt x="21" y="104"/>
                  </a:lnTo>
                  <a:lnTo>
                    <a:pt x="42" y="83"/>
                  </a:lnTo>
                  <a:lnTo>
                    <a:pt x="83" y="83"/>
                  </a:lnTo>
                  <a:lnTo>
                    <a:pt x="73" y="73"/>
                  </a:lnTo>
                  <a:lnTo>
                    <a:pt x="52" y="73"/>
                  </a:lnTo>
                  <a:lnTo>
                    <a:pt x="10" y="73"/>
                  </a:lnTo>
                  <a:lnTo>
                    <a:pt x="10" y="62"/>
                  </a:lnTo>
                  <a:lnTo>
                    <a:pt x="31" y="52"/>
                  </a:lnTo>
                  <a:lnTo>
                    <a:pt x="21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1" y="10"/>
                  </a:lnTo>
                  <a:lnTo>
                    <a:pt x="63" y="0"/>
                  </a:lnTo>
                  <a:lnTo>
                    <a:pt x="63" y="1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104" y="21"/>
                  </a:lnTo>
                  <a:lnTo>
                    <a:pt x="125" y="21"/>
                  </a:lnTo>
                  <a:lnTo>
                    <a:pt x="125" y="10"/>
                  </a:lnTo>
                  <a:lnTo>
                    <a:pt x="146" y="10"/>
                  </a:lnTo>
                  <a:lnTo>
                    <a:pt x="156" y="31"/>
                  </a:lnTo>
                  <a:lnTo>
                    <a:pt x="167" y="42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98" y="10"/>
                  </a:lnTo>
                  <a:lnTo>
                    <a:pt x="208" y="31"/>
                  </a:lnTo>
                  <a:lnTo>
                    <a:pt x="219" y="52"/>
                  </a:lnTo>
                  <a:lnTo>
                    <a:pt x="219" y="62"/>
                  </a:lnTo>
                  <a:lnTo>
                    <a:pt x="240" y="73"/>
                  </a:lnTo>
                  <a:lnTo>
                    <a:pt x="271" y="83"/>
                  </a:lnTo>
                  <a:lnTo>
                    <a:pt x="261" y="93"/>
                  </a:lnTo>
                  <a:lnTo>
                    <a:pt x="250" y="93"/>
                  </a:lnTo>
                  <a:lnTo>
                    <a:pt x="229" y="104"/>
                  </a:lnTo>
                  <a:lnTo>
                    <a:pt x="250" y="104"/>
                  </a:lnTo>
                  <a:lnTo>
                    <a:pt x="250" y="114"/>
                  </a:lnTo>
                  <a:lnTo>
                    <a:pt x="240" y="125"/>
                  </a:lnTo>
                  <a:lnTo>
                    <a:pt x="219" y="114"/>
                  </a:lnTo>
                  <a:lnTo>
                    <a:pt x="198" y="114"/>
                  </a:lnTo>
                  <a:lnTo>
                    <a:pt x="177" y="104"/>
                  </a:lnTo>
                  <a:lnTo>
                    <a:pt x="146" y="125"/>
                  </a:lnTo>
                  <a:lnTo>
                    <a:pt x="115" y="125"/>
                  </a:lnTo>
                  <a:lnTo>
                    <a:pt x="73" y="135"/>
                  </a:lnTo>
                  <a:lnTo>
                    <a:pt x="63" y="114"/>
                  </a:lnTo>
                  <a:lnTo>
                    <a:pt x="52" y="1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Freeform 1180"/>
            <p:cNvSpPr>
              <a:spLocks/>
            </p:cNvSpPr>
            <p:nvPr/>
          </p:nvSpPr>
          <p:spPr bwMode="auto">
            <a:xfrm>
              <a:off x="5327174" y="3174372"/>
              <a:ext cx="154426" cy="51604"/>
            </a:xfrm>
            <a:custGeom>
              <a:avLst/>
              <a:gdLst>
                <a:gd name="T0" fmla="*/ 64 w 190"/>
                <a:gd name="T1" fmla="*/ 0 h 63"/>
                <a:gd name="T2" fmla="*/ 70 w 190"/>
                <a:gd name="T3" fmla="*/ 0 h 63"/>
                <a:gd name="T4" fmla="*/ 75 w 190"/>
                <a:gd name="T5" fmla="*/ 6 h 63"/>
                <a:gd name="T6" fmla="*/ 81 w 190"/>
                <a:gd name="T7" fmla="*/ 13 h 63"/>
                <a:gd name="T8" fmla="*/ 86 w 190"/>
                <a:gd name="T9" fmla="*/ 13 h 63"/>
                <a:gd name="T10" fmla="*/ 96 w 190"/>
                <a:gd name="T11" fmla="*/ 25 h 63"/>
                <a:gd name="T12" fmla="*/ 81 w 190"/>
                <a:gd name="T13" fmla="*/ 31 h 63"/>
                <a:gd name="T14" fmla="*/ 70 w 190"/>
                <a:gd name="T15" fmla="*/ 31 h 63"/>
                <a:gd name="T16" fmla="*/ 59 w 190"/>
                <a:gd name="T17" fmla="*/ 31 h 63"/>
                <a:gd name="T18" fmla="*/ 43 w 190"/>
                <a:gd name="T19" fmla="*/ 37 h 63"/>
                <a:gd name="T20" fmla="*/ 27 w 190"/>
                <a:gd name="T21" fmla="*/ 37 h 63"/>
                <a:gd name="T22" fmla="*/ 43 w 190"/>
                <a:gd name="T23" fmla="*/ 31 h 63"/>
                <a:gd name="T24" fmla="*/ 43 w 190"/>
                <a:gd name="T25" fmla="*/ 25 h 63"/>
                <a:gd name="T26" fmla="*/ 32 w 190"/>
                <a:gd name="T27" fmla="*/ 25 h 63"/>
                <a:gd name="T28" fmla="*/ 27 w 190"/>
                <a:gd name="T29" fmla="*/ 19 h 63"/>
                <a:gd name="T30" fmla="*/ 16 w 190"/>
                <a:gd name="T31" fmla="*/ 25 h 63"/>
                <a:gd name="T32" fmla="*/ 6 w 190"/>
                <a:gd name="T33" fmla="*/ 25 h 63"/>
                <a:gd name="T34" fmla="*/ 11 w 190"/>
                <a:gd name="T35" fmla="*/ 19 h 63"/>
                <a:gd name="T36" fmla="*/ 0 w 190"/>
                <a:gd name="T37" fmla="*/ 19 h 63"/>
                <a:gd name="T38" fmla="*/ 16 w 190"/>
                <a:gd name="T39" fmla="*/ 13 h 63"/>
                <a:gd name="T40" fmla="*/ 11 w 190"/>
                <a:gd name="T41" fmla="*/ 6 h 63"/>
                <a:gd name="T42" fmla="*/ 27 w 190"/>
                <a:gd name="T43" fmla="*/ 6 h 63"/>
                <a:gd name="T44" fmla="*/ 43 w 190"/>
                <a:gd name="T45" fmla="*/ 13 h 63"/>
                <a:gd name="T46" fmla="*/ 49 w 190"/>
                <a:gd name="T47" fmla="*/ 19 h 63"/>
                <a:gd name="T48" fmla="*/ 64 w 190"/>
                <a:gd name="T49" fmla="*/ 19 h 63"/>
                <a:gd name="T50" fmla="*/ 59 w 190"/>
                <a:gd name="T51" fmla="*/ 13 h 63"/>
                <a:gd name="T52" fmla="*/ 59 w 190"/>
                <a:gd name="T53" fmla="*/ 6 h 63"/>
                <a:gd name="T54" fmla="*/ 59 w 190"/>
                <a:gd name="T55" fmla="*/ 0 h 63"/>
                <a:gd name="T56" fmla="*/ 64 w 190"/>
                <a:gd name="T57" fmla="*/ 0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0"/>
                <a:gd name="T88" fmla="*/ 0 h 63"/>
                <a:gd name="T89" fmla="*/ 190 w 190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0" h="63">
                  <a:moveTo>
                    <a:pt x="126" y="0"/>
                  </a:moveTo>
                  <a:lnTo>
                    <a:pt x="137" y="0"/>
                  </a:lnTo>
                  <a:lnTo>
                    <a:pt x="147" y="10"/>
                  </a:lnTo>
                  <a:lnTo>
                    <a:pt x="158" y="21"/>
                  </a:lnTo>
                  <a:lnTo>
                    <a:pt x="168" y="21"/>
                  </a:lnTo>
                  <a:lnTo>
                    <a:pt x="189" y="41"/>
                  </a:lnTo>
                  <a:lnTo>
                    <a:pt x="158" y="52"/>
                  </a:lnTo>
                  <a:lnTo>
                    <a:pt x="137" y="52"/>
                  </a:lnTo>
                  <a:lnTo>
                    <a:pt x="116" y="52"/>
                  </a:lnTo>
                  <a:lnTo>
                    <a:pt x="84" y="62"/>
                  </a:lnTo>
                  <a:lnTo>
                    <a:pt x="53" y="62"/>
                  </a:lnTo>
                  <a:lnTo>
                    <a:pt x="84" y="52"/>
                  </a:lnTo>
                  <a:lnTo>
                    <a:pt x="84" y="41"/>
                  </a:lnTo>
                  <a:lnTo>
                    <a:pt x="63" y="41"/>
                  </a:lnTo>
                  <a:lnTo>
                    <a:pt x="53" y="31"/>
                  </a:lnTo>
                  <a:lnTo>
                    <a:pt x="32" y="41"/>
                  </a:lnTo>
                  <a:lnTo>
                    <a:pt x="11" y="41"/>
                  </a:lnTo>
                  <a:lnTo>
                    <a:pt x="21" y="31"/>
                  </a:lnTo>
                  <a:lnTo>
                    <a:pt x="0" y="31"/>
                  </a:lnTo>
                  <a:lnTo>
                    <a:pt x="32" y="21"/>
                  </a:lnTo>
                  <a:lnTo>
                    <a:pt x="21" y="10"/>
                  </a:lnTo>
                  <a:lnTo>
                    <a:pt x="53" y="10"/>
                  </a:lnTo>
                  <a:lnTo>
                    <a:pt x="84" y="21"/>
                  </a:lnTo>
                  <a:lnTo>
                    <a:pt x="95" y="31"/>
                  </a:lnTo>
                  <a:lnTo>
                    <a:pt x="126" y="31"/>
                  </a:lnTo>
                  <a:lnTo>
                    <a:pt x="116" y="21"/>
                  </a:lnTo>
                  <a:lnTo>
                    <a:pt x="116" y="1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Freeform 1181"/>
            <p:cNvSpPr>
              <a:spLocks/>
            </p:cNvSpPr>
            <p:nvPr/>
          </p:nvSpPr>
          <p:spPr bwMode="auto">
            <a:xfrm>
              <a:off x="5269445" y="3149928"/>
              <a:ext cx="77934" cy="42098"/>
            </a:xfrm>
            <a:custGeom>
              <a:avLst/>
              <a:gdLst>
                <a:gd name="T0" fmla="*/ 21 w 96"/>
                <a:gd name="T1" fmla="*/ 6 h 52"/>
                <a:gd name="T2" fmla="*/ 32 w 96"/>
                <a:gd name="T3" fmla="*/ 6 h 52"/>
                <a:gd name="T4" fmla="*/ 43 w 96"/>
                <a:gd name="T5" fmla="*/ 6 h 52"/>
                <a:gd name="T6" fmla="*/ 48 w 96"/>
                <a:gd name="T7" fmla="*/ 0 h 52"/>
                <a:gd name="T8" fmla="*/ 48 w 96"/>
                <a:gd name="T9" fmla="*/ 6 h 52"/>
                <a:gd name="T10" fmla="*/ 48 w 96"/>
                <a:gd name="T11" fmla="*/ 12 h 52"/>
                <a:gd name="T12" fmla="*/ 38 w 96"/>
                <a:gd name="T13" fmla="*/ 24 h 52"/>
                <a:gd name="T14" fmla="*/ 32 w 96"/>
                <a:gd name="T15" fmla="*/ 18 h 52"/>
                <a:gd name="T16" fmla="*/ 27 w 96"/>
                <a:gd name="T17" fmla="*/ 24 h 52"/>
                <a:gd name="T18" fmla="*/ 21 w 96"/>
                <a:gd name="T19" fmla="*/ 24 h 52"/>
                <a:gd name="T20" fmla="*/ 16 w 96"/>
                <a:gd name="T21" fmla="*/ 30 h 52"/>
                <a:gd name="T22" fmla="*/ 11 w 96"/>
                <a:gd name="T23" fmla="*/ 30 h 52"/>
                <a:gd name="T24" fmla="*/ 0 w 96"/>
                <a:gd name="T25" fmla="*/ 30 h 52"/>
                <a:gd name="T26" fmla="*/ 0 w 96"/>
                <a:gd name="T27" fmla="*/ 18 h 52"/>
                <a:gd name="T28" fmla="*/ 11 w 96"/>
                <a:gd name="T29" fmla="*/ 18 h 52"/>
                <a:gd name="T30" fmla="*/ 16 w 96"/>
                <a:gd name="T31" fmla="*/ 12 h 52"/>
                <a:gd name="T32" fmla="*/ 21 w 96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52"/>
                <a:gd name="T53" fmla="*/ 96 w 9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52">
                  <a:moveTo>
                    <a:pt x="42" y="10"/>
                  </a:moveTo>
                  <a:lnTo>
                    <a:pt x="63" y="10"/>
                  </a:lnTo>
                  <a:lnTo>
                    <a:pt x="84" y="10"/>
                  </a:lnTo>
                  <a:lnTo>
                    <a:pt x="95" y="0"/>
                  </a:lnTo>
                  <a:lnTo>
                    <a:pt x="95" y="10"/>
                  </a:lnTo>
                  <a:lnTo>
                    <a:pt x="95" y="20"/>
                  </a:lnTo>
                  <a:lnTo>
                    <a:pt x="74" y="41"/>
                  </a:lnTo>
                  <a:lnTo>
                    <a:pt x="63" y="31"/>
                  </a:lnTo>
                  <a:lnTo>
                    <a:pt x="53" y="41"/>
                  </a:lnTo>
                  <a:lnTo>
                    <a:pt x="42" y="41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0" y="51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32" y="2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Freeform 1182"/>
            <p:cNvSpPr>
              <a:spLocks/>
            </p:cNvSpPr>
            <p:nvPr/>
          </p:nvSpPr>
          <p:spPr bwMode="auto">
            <a:xfrm>
              <a:off x="5226149" y="3224618"/>
              <a:ext cx="128448" cy="76048"/>
            </a:xfrm>
            <a:custGeom>
              <a:avLst/>
              <a:gdLst>
                <a:gd name="T0" fmla="*/ 11 w 158"/>
                <a:gd name="T1" fmla="*/ 6 h 95"/>
                <a:gd name="T2" fmla="*/ 16 w 158"/>
                <a:gd name="T3" fmla="*/ 0 h 95"/>
                <a:gd name="T4" fmla="*/ 22 w 158"/>
                <a:gd name="T5" fmla="*/ 0 h 95"/>
                <a:gd name="T6" fmla="*/ 32 w 158"/>
                <a:gd name="T7" fmla="*/ 0 h 95"/>
                <a:gd name="T8" fmla="*/ 48 w 158"/>
                <a:gd name="T9" fmla="*/ 6 h 95"/>
                <a:gd name="T10" fmla="*/ 54 w 158"/>
                <a:gd name="T11" fmla="*/ 6 h 95"/>
                <a:gd name="T12" fmla="*/ 65 w 158"/>
                <a:gd name="T13" fmla="*/ 6 h 95"/>
                <a:gd name="T14" fmla="*/ 80 w 158"/>
                <a:gd name="T15" fmla="*/ 18 h 95"/>
                <a:gd name="T16" fmla="*/ 70 w 158"/>
                <a:gd name="T17" fmla="*/ 25 h 95"/>
                <a:gd name="T18" fmla="*/ 48 w 158"/>
                <a:gd name="T19" fmla="*/ 37 h 95"/>
                <a:gd name="T20" fmla="*/ 43 w 158"/>
                <a:gd name="T21" fmla="*/ 43 h 95"/>
                <a:gd name="T22" fmla="*/ 37 w 158"/>
                <a:gd name="T23" fmla="*/ 55 h 95"/>
                <a:gd name="T24" fmla="*/ 27 w 158"/>
                <a:gd name="T25" fmla="*/ 55 h 95"/>
                <a:gd name="T26" fmla="*/ 11 w 158"/>
                <a:gd name="T27" fmla="*/ 50 h 95"/>
                <a:gd name="T28" fmla="*/ 5 w 158"/>
                <a:gd name="T29" fmla="*/ 43 h 95"/>
                <a:gd name="T30" fmla="*/ 0 w 158"/>
                <a:gd name="T31" fmla="*/ 43 h 95"/>
                <a:gd name="T32" fmla="*/ 0 w 158"/>
                <a:gd name="T33" fmla="*/ 37 h 95"/>
                <a:gd name="T34" fmla="*/ 5 w 158"/>
                <a:gd name="T35" fmla="*/ 31 h 95"/>
                <a:gd name="T36" fmla="*/ 5 w 158"/>
                <a:gd name="T37" fmla="*/ 25 h 95"/>
                <a:gd name="T38" fmla="*/ 11 w 158"/>
                <a:gd name="T39" fmla="*/ 12 h 95"/>
                <a:gd name="T40" fmla="*/ 11 w 158"/>
                <a:gd name="T41" fmla="*/ 6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95"/>
                <a:gd name="T65" fmla="*/ 158 w 158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95">
                  <a:moveTo>
                    <a:pt x="21" y="10"/>
                  </a:moveTo>
                  <a:lnTo>
                    <a:pt x="31" y="0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94" y="10"/>
                  </a:lnTo>
                  <a:lnTo>
                    <a:pt x="105" y="10"/>
                  </a:lnTo>
                  <a:lnTo>
                    <a:pt x="126" y="10"/>
                  </a:lnTo>
                  <a:lnTo>
                    <a:pt x="157" y="31"/>
                  </a:lnTo>
                  <a:lnTo>
                    <a:pt x="136" y="42"/>
                  </a:lnTo>
                  <a:lnTo>
                    <a:pt x="94" y="63"/>
                  </a:lnTo>
                  <a:lnTo>
                    <a:pt x="84" y="73"/>
                  </a:lnTo>
                  <a:lnTo>
                    <a:pt x="73" y="94"/>
                  </a:lnTo>
                  <a:lnTo>
                    <a:pt x="52" y="94"/>
                  </a:lnTo>
                  <a:lnTo>
                    <a:pt x="21" y="84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10" y="52"/>
                  </a:lnTo>
                  <a:lnTo>
                    <a:pt x="10" y="42"/>
                  </a:lnTo>
                  <a:lnTo>
                    <a:pt x="21" y="21"/>
                  </a:lnTo>
                  <a:lnTo>
                    <a:pt x="2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Freeform 1183"/>
            <p:cNvSpPr>
              <a:spLocks/>
            </p:cNvSpPr>
            <p:nvPr/>
          </p:nvSpPr>
          <p:spPr bwMode="auto">
            <a:xfrm>
              <a:off x="5523453" y="3240914"/>
              <a:ext cx="75048" cy="59752"/>
            </a:xfrm>
            <a:custGeom>
              <a:avLst/>
              <a:gdLst>
                <a:gd name="T0" fmla="*/ 11 w 95"/>
                <a:gd name="T1" fmla="*/ 0 h 75"/>
                <a:gd name="T2" fmla="*/ 26 w 95"/>
                <a:gd name="T3" fmla="*/ 0 h 75"/>
                <a:gd name="T4" fmla="*/ 32 w 95"/>
                <a:gd name="T5" fmla="*/ 0 h 75"/>
                <a:gd name="T6" fmla="*/ 37 w 95"/>
                <a:gd name="T7" fmla="*/ 6 h 75"/>
                <a:gd name="T8" fmla="*/ 37 w 95"/>
                <a:gd name="T9" fmla="*/ 12 h 75"/>
                <a:gd name="T10" fmla="*/ 32 w 95"/>
                <a:gd name="T11" fmla="*/ 19 h 75"/>
                <a:gd name="T12" fmla="*/ 37 w 95"/>
                <a:gd name="T13" fmla="*/ 19 h 75"/>
                <a:gd name="T14" fmla="*/ 47 w 95"/>
                <a:gd name="T15" fmla="*/ 25 h 75"/>
                <a:gd name="T16" fmla="*/ 42 w 95"/>
                <a:gd name="T17" fmla="*/ 31 h 75"/>
                <a:gd name="T18" fmla="*/ 32 w 95"/>
                <a:gd name="T19" fmla="*/ 43 h 75"/>
                <a:gd name="T20" fmla="*/ 26 w 95"/>
                <a:gd name="T21" fmla="*/ 43 h 75"/>
                <a:gd name="T22" fmla="*/ 16 w 95"/>
                <a:gd name="T23" fmla="*/ 37 h 75"/>
                <a:gd name="T24" fmla="*/ 5 w 95"/>
                <a:gd name="T25" fmla="*/ 31 h 75"/>
                <a:gd name="T26" fmla="*/ 0 w 95"/>
                <a:gd name="T27" fmla="*/ 19 h 75"/>
                <a:gd name="T28" fmla="*/ 11 w 95"/>
                <a:gd name="T29" fmla="*/ 25 h 75"/>
                <a:gd name="T30" fmla="*/ 16 w 95"/>
                <a:gd name="T31" fmla="*/ 19 h 75"/>
                <a:gd name="T32" fmla="*/ 16 w 95"/>
                <a:gd name="T33" fmla="*/ 12 h 75"/>
                <a:gd name="T34" fmla="*/ 11 w 95"/>
                <a:gd name="T35" fmla="*/ 6 h 75"/>
                <a:gd name="T36" fmla="*/ 11 w 95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75"/>
                <a:gd name="T59" fmla="*/ 95 w 95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75">
                  <a:moveTo>
                    <a:pt x="21" y="0"/>
                  </a:moveTo>
                  <a:lnTo>
                    <a:pt x="52" y="0"/>
                  </a:lnTo>
                  <a:lnTo>
                    <a:pt x="63" y="0"/>
                  </a:lnTo>
                  <a:lnTo>
                    <a:pt x="73" y="11"/>
                  </a:lnTo>
                  <a:lnTo>
                    <a:pt x="73" y="21"/>
                  </a:lnTo>
                  <a:lnTo>
                    <a:pt x="63" y="32"/>
                  </a:lnTo>
                  <a:lnTo>
                    <a:pt x="73" y="32"/>
                  </a:lnTo>
                  <a:lnTo>
                    <a:pt x="94" y="42"/>
                  </a:lnTo>
                  <a:lnTo>
                    <a:pt x="84" y="53"/>
                  </a:lnTo>
                  <a:lnTo>
                    <a:pt x="63" y="74"/>
                  </a:lnTo>
                  <a:lnTo>
                    <a:pt x="52" y="74"/>
                  </a:lnTo>
                  <a:lnTo>
                    <a:pt x="31" y="63"/>
                  </a:lnTo>
                  <a:lnTo>
                    <a:pt x="10" y="53"/>
                  </a:lnTo>
                  <a:lnTo>
                    <a:pt x="0" y="32"/>
                  </a:lnTo>
                  <a:lnTo>
                    <a:pt x="21" y="42"/>
                  </a:lnTo>
                  <a:lnTo>
                    <a:pt x="31" y="32"/>
                  </a:lnTo>
                  <a:lnTo>
                    <a:pt x="31" y="21"/>
                  </a:lnTo>
                  <a:lnTo>
                    <a:pt x="21" y="11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Freeform 1184"/>
            <p:cNvSpPr>
              <a:spLocks/>
            </p:cNvSpPr>
            <p:nvPr/>
          </p:nvSpPr>
          <p:spPr bwMode="auto">
            <a:xfrm>
              <a:off x="5608604" y="3231408"/>
              <a:ext cx="56285" cy="52962"/>
            </a:xfrm>
            <a:custGeom>
              <a:avLst/>
              <a:gdLst>
                <a:gd name="T0" fmla="*/ 10 w 73"/>
                <a:gd name="T1" fmla="*/ 0 h 64"/>
                <a:gd name="T2" fmla="*/ 25 w 73"/>
                <a:gd name="T3" fmla="*/ 7 h 64"/>
                <a:gd name="T4" fmla="*/ 36 w 73"/>
                <a:gd name="T5" fmla="*/ 7 h 64"/>
                <a:gd name="T6" fmla="*/ 31 w 73"/>
                <a:gd name="T7" fmla="*/ 19 h 64"/>
                <a:gd name="T8" fmla="*/ 20 w 73"/>
                <a:gd name="T9" fmla="*/ 25 h 64"/>
                <a:gd name="T10" fmla="*/ 10 w 73"/>
                <a:gd name="T11" fmla="*/ 31 h 64"/>
                <a:gd name="T12" fmla="*/ 10 w 73"/>
                <a:gd name="T13" fmla="*/ 37 h 64"/>
                <a:gd name="T14" fmla="*/ 0 w 73"/>
                <a:gd name="T15" fmla="*/ 37 h 64"/>
                <a:gd name="T16" fmla="*/ 0 w 73"/>
                <a:gd name="T17" fmla="*/ 31 h 64"/>
                <a:gd name="T18" fmla="*/ 0 w 73"/>
                <a:gd name="T19" fmla="*/ 19 h 64"/>
                <a:gd name="T20" fmla="*/ 0 w 73"/>
                <a:gd name="T21" fmla="*/ 12 h 64"/>
                <a:gd name="T22" fmla="*/ 5 w 73"/>
                <a:gd name="T23" fmla="*/ 12 h 64"/>
                <a:gd name="T24" fmla="*/ 0 w 73"/>
                <a:gd name="T25" fmla="*/ 7 h 64"/>
                <a:gd name="T26" fmla="*/ 10 w 73"/>
                <a:gd name="T27" fmla="*/ 0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64"/>
                <a:gd name="T44" fmla="*/ 73 w 73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64">
                  <a:moveTo>
                    <a:pt x="21" y="0"/>
                  </a:moveTo>
                  <a:lnTo>
                    <a:pt x="51" y="11"/>
                  </a:lnTo>
                  <a:lnTo>
                    <a:pt x="72" y="11"/>
                  </a:lnTo>
                  <a:lnTo>
                    <a:pt x="62" y="32"/>
                  </a:lnTo>
                  <a:lnTo>
                    <a:pt x="41" y="42"/>
                  </a:lnTo>
                  <a:lnTo>
                    <a:pt x="21" y="53"/>
                  </a:lnTo>
                  <a:lnTo>
                    <a:pt x="21" y="6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Freeform 1185"/>
            <p:cNvSpPr>
              <a:spLocks/>
            </p:cNvSpPr>
            <p:nvPr/>
          </p:nvSpPr>
          <p:spPr bwMode="auto">
            <a:xfrm>
              <a:off x="5598501" y="3200174"/>
              <a:ext cx="36081" cy="25802"/>
            </a:xfrm>
            <a:custGeom>
              <a:avLst/>
              <a:gdLst>
                <a:gd name="T0" fmla="*/ 21 w 43"/>
                <a:gd name="T1" fmla="*/ 6 h 32"/>
                <a:gd name="T2" fmla="*/ 16 w 43"/>
                <a:gd name="T3" fmla="*/ 18 h 32"/>
                <a:gd name="T4" fmla="*/ 0 w 43"/>
                <a:gd name="T5" fmla="*/ 12 h 32"/>
                <a:gd name="T6" fmla="*/ 0 w 43"/>
                <a:gd name="T7" fmla="*/ 6 h 32"/>
                <a:gd name="T8" fmla="*/ 0 w 43"/>
                <a:gd name="T9" fmla="*/ 0 h 32"/>
                <a:gd name="T10" fmla="*/ 11 w 43"/>
                <a:gd name="T11" fmla="*/ 0 h 32"/>
                <a:gd name="T12" fmla="*/ 21 w 43"/>
                <a:gd name="T13" fmla="*/ 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2"/>
                <a:gd name="T23" fmla="*/ 43 w 4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2">
                  <a:moveTo>
                    <a:pt x="42" y="10"/>
                  </a:moveTo>
                  <a:lnTo>
                    <a:pt x="32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Freeform 1186"/>
            <p:cNvSpPr>
              <a:spLocks/>
            </p:cNvSpPr>
            <p:nvPr/>
          </p:nvSpPr>
          <p:spPr bwMode="auto">
            <a:xfrm>
              <a:off x="5555204" y="3340048"/>
              <a:ext cx="53400" cy="25802"/>
            </a:xfrm>
            <a:custGeom>
              <a:avLst/>
              <a:gdLst>
                <a:gd name="T0" fmla="*/ 22 w 64"/>
                <a:gd name="T1" fmla="*/ 0 h 32"/>
                <a:gd name="T2" fmla="*/ 32 w 64"/>
                <a:gd name="T3" fmla="*/ 12 h 32"/>
                <a:gd name="T4" fmla="*/ 22 w 64"/>
                <a:gd name="T5" fmla="*/ 18 h 32"/>
                <a:gd name="T6" fmla="*/ 11 w 64"/>
                <a:gd name="T7" fmla="*/ 12 h 32"/>
                <a:gd name="T8" fmla="*/ 0 w 64"/>
                <a:gd name="T9" fmla="*/ 6 h 32"/>
                <a:gd name="T10" fmla="*/ 11 w 64"/>
                <a:gd name="T11" fmla="*/ 0 h 32"/>
                <a:gd name="T12" fmla="*/ 17 w 64"/>
                <a:gd name="T13" fmla="*/ 0 h 32"/>
                <a:gd name="T14" fmla="*/ 22 w 64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32"/>
                <a:gd name="T26" fmla="*/ 64 w 6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32">
                  <a:moveTo>
                    <a:pt x="42" y="0"/>
                  </a:moveTo>
                  <a:lnTo>
                    <a:pt x="63" y="21"/>
                  </a:lnTo>
                  <a:lnTo>
                    <a:pt x="42" y="31"/>
                  </a:lnTo>
                  <a:lnTo>
                    <a:pt x="21" y="21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Freeform 1187"/>
            <p:cNvSpPr>
              <a:spLocks/>
            </p:cNvSpPr>
            <p:nvPr/>
          </p:nvSpPr>
          <p:spPr bwMode="auto">
            <a:xfrm>
              <a:off x="5716846" y="3416096"/>
              <a:ext cx="77934" cy="58394"/>
            </a:xfrm>
            <a:custGeom>
              <a:avLst/>
              <a:gdLst>
                <a:gd name="T0" fmla="*/ 11 w 96"/>
                <a:gd name="T1" fmla="*/ 0 h 74"/>
                <a:gd name="T2" fmla="*/ 21 w 96"/>
                <a:gd name="T3" fmla="*/ 12 h 74"/>
                <a:gd name="T4" fmla="*/ 38 w 96"/>
                <a:gd name="T5" fmla="*/ 18 h 74"/>
                <a:gd name="T6" fmla="*/ 48 w 96"/>
                <a:gd name="T7" fmla="*/ 24 h 74"/>
                <a:gd name="T8" fmla="*/ 48 w 96"/>
                <a:gd name="T9" fmla="*/ 37 h 74"/>
                <a:gd name="T10" fmla="*/ 32 w 96"/>
                <a:gd name="T11" fmla="*/ 30 h 74"/>
                <a:gd name="T12" fmla="*/ 27 w 96"/>
                <a:gd name="T13" fmla="*/ 24 h 74"/>
                <a:gd name="T14" fmla="*/ 21 w 96"/>
                <a:gd name="T15" fmla="*/ 30 h 74"/>
                <a:gd name="T16" fmla="*/ 11 w 96"/>
                <a:gd name="T17" fmla="*/ 42 h 74"/>
                <a:gd name="T18" fmla="*/ 0 w 96"/>
                <a:gd name="T19" fmla="*/ 30 h 74"/>
                <a:gd name="T20" fmla="*/ 6 w 96"/>
                <a:gd name="T21" fmla="*/ 12 h 74"/>
                <a:gd name="T22" fmla="*/ 11 w 96"/>
                <a:gd name="T23" fmla="*/ 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74"/>
                <a:gd name="T38" fmla="*/ 96 w 96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74">
                  <a:moveTo>
                    <a:pt x="21" y="0"/>
                  </a:moveTo>
                  <a:lnTo>
                    <a:pt x="42" y="21"/>
                  </a:lnTo>
                  <a:lnTo>
                    <a:pt x="74" y="31"/>
                  </a:lnTo>
                  <a:lnTo>
                    <a:pt x="95" y="42"/>
                  </a:lnTo>
                  <a:lnTo>
                    <a:pt x="95" y="63"/>
                  </a:lnTo>
                  <a:lnTo>
                    <a:pt x="63" y="52"/>
                  </a:lnTo>
                  <a:lnTo>
                    <a:pt x="53" y="42"/>
                  </a:lnTo>
                  <a:lnTo>
                    <a:pt x="42" y="52"/>
                  </a:lnTo>
                  <a:lnTo>
                    <a:pt x="21" y="73"/>
                  </a:lnTo>
                  <a:lnTo>
                    <a:pt x="0" y="52"/>
                  </a:lnTo>
                  <a:lnTo>
                    <a:pt x="11" y="21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1188"/>
            <p:cNvSpPr>
              <a:spLocks/>
            </p:cNvSpPr>
            <p:nvPr/>
          </p:nvSpPr>
          <p:spPr bwMode="auto">
            <a:xfrm>
              <a:off x="5758700" y="3474491"/>
              <a:ext cx="10102" cy="8148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6 h 12"/>
                <a:gd name="T4" fmla="*/ 0 w 12"/>
                <a:gd name="T5" fmla="*/ 6 h 12"/>
                <a:gd name="T6" fmla="*/ 6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1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1189"/>
            <p:cNvSpPr>
              <a:spLocks/>
            </p:cNvSpPr>
            <p:nvPr/>
          </p:nvSpPr>
          <p:spPr bwMode="auto">
            <a:xfrm>
              <a:off x="5843850" y="3365851"/>
              <a:ext cx="17319" cy="27160"/>
            </a:xfrm>
            <a:custGeom>
              <a:avLst/>
              <a:gdLst>
                <a:gd name="T0" fmla="*/ 0 w 21"/>
                <a:gd name="T1" fmla="*/ 0 h 33"/>
                <a:gd name="T2" fmla="*/ 10 w 21"/>
                <a:gd name="T3" fmla="*/ 19 h 33"/>
                <a:gd name="T4" fmla="*/ 0 w 21"/>
                <a:gd name="T5" fmla="*/ 0 h 33"/>
                <a:gd name="T6" fmla="*/ 0 60000 65536"/>
                <a:gd name="T7" fmla="*/ 0 60000 65536"/>
                <a:gd name="T8" fmla="*/ 0 60000 65536"/>
                <a:gd name="T9" fmla="*/ 0 w 21"/>
                <a:gd name="T10" fmla="*/ 0 h 33"/>
                <a:gd name="T11" fmla="*/ 21 w 21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33">
                  <a:moveTo>
                    <a:pt x="0" y="0"/>
                  </a:moveTo>
                  <a:lnTo>
                    <a:pt x="2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Freeform 1190"/>
            <p:cNvSpPr>
              <a:spLocks/>
            </p:cNvSpPr>
            <p:nvPr/>
          </p:nvSpPr>
          <p:spPr bwMode="auto">
            <a:xfrm>
              <a:off x="5794780" y="3249063"/>
              <a:ext cx="41854" cy="17654"/>
            </a:xfrm>
            <a:custGeom>
              <a:avLst/>
              <a:gdLst>
                <a:gd name="T0" fmla="*/ 26 w 53"/>
                <a:gd name="T1" fmla="*/ 0 h 21"/>
                <a:gd name="T2" fmla="*/ 26 w 53"/>
                <a:gd name="T3" fmla="*/ 12 h 21"/>
                <a:gd name="T4" fmla="*/ 0 w 53"/>
                <a:gd name="T5" fmla="*/ 0 h 21"/>
                <a:gd name="T6" fmla="*/ 16 w 53"/>
                <a:gd name="T7" fmla="*/ 0 h 21"/>
                <a:gd name="T8" fmla="*/ 26 w 5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1"/>
                <a:gd name="T17" fmla="*/ 53 w 5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1">
                  <a:moveTo>
                    <a:pt x="52" y="0"/>
                  </a:moveTo>
                  <a:lnTo>
                    <a:pt x="52" y="2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Freeform 1191"/>
            <p:cNvSpPr>
              <a:spLocks/>
            </p:cNvSpPr>
            <p:nvPr/>
          </p:nvSpPr>
          <p:spPr bwMode="auto">
            <a:xfrm>
              <a:off x="5682208" y="3240914"/>
              <a:ext cx="356478" cy="259378"/>
            </a:xfrm>
            <a:custGeom>
              <a:avLst/>
              <a:gdLst>
                <a:gd name="T0" fmla="*/ 27 w 439"/>
                <a:gd name="T1" fmla="*/ 49 h 325"/>
                <a:gd name="T2" fmla="*/ 27 w 439"/>
                <a:gd name="T3" fmla="*/ 31 h 325"/>
                <a:gd name="T4" fmla="*/ 32 w 439"/>
                <a:gd name="T5" fmla="*/ 12 h 325"/>
                <a:gd name="T6" fmla="*/ 53 w 439"/>
                <a:gd name="T7" fmla="*/ 6 h 325"/>
                <a:gd name="T8" fmla="*/ 69 w 439"/>
                <a:gd name="T9" fmla="*/ 31 h 325"/>
                <a:gd name="T10" fmla="*/ 96 w 439"/>
                <a:gd name="T11" fmla="*/ 18 h 325"/>
                <a:gd name="T12" fmla="*/ 122 w 439"/>
                <a:gd name="T13" fmla="*/ 43 h 325"/>
                <a:gd name="T14" fmla="*/ 144 w 439"/>
                <a:gd name="T15" fmla="*/ 49 h 325"/>
                <a:gd name="T16" fmla="*/ 165 w 439"/>
                <a:gd name="T17" fmla="*/ 62 h 325"/>
                <a:gd name="T18" fmla="*/ 176 w 439"/>
                <a:gd name="T19" fmla="*/ 73 h 325"/>
                <a:gd name="T20" fmla="*/ 165 w 439"/>
                <a:gd name="T21" fmla="*/ 86 h 325"/>
                <a:gd name="T22" fmla="*/ 197 w 439"/>
                <a:gd name="T23" fmla="*/ 105 h 325"/>
                <a:gd name="T24" fmla="*/ 223 w 439"/>
                <a:gd name="T25" fmla="*/ 123 h 325"/>
                <a:gd name="T26" fmla="*/ 208 w 439"/>
                <a:gd name="T27" fmla="*/ 141 h 325"/>
                <a:gd name="T28" fmla="*/ 181 w 439"/>
                <a:gd name="T29" fmla="*/ 123 h 325"/>
                <a:gd name="T30" fmla="*/ 170 w 439"/>
                <a:gd name="T31" fmla="*/ 135 h 325"/>
                <a:gd name="T32" fmla="*/ 186 w 439"/>
                <a:gd name="T33" fmla="*/ 148 h 325"/>
                <a:gd name="T34" fmla="*/ 197 w 439"/>
                <a:gd name="T35" fmla="*/ 172 h 325"/>
                <a:gd name="T36" fmla="*/ 186 w 439"/>
                <a:gd name="T37" fmla="*/ 172 h 325"/>
                <a:gd name="T38" fmla="*/ 170 w 439"/>
                <a:gd name="T39" fmla="*/ 172 h 325"/>
                <a:gd name="T40" fmla="*/ 181 w 439"/>
                <a:gd name="T41" fmla="*/ 190 h 325"/>
                <a:gd name="T42" fmla="*/ 154 w 439"/>
                <a:gd name="T43" fmla="*/ 178 h 325"/>
                <a:gd name="T44" fmla="*/ 138 w 439"/>
                <a:gd name="T45" fmla="*/ 166 h 325"/>
                <a:gd name="T46" fmla="*/ 128 w 439"/>
                <a:gd name="T47" fmla="*/ 153 h 325"/>
                <a:gd name="T48" fmla="*/ 112 w 439"/>
                <a:gd name="T49" fmla="*/ 153 h 325"/>
                <a:gd name="T50" fmla="*/ 96 w 439"/>
                <a:gd name="T51" fmla="*/ 141 h 325"/>
                <a:gd name="T52" fmla="*/ 117 w 439"/>
                <a:gd name="T53" fmla="*/ 123 h 325"/>
                <a:gd name="T54" fmla="*/ 122 w 439"/>
                <a:gd name="T55" fmla="*/ 92 h 325"/>
                <a:gd name="T56" fmla="*/ 107 w 439"/>
                <a:gd name="T57" fmla="*/ 73 h 325"/>
                <a:gd name="T58" fmla="*/ 85 w 439"/>
                <a:gd name="T59" fmla="*/ 68 h 325"/>
                <a:gd name="T60" fmla="*/ 53 w 439"/>
                <a:gd name="T61" fmla="*/ 68 h 325"/>
                <a:gd name="T62" fmla="*/ 0 w 439"/>
                <a:gd name="T63" fmla="*/ 55 h 325"/>
                <a:gd name="T64" fmla="*/ 0 w 439"/>
                <a:gd name="T65" fmla="*/ 31 h 325"/>
                <a:gd name="T66" fmla="*/ 27 w 439"/>
                <a:gd name="T67" fmla="*/ 0 h 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325"/>
                <a:gd name="T104" fmla="*/ 439 w 439"/>
                <a:gd name="T105" fmla="*/ 325 h 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325">
                  <a:moveTo>
                    <a:pt x="42" y="63"/>
                  </a:moveTo>
                  <a:lnTo>
                    <a:pt x="52" y="84"/>
                  </a:lnTo>
                  <a:lnTo>
                    <a:pt x="63" y="84"/>
                  </a:lnTo>
                  <a:lnTo>
                    <a:pt x="52" y="52"/>
                  </a:lnTo>
                  <a:lnTo>
                    <a:pt x="63" y="42"/>
                  </a:lnTo>
                  <a:lnTo>
                    <a:pt x="63" y="21"/>
                  </a:lnTo>
                  <a:lnTo>
                    <a:pt x="73" y="21"/>
                  </a:lnTo>
                  <a:lnTo>
                    <a:pt x="104" y="10"/>
                  </a:lnTo>
                  <a:lnTo>
                    <a:pt x="136" y="31"/>
                  </a:lnTo>
                  <a:lnTo>
                    <a:pt x="136" y="52"/>
                  </a:lnTo>
                  <a:lnTo>
                    <a:pt x="146" y="42"/>
                  </a:lnTo>
                  <a:lnTo>
                    <a:pt x="188" y="31"/>
                  </a:lnTo>
                  <a:lnTo>
                    <a:pt x="229" y="63"/>
                  </a:lnTo>
                  <a:lnTo>
                    <a:pt x="240" y="73"/>
                  </a:lnTo>
                  <a:lnTo>
                    <a:pt x="261" y="63"/>
                  </a:lnTo>
                  <a:lnTo>
                    <a:pt x="282" y="84"/>
                  </a:lnTo>
                  <a:lnTo>
                    <a:pt x="292" y="94"/>
                  </a:lnTo>
                  <a:lnTo>
                    <a:pt x="323" y="105"/>
                  </a:lnTo>
                  <a:lnTo>
                    <a:pt x="334" y="115"/>
                  </a:lnTo>
                  <a:lnTo>
                    <a:pt x="344" y="125"/>
                  </a:lnTo>
                  <a:lnTo>
                    <a:pt x="323" y="136"/>
                  </a:lnTo>
                  <a:lnTo>
                    <a:pt x="323" y="146"/>
                  </a:lnTo>
                  <a:lnTo>
                    <a:pt x="365" y="167"/>
                  </a:lnTo>
                  <a:lnTo>
                    <a:pt x="386" y="178"/>
                  </a:lnTo>
                  <a:lnTo>
                    <a:pt x="407" y="188"/>
                  </a:lnTo>
                  <a:lnTo>
                    <a:pt x="438" y="209"/>
                  </a:lnTo>
                  <a:lnTo>
                    <a:pt x="428" y="219"/>
                  </a:lnTo>
                  <a:lnTo>
                    <a:pt x="407" y="240"/>
                  </a:lnTo>
                  <a:lnTo>
                    <a:pt x="386" y="230"/>
                  </a:lnTo>
                  <a:lnTo>
                    <a:pt x="355" y="209"/>
                  </a:lnTo>
                  <a:lnTo>
                    <a:pt x="334" y="209"/>
                  </a:lnTo>
                  <a:lnTo>
                    <a:pt x="334" y="230"/>
                  </a:lnTo>
                  <a:lnTo>
                    <a:pt x="355" y="240"/>
                  </a:lnTo>
                  <a:lnTo>
                    <a:pt x="365" y="251"/>
                  </a:lnTo>
                  <a:lnTo>
                    <a:pt x="386" y="272"/>
                  </a:lnTo>
                  <a:lnTo>
                    <a:pt x="386" y="293"/>
                  </a:lnTo>
                  <a:lnTo>
                    <a:pt x="375" y="303"/>
                  </a:lnTo>
                  <a:lnTo>
                    <a:pt x="365" y="293"/>
                  </a:lnTo>
                  <a:lnTo>
                    <a:pt x="334" y="282"/>
                  </a:lnTo>
                  <a:lnTo>
                    <a:pt x="334" y="293"/>
                  </a:lnTo>
                  <a:lnTo>
                    <a:pt x="344" y="303"/>
                  </a:lnTo>
                  <a:lnTo>
                    <a:pt x="355" y="324"/>
                  </a:lnTo>
                  <a:lnTo>
                    <a:pt x="323" y="314"/>
                  </a:lnTo>
                  <a:lnTo>
                    <a:pt x="302" y="303"/>
                  </a:lnTo>
                  <a:lnTo>
                    <a:pt x="282" y="293"/>
                  </a:lnTo>
                  <a:lnTo>
                    <a:pt x="271" y="282"/>
                  </a:lnTo>
                  <a:lnTo>
                    <a:pt x="261" y="272"/>
                  </a:lnTo>
                  <a:lnTo>
                    <a:pt x="250" y="261"/>
                  </a:lnTo>
                  <a:lnTo>
                    <a:pt x="229" y="251"/>
                  </a:lnTo>
                  <a:lnTo>
                    <a:pt x="219" y="261"/>
                  </a:lnTo>
                  <a:lnTo>
                    <a:pt x="198" y="261"/>
                  </a:lnTo>
                  <a:lnTo>
                    <a:pt x="188" y="240"/>
                  </a:lnTo>
                  <a:lnTo>
                    <a:pt x="229" y="230"/>
                  </a:lnTo>
                  <a:lnTo>
                    <a:pt x="229" y="209"/>
                  </a:lnTo>
                  <a:lnTo>
                    <a:pt x="261" y="188"/>
                  </a:lnTo>
                  <a:lnTo>
                    <a:pt x="240" y="157"/>
                  </a:lnTo>
                  <a:lnTo>
                    <a:pt x="229" y="136"/>
                  </a:lnTo>
                  <a:lnTo>
                    <a:pt x="209" y="125"/>
                  </a:lnTo>
                  <a:lnTo>
                    <a:pt x="177" y="115"/>
                  </a:lnTo>
                  <a:lnTo>
                    <a:pt x="167" y="115"/>
                  </a:lnTo>
                  <a:lnTo>
                    <a:pt x="115" y="115"/>
                  </a:lnTo>
                  <a:lnTo>
                    <a:pt x="104" y="115"/>
                  </a:lnTo>
                  <a:lnTo>
                    <a:pt x="63" y="115"/>
                  </a:lnTo>
                  <a:lnTo>
                    <a:pt x="0" y="94"/>
                  </a:lnTo>
                  <a:lnTo>
                    <a:pt x="21" y="73"/>
                  </a:lnTo>
                  <a:lnTo>
                    <a:pt x="0" y="52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42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1192"/>
            <p:cNvSpPr>
              <a:spLocks/>
            </p:cNvSpPr>
            <p:nvPr/>
          </p:nvSpPr>
          <p:spPr bwMode="auto">
            <a:xfrm>
              <a:off x="5034200" y="3283012"/>
              <a:ext cx="1072317" cy="551348"/>
            </a:xfrm>
            <a:custGeom>
              <a:avLst/>
              <a:gdLst>
                <a:gd name="T0" fmla="*/ 0 w 1329"/>
                <a:gd name="T1" fmla="*/ 178 h 691"/>
                <a:gd name="T2" fmla="*/ 48 w 1329"/>
                <a:gd name="T3" fmla="*/ 55 h 691"/>
                <a:gd name="T4" fmla="*/ 85 w 1329"/>
                <a:gd name="T5" fmla="*/ 37 h 691"/>
                <a:gd name="T6" fmla="*/ 96 w 1329"/>
                <a:gd name="T7" fmla="*/ 37 h 691"/>
                <a:gd name="T8" fmla="*/ 128 w 1329"/>
                <a:gd name="T9" fmla="*/ 31 h 691"/>
                <a:gd name="T10" fmla="*/ 191 w 1329"/>
                <a:gd name="T11" fmla="*/ 55 h 691"/>
                <a:gd name="T12" fmla="*/ 218 w 1329"/>
                <a:gd name="T13" fmla="*/ 68 h 691"/>
                <a:gd name="T14" fmla="*/ 260 w 1329"/>
                <a:gd name="T15" fmla="*/ 86 h 691"/>
                <a:gd name="T16" fmla="*/ 266 w 1329"/>
                <a:gd name="T17" fmla="*/ 62 h 691"/>
                <a:gd name="T18" fmla="*/ 292 w 1329"/>
                <a:gd name="T19" fmla="*/ 68 h 691"/>
                <a:gd name="T20" fmla="*/ 340 w 1329"/>
                <a:gd name="T21" fmla="*/ 68 h 691"/>
                <a:gd name="T22" fmla="*/ 362 w 1329"/>
                <a:gd name="T23" fmla="*/ 74 h 691"/>
                <a:gd name="T24" fmla="*/ 362 w 1329"/>
                <a:gd name="T25" fmla="*/ 37 h 691"/>
                <a:gd name="T26" fmla="*/ 367 w 1329"/>
                <a:gd name="T27" fmla="*/ 0 h 691"/>
                <a:gd name="T28" fmla="*/ 388 w 1329"/>
                <a:gd name="T29" fmla="*/ 43 h 691"/>
                <a:gd name="T30" fmla="*/ 420 w 1329"/>
                <a:gd name="T31" fmla="*/ 74 h 691"/>
                <a:gd name="T32" fmla="*/ 452 w 1329"/>
                <a:gd name="T33" fmla="*/ 37 h 691"/>
                <a:gd name="T34" fmla="*/ 457 w 1329"/>
                <a:gd name="T35" fmla="*/ 92 h 691"/>
                <a:gd name="T36" fmla="*/ 426 w 1329"/>
                <a:gd name="T37" fmla="*/ 105 h 691"/>
                <a:gd name="T38" fmla="*/ 404 w 1329"/>
                <a:gd name="T39" fmla="*/ 123 h 691"/>
                <a:gd name="T40" fmla="*/ 388 w 1329"/>
                <a:gd name="T41" fmla="*/ 148 h 691"/>
                <a:gd name="T42" fmla="*/ 372 w 1329"/>
                <a:gd name="T43" fmla="*/ 203 h 691"/>
                <a:gd name="T44" fmla="*/ 420 w 1329"/>
                <a:gd name="T45" fmla="*/ 234 h 691"/>
                <a:gd name="T46" fmla="*/ 474 w 1329"/>
                <a:gd name="T47" fmla="*/ 283 h 691"/>
                <a:gd name="T48" fmla="*/ 494 w 1329"/>
                <a:gd name="T49" fmla="*/ 283 h 691"/>
                <a:gd name="T50" fmla="*/ 511 w 1329"/>
                <a:gd name="T51" fmla="*/ 234 h 691"/>
                <a:gd name="T52" fmla="*/ 505 w 1329"/>
                <a:gd name="T53" fmla="*/ 185 h 691"/>
                <a:gd name="T54" fmla="*/ 521 w 1329"/>
                <a:gd name="T55" fmla="*/ 154 h 691"/>
                <a:gd name="T56" fmla="*/ 564 w 1329"/>
                <a:gd name="T57" fmla="*/ 173 h 691"/>
                <a:gd name="T58" fmla="*/ 559 w 1329"/>
                <a:gd name="T59" fmla="*/ 203 h 691"/>
                <a:gd name="T60" fmla="*/ 601 w 1329"/>
                <a:gd name="T61" fmla="*/ 191 h 691"/>
                <a:gd name="T62" fmla="*/ 617 w 1329"/>
                <a:gd name="T63" fmla="*/ 203 h 691"/>
                <a:gd name="T64" fmla="*/ 628 w 1329"/>
                <a:gd name="T65" fmla="*/ 234 h 691"/>
                <a:gd name="T66" fmla="*/ 654 w 1329"/>
                <a:gd name="T67" fmla="*/ 259 h 691"/>
                <a:gd name="T68" fmla="*/ 675 w 1329"/>
                <a:gd name="T69" fmla="*/ 271 h 691"/>
                <a:gd name="T70" fmla="*/ 612 w 1329"/>
                <a:gd name="T71" fmla="*/ 308 h 691"/>
                <a:gd name="T72" fmla="*/ 606 w 1329"/>
                <a:gd name="T73" fmla="*/ 320 h 691"/>
                <a:gd name="T74" fmla="*/ 633 w 1329"/>
                <a:gd name="T75" fmla="*/ 363 h 691"/>
                <a:gd name="T76" fmla="*/ 596 w 1329"/>
                <a:gd name="T77" fmla="*/ 376 h 691"/>
                <a:gd name="T78" fmla="*/ 585 w 1329"/>
                <a:gd name="T79" fmla="*/ 363 h 691"/>
                <a:gd name="T80" fmla="*/ 569 w 1329"/>
                <a:gd name="T81" fmla="*/ 339 h 691"/>
                <a:gd name="T82" fmla="*/ 559 w 1329"/>
                <a:gd name="T83" fmla="*/ 363 h 691"/>
                <a:gd name="T84" fmla="*/ 521 w 1329"/>
                <a:gd name="T85" fmla="*/ 369 h 691"/>
                <a:gd name="T86" fmla="*/ 489 w 1329"/>
                <a:gd name="T87" fmla="*/ 388 h 691"/>
                <a:gd name="T88" fmla="*/ 457 w 1329"/>
                <a:gd name="T89" fmla="*/ 401 h 691"/>
                <a:gd name="T90" fmla="*/ 474 w 1329"/>
                <a:gd name="T91" fmla="*/ 369 h 691"/>
                <a:gd name="T92" fmla="*/ 452 w 1329"/>
                <a:gd name="T93" fmla="*/ 357 h 691"/>
                <a:gd name="T94" fmla="*/ 415 w 1329"/>
                <a:gd name="T95" fmla="*/ 326 h 691"/>
                <a:gd name="T96" fmla="*/ 388 w 1329"/>
                <a:gd name="T97" fmla="*/ 333 h 691"/>
                <a:gd name="T98" fmla="*/ 367 w 1329"/>
                <a:gd name="T99" fmla="*/ 326 h 691"/>
                <a:gd name="T100" fmla="*/ 245 w 1329"/>
                <a:gd name="T101" fmla="*/ 326 h 691"/>
                <a:gd name="T102" fmla="*/ 138 w 1329"/>
                <a:gd name="T103" fmla="*/ 320 h 691"/>
                <a:gd name="T104" fmla="*/ 123 w 1329"/>
                <a:gd name="T105" fmla="*/ 302 h 691"/>
                <a:gd name="T106" fmla="*/ 106 w 1329"/>
                <a:gd name="T107" fmla="*/ 289 h 691"/>
                <a:gd name="T108" fmla="*/ 91 w 1329"/>
                <a:gd name="T109" fmla="*/ 265 h 691"/>
                <a:gd name="T110" fmla="*/ 85 w 1329"/>
                <a:gd name="T111" fmla="*/ 240 h 691"/>
                <a:gd name="T112" fmla="*/ 69 w 1329"/>
                <a:gd name="T113" fmla="*/ 221 h 691"/>
                <a:gd name="T114" fmla="*/ 48 w 1329"/>
                <a:gd name="T115" fmla="*/ 191 h 691"/>
                <a:gd name="T116" fmla="*/ 32 w 1329"/>
                <a:gd name="T117" fmla="*/ 197 h 691"/>
                <a:gd name="T118" fmla="*/ 16 w 1329"/>
                <a:gd name="T119" fmla="*/ 185 h 6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29"/>
                <a:gd name="T181" fmla="*/ 0 h 691"/>
                <a:gd name="T182" fmla="*/ 1329 w 1329"/>
                <a:gd name="T183" fmla="*/ 691 h 6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29" h="691">
                  <a:moveTo>
                    <a:pt x="31" y="314"/>
                  </a:moveTo>
                  <a:lnTo>
                    <a:pt x="31" y="303"/>
                  </a:lnTo>
                  <a:lnTo>
                    <a:pt x="21" y="303"/>
                  </a:lnTo>
                  <a:lnTo>
                    <a:pt x="10" y="303"/>
                  </a:lnTo>
                  <a:lnTo>
                    <a:pt x="0" y="303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42" y="84"/>
                  </a:lnTo>
                  <a:lnTo>
                    <a:pt x="63" y="94"/>
                  </a:lnTo>
                  <a:lnTo>
                    <a:pt x="94" y="94"/>
                  </a:lnTo>
                  <a:lnTo>
                    <a:pt x="105" y="84"/>
                  </a:lnTo>
                  <a:lnTo>
                    <a:pt x="125" y="73"/>
                  </a:lnTo>
                  <a:lnTo>
                    <a:pt x="146" y="63"/>
                  </a:lnTo>
                  <a:lnTo>
                    <a:pt x="167" y="52"/>
                  </a:lnTo>
                  <a:lnTo>
                    <a:pt x="167" y="63"/>
                  </a:lnTo>
                  <a:lnTo>
                    <a:pt x="136" y="73"/>
                  </a:lnTo>
                  <a:lnTo>
                    <a:pt x="136" y="84"/>
                  </a:lnTo>
                  <a:lnTo>
                    <a:pt x="146" y="73"/>
                  </a:lnTo>
                  <a:lnTo>
                    <a:pt x="167" y="73"/>
                  </a:lnTo>
                  <a:lnTo>
                    <a:pt x="188" y="63"/>
                  </a:lnTo>
                  <a:lnTo>
                    <a:pt x="199" y="52"/>
                  </a:lnTo>
                  <a:lnTo>
                    <a:pt x="220" y="63"/>
                  </a:lnTo>
                  <a:lnTo>
                    <a:pt x="241" y="73"/>
                  </a:lnTo>
                  <a:lnTo>
                    <a:pt x="251" y="63"/>
                  </a:lnTo>
                  <a:lnTo>
                    <a:pt x="251" y="52"/>
                  </a:lnTo>
                  <a:lnTo>
                    <a:pt x="261" y="73"/>
                  </a:lnTo>
                  <a:lnTo>
                    <a:pt x="282" y="63"/>
                  </a:lnTo>
                  <a:lnTo>
                    <a:pt x="314" y="73"/>
                  </a:lnTo>
                  <a:lnTo>
                    <a:pt x="335" y="84"/>
                  </a:lnTo>
                  <a:lnTo>
                    <a:pt x="376" y="94"/>
                  </a:lnTo>
                  <a:lnTo>
                    <a:pt x="387" y="94"/>
                  </a:lnTo>
                  <a:lnTo>
                    <a:pt x="408" y="94"/>
                  </a:lnTo>
                  <a:lnTo>
                    <a:pt x="418" y="105"/>
                  </a:lnTo>
                  <a:lnTo>
                    <a:pt x="397" y="115"/>
                  </a:lnTo>
                  <a:lnTo>
                    <a:pt x="429" y="115"/>
                  </a:lnTo>
                  <a:lnTo>
                    <a:pt x="460" y="125"/>
                  </a:lnTo>
                  <a:lnTo>
                    <a:pt x="481" y="115"/>
                  </a:lnTo>
                  <a:lnTo>
                    <a:pt x="502" y="115"/>
                  </a:lnTo>
                  <a:lnTo>
                    <a:pt x="502" y="125"/>
                  </a:lnTo>
                  <a:lnTo>
                    <a:pt x="512" y="146"/>
                  </a:lnTo>
                  <a:lnTo>
                    <a:pt x="523" y="136"/>
                  </a:lnTo>
                  <a:lnTo>
                    <a:pt x="523" y="115"/>
                  </a:lnTo>
                  <a:lnTo>
                    <a:pt x="544" y="105"/>
                  </a:lnTo>
                  <a:lnTo>
                    <a:pt x="533" y="105"/>
                  </a:lnTo>
                  <a:lnTo>
                    <a:pt x="523" y="105"/>
                  </a:lnTo>
                  <a:lnTo>
                    <a:pt x="512" y="105"/>
                  </a:lnTo>
                  <a:lnTo>
                    <a:pt x="512" y="94"/>
                  </a:lnTo>
                  <a:lnTo>
                    <a:pt x="554" y="94"/>
                  </a:lnTo>
                  <a:lnTo>
                    <a:pt x="554" y="105"/>
                  </a:lnTo>
                  <a:lnTo>
                    <a:pt x="575" y="115"/>
                  </a:lnTo>
                  <a:lnTo>
                    <a:pt x="606" y="115"/>
                  </a:lnTo>
                  <a:lnTo>
                    <a:pt x="648" y="115"/>
                  </a:lnTo>
                  <a:lnTo>
                    <a:pt x="659" y="115"/>
                  </a:lnTo>
                  <a:lnTo>
                    <a:pt x="680" y="115"/>
                  </a:lnTo>
                  <a:lnTo>
                    <a:pt x="669" y="115"/>
                  </a:lnTo>
                  <a:lnTo>
                    <a:pt x="669" y="105"/>
                  </a:lnTo>
                  <a:lnTo>
                    <a:pt x="680" y="105"/>
                  </a:lnTo>
                  <a:lnTo>
                    <a:pt x="690" y="115"/>
                  </a:lnTo>
                  <a:lnTo>
                    <a:pt x="701" y="136"/>
                  </a:lnTo>
                  <a:lnTo>
                    <a:pt x="711" y="125"/>
                  </a:lnTo>
                  <a:lnTo>
                    <a:pt x="711" y="115"/>
                  </a:lnTo>
                  <a:lnTo>
                    <a:pt x="732" y="94"/>
                  </a:lnTo>
                  <a:lnTo>
                    <a:pt x="722" y="84"/>
                  </a:lnTo>
                  <a:lnTo>
                    <a:pt x="732" y="73"/>
                  </a:lnTo>
                  <a:lnTo>
                    <a:pt x="711" y="63"/>
                  </a:lnTo>
                  <a:lnTo>
                    <a:pt x="690" y="52"/>
                  </a:lnTo>
                  <a:lnTo>
                    <a:pt x="690" y="42"/>
                  </a:lnTo>
                  <a:lnTo>
                    <a:pt x="701" y="21"/>
                  </a:lnTo>
                  <a:lnTo>
                    <a:pt x="711" y="10"/>
                  </a:lnTo>
                  <a:lnTo>
                    <a:pt x="722" y="0"/>
                  </a:lnTo>
                  <a:lnTo>
                    <a:pt x="732" y="10"/>
                  </a:lnTo>
                  <a:lnTo>
                    <a:pt x="753" y="31"/>
                  </a:lnTo>
                  <a:lnTo>
                    <a:pt x="763" y="52"/>
                  </a:lnTo>
                  <a:lnTo>
                    <a:pt x="753" y="63"/>
                  </a:lnTo>
                  <a:lnTo>
                    <a:pt x="763" y="73"/>
                  </a:lnTo>
                  <a:lnTo>
                    <a:pt x="784" y="73"/>
                  </a:lnTo>
                  <a:lnTo>
                    <a:pt x="784" y="94"/>
                  </a:lnTo>
                  <a:lnTo>
                    <a:pt x="795" y="94"/>
                  </a:lnTo>
                  <a:lnTo>
                    <a:pt x="826" y="94"/>
                  </a:lnTo>
                  <a:lnTo>
                    <a:pt x="826" y="125"/>
                  </a:lnTo>
                  <a:lnTo>
                    <a:pt x="847" y="125"/>
                  </a:lnTo>
                  <a:lnTo>
                    <a:pt x="857" y="105"/>
                  </a:lnTo>
                  <a:lnTo>
                    <a:pt x="868" y="94"/>
                  </a:lnTo>
                  <a:lnTo>
                    <a:pt x="868" y="73"/>
                  </a:lnTo>
                  <a:lnTo>
                    <a:pt x="889" y="63"/>
                  </a:lnTo>
                  <a:lnTo>
                    <a:pt x="910" y="73"/>
                  </a:lnTo>
                  <a:lnTo>
                    <a:pt x="920" y="94"/>
                  </a:lnTo>
                  <a:lnTo>
                    <a:pt x="920" y="105"/>
                  </a:lnTo>
                  <a:lnTo>
                    <a:pt x="931" y="136"/>
                  </a:lnTo>
                  <a:lnTo>
                    <a:pt x="899" y="157"/>
                  </a:lnTo>
                  <a:lnTo>
                    <a:pt x="889" y="157"/>
                  </a:lnTo>
                  <a:lnTo>
                    <a:pt x="878" y="157"/>
                  </a:lnTo>
                  <a:lnTo>
                    <a:pt x="847" y="157"/>
                  </a:lnTo>
                  <a:lnTo>
                    <a:pt x="857" y="167"/>
                  </a:lnTo>
                  <a:lnTo>
                    <a:pt x="837" y="178"/>
                  </a:lnTo>
                  <a:lnTo>
                    <a:pt x="805" y="167"/>
                  </a:lnTo>
                  <a:lnTo>
                    <a:pt x="826" y="188"/>
                  </a:lnTo>
                  <a:lnTo>
                    <a:pt x="837" y="199"/>
                  </a:lnTo>
                  <a:lnTo>
                    <a:pt x="816" y="220"/>
                  </a:lnTo>
                  <a:lnTo>
                    <a:pt x="795" y="209"/>
                  </a:lnTo>
                  <a:lnTo>
                    <a:pt x="795" y="220"/>
                  </a:lnTo>
                  <a:lnTo>
                    <a:pt x="774" y="220"/>
                  </a:lnTo>
                  <a:lnTo>
                    <a:pt x="753" y="220"/>
                  </a:lnTo>
                  <a:lnTo>
                    <a:pt x="784" y="240"/>
                  </a:lnTo>
                  <a:lnTo>
                    <a:pt x="763" y="251"/>
                  </a:lnTo>
                  <a:lnTo>
                    <a:pt x="753" y="261"/>
                  </a:lnTo>
                  <a:lnTo>
                    <a:pt x="732" y="282"/>
                  </a:lnTo>
                  <a:lnTo>
                    <a:pt x="722" y="303"/>
                  </a:lnTo>
                  <a:lnTo>
                    <a:pt x="722" y="335"/>
                  </a:lnTo>
                  <a:lnTo>
                    <a:pt x="732" y="345"/>
                  </a:lnTo>
                  <a:lnTo>
                    <a:pt x="742" y="345"/>
                  </a:lnTo>
                  <a:lnTo>
                    <a:pt x="753" y="376"/>
                  </a:lnTo>
                  <a:lnTo>
                    <a:pt x="763" y="376"/>
                  </a:lnTo>
                  <a:lnTo>
                    <a:pt x="805" y="387"/>
                  </a:lnTo>
                  <a:lnTo>
                    <a:pt x="826" y="397"/>
                  </a:lnTo>
                  <a:lnTo>
                    <a:pt x="857" y="408"/>
                  </a:lnTo>
                  <a:lnTo>
                    <a:pt x="868" y="418"/>
                  </a:lnTo>
                  <a:lnTo>
                    <a:pt x="910" y="418"/>
                  </a:lnTo>
                  <a:lnTo>
                    <a:pt x="920" y="470"/>
                  </a:lnTo>
                  <a:lnTo>
                    <a:pt x="931" y="481"/>
                  </a:lnTo>
                  <a:lnTo>
                    <a:pt x="941" y="491"/>
                  </a:lnTo>
                  <a:lnTo>
                    <a:pt x="941" y="502"/>
                  </a:lnTo>
                  <a:lnTo>
                    <a:pt x="962" y="491"/>
                  </a:lnTo>
                  <a:lnTo>
                    <a:pt x="972" y="502"/>
                  </a:lnTo>
                  <a:lnTo>
                    <a:pt x="972" y="481"/>
                  </a:lnTo>
                  <a:lnTo>
                    <a:pt x="972" y="470"/>
                  </a:lnTo>
                  <a:lnTo>
                    <a:pt x="972" y="450"/>
                  </a:lnTo>
                  <a:lnTo>
                    <a:pt x="962" y="429"/>
                  </a:lnTo>
                  <a:lnTo>
                    <a:pt x="993" y="397"/>
                  </a:lnTo>
                  <a:lnTo>
                    <a:pt x="1004" y="397"/>
                  </a:lnTo>
                  <a:lnTo>
                    <a:pt x="993" y="376"/>
                  </a:lnTo>
                  <a:lnTo>
                    <a:pt x="983" y="345"/>
                  </a:lnTo>
                  <a:lnTo>
                    <a:pt x="972" y="335"/>
                  </a:lnTo>
                  <a:lnTo>
                    <a:pt x="993" y="324"/>
                  </a:lnTo>
                  <a:lnTo>
                    <a:pt x="993" y="314"/>
                  </a:lnTo>
                  <a:lnTo>
                    <a:pt x="983" y="293"/>
                  </a:lnTo>
                  <a:lnTo>
                    <a:pt x="983" y="282"/>
                  </a:lnTo>
                  <a:lnTo>
                    <a:pt x="983" y="261"/>
                  </a:lnTo>
                  <a:lnTo>
                    <a:pt x="1004" y="251"/>
                  </a:lnTo>
                  <a:lnTo>
                    <a:pt x="1025" y="261"/>
                  </a:lnTo>
                  <a:lnTo>
                    <a:pt x="1035" y="261"/>
                  </a:lnTo>
                  <a:lnTo>
                    <a:pt x="1067" y="272"/>
                  </a:lnTo>
                  <a:lnTo>
                    <a:pt x="1077" y="272"/>
                  </a:lnTo>
                  <a:lnTo>
                    <a:pt x="1087" y="282"/>
                  </a:lnTo>
                  <a:lnTo>
                    <a:pt x="1108" y="293"/>
                  </a:lnTo>
                  <a:lnTo>
                    <a:pt x="1108" y="303"/>
                  </a:lnTo>
                  <a:lnTo>
                    <a:pt x="1108" y="314"/>
                  </a:lnTo>
                  <a:lnTo>
                    <a:pt x="1108" y="324"/>
                  </a:lnTo>
                  <a:lnTo>
                    <a:pt x="1119" y="335"/>
                  </a:lnTo>
                  <a:lnTo>
                    <a:pt x="1098" y="345"/>
                  </a:lnTo>
                  <a:lnTo>
                    <a:pt x="1129" y="345"/>
                  </a:lnTo>
                  <a:lnTo>
                    <a:pt x="1140" y="345"/>
                  </a:lnTo>
                  <a:lnTo>
                    <a:pt x="1161" y="345"/>
                  </a:lnTo>
                  <a:lnTo>
                    <a:pt x="1171" y="335"/>
                  </a:lnTo>
                  <a:lnTo>
                    <a:pt x="1182" y="324"/>
                  </a:lnTo>
                  <a:lnTo>
                    <a:pt x="1192" y="303"/>
                  </a:lnTo>
                  <a:lnTo>
                    <a:pt x="1203" y="324"/>
                  </a:lnTo>
                  <a:lnTo>
                    <a:pt x="1203" y="335"/>
                  </a:lnTo>
                  <a:lnTo>
                    <a:pt x="1213" y="335"/>
                  </a:lnTo>
                  <a:lnTo>
                    <a:pt x="1213" y="345"/>
                  </a:lnTo>
                  <a:lnTo>
                    <a:pt x="1213" y="355"/>
                  </a:lnTo>
                  <a:lnTo>
                    <a:pt x="1234" y="355"/>
                  </a:lnTo>
                  <a:lnTo>
                    <a:pt x="1244" y="376"/>
                  </a:lnTo>
                  <a:lnTo>
                    <a:pt x="1213" y="387"/>
                  </a:lnTo>
                  <a:lnTo>
                    <a:pt x="1234" y="397"/>
                  </a:lnTo>
                  <a:lnTo>
                    <a:pt x="1255" y="408"/>
                  </a:lnTo>
                  <a:lnTo>
                    <a:pt x="1265" y="418"/>
                  </a:lnTo>
                  <a:lnTo>
                    <a:pt x="1286" y="429"/>
                  </a:lnTo>
                  <a:lnTo>
                    <a:pt x="1307" y="429"/>
                  </a:lnTo>
                  <a:lnTo>
                    <a:pt x="1286" y="439"/>
                  </a:lnTo>
                  <a:lnTo>
                    <a:pt x="1255" y="450"/>
                  </a:lnTo>
                  <a:lnTo>
                    <a:pt x="1265" y="450"/>
                  </a:lnTo>
                  <a:lnTo>
                    <a:pt x="1297" y="439"/>
                  </a:lnTo>
                  <a:lnTo>
                    <a:pt x="1307" y="450"/>
                  </a:lnTo>
                  <a:lnTo>
                    <a:pt x="1328" y="460"/>
                  </a:lnTo>
                  <a:lnTo>
                    <a:pt x="1328" y="470"/>
                  </a:lnTo>
                  <a:lnTo>
                    <a:pt x="1318" y="502"/>
                  </a:lnTo>
                  <a:lnTo>
                    <a:pt x="1276" y="512"/>
                  </a:lnTo>
                  <a:lnTo>
                    <a:pt x="1244" y="523"/>
                  </a:lnTo>
                  <a:lnTo>
                    <a:pt x="1203" y="523"/>
                  </a:lnTo>
                  <a:lnTo>
                    <a:pt x="1161" y="523"/>
                  </a:lnTo>
                  <a:lnTo>
                    <a:pt x="1129" y="544"/>
                  </a:lnTo>
                  <a:lnTo>
                    <a:pt x="1108" y="575"/>
                  </a:lnTo>
                  <a:lnTo>
                    <a:pt x="1140" y="554"/>
                  </a:lnTo>
                  <a:lnTo>
                    <a:pt x="1192" y="544"/>
                  </a:lnTo>
                  <a:lnTo>
                    <a:pt x="1171" y="565"/>
                  </a:lnTo>
                  <a:lnTo>
                    <a:pt x="1192" y="575"/>
                  </a:lnTo>
                  <a:lnTo>
                    <a:pt x="1192" y="596"/>
                  </a:lnTo>
                  <a:lnTo>
                    <a:pt x="1213" y="606"/>
                  </a:lnTo>
                  <a:lnTo>
                    <a:pt x="1244" y="617"/>
                  </a:lnTo>
                  <a:lnTo>
                    <a:pt x="1234" y="627"/>
                  </a:lnTo>
                  <a:lnTo>
                    <a:pt x="1213" y="627"/>
                  </a:lnTo>
                  <a:lnTo>
                    <a:pt x="1203" y="638"/>
                  </a:lnTo>
                  <a:lnTo>
                    <a:pt x="1182" y="648"/>
                  </a:lnTo>
                  <a:lnTo>
                    <a:pt x="1171" y="638"/>
                  </a:lnTo>
                  <a:lnTo>
                    <a:pt x="1203" y="627"/>
                  </a:lnTo>
                  <a:lnTo>
                    <a:pt x="1192" y="606"/>
                  </a:lnTo>
                  <a:lnTo>
                    <a:pt x="1171" y="617"/>
                  </a:lnTo>
                  <a:lnTo>
                    <a:pt x="1150" y="627"/>
                  </a:lnTo>
                  <a:lnTo>
                    <a:pt x="1150" y="617"/>
                  </a:lnTo>
                  <a:lnTo>
                    <a:pt x="1140" y="606"/>
                  </a:lnTo>
                  <a:lnTo>
                    <a:pt x="1140" y="585"/>
                  </a:lnTo>
                  <a:lnTo>
                    <a:pt x="1140" y="575"/>
                  </a:lnTo>
                  <a:lnTo>
                    <a:pt x="1119" y="585"/>
                  </a:lnTo>
                  <a:lnTo>
                    <a:pt x="1119" y="575"/>
                  </a:lnTo>
                  <a:lnTo>
                    <a:pt x="1108" y="585"/>
                  </a:lnTo>
                  <a:lnTo>
                    <a:pt x="1108" y="596"/>
                  </a:lnTo>
                  <a:lnTo>
                    <a:pt x="1098" y="596"/>
                  </a:lnTo>
                  <a:lnTo>
                    <a:pt x="1098" y="606"/>
                  </a:lnTo>
                  <a:lnTo>
                    <a:pt x="1098" y="617"/>
                  </a:lnTo>
                  <a:lnTo>
                    <a:pt x="1087" y="617"/>
                  </a:lnTo>
                  <a:lnTo>
                    <a:pt x="1087" y="627"/>
                  </a:lnTo>
                  <a:lnTo>
                    <a:pt x="1056" y="627"/>
                  </a:lnTo>
                  <a:lnTo>
                    <a:pt x="1035" y="627"/>
                  </a:lnTo>
                  <a:lnTo>
                    <a:pt x="1025" y="627"/>
                  </a:lnTo>
                  <a:lnTo>
                    <a:pt x="1014" y="638"/>
                  </a:lnTo>
                  <a:lnTo>
                    <a:pt x="1004" y="638"/>
                  </a:lnTo>
                  <a:lnTo>
                    <a:pt x="993" y="648"/>
                  </a:lnTo>
                  <a:lnTo>
                    <a:pt x="962" y="648"/>
                  </a:lnTo>
                  <a:lnTo>
                    <a:pt x="962" y="659"/>
                  </a:lnTo>
                  <a:lnTo>
                    <a:pt x="952" y="669"/>
                  </a:lnTo>
                  <a:lnTo>
                    <a:pt x="920" y="680"/>
                  </a:lnTo>
                  <a:lnTo>
                    <a:pt x="910" y="690"/>
                  </a:lnTo>
                  <a:lnTo>
                    <a:pt x="899" y="690"/>
                  </a:lnTo>
                  <a:lnTo>
                    <a:pt x="899" y="680"/>
                  </a:lnTo>
                  <a:lnTo>
                    <a:pt x="910" y="680"/>
                  </a:lnTo>
                  <a:lnTo>
                    <a:pt x="910" y="669"/>
                  </a:lnTo>
                  <a:lnTo>
                    <a:pt x="910" y="659"/>
                  </a:lnTo>
                  <a:lnTo>
                    <a:pt x="931" y="638"/>
                  </a:lnTo>
                  <a:lnTo>
                    <a:pt x="931" y="627"/>
                  </a:lnTo>
                  <a:lnTo>
                    <a:pt x="952" y="638"/>
                  </a:lnTo>
                  <a:lnTo>
                    <a:pt x="952" y="627"/>
                  </a:lnTo>
                  <a:lnTo>
                    <a:pt x="931" y="606"/>
                  </a:lnTo>
                  <a:lnTo>
                    <a:pt x="910" y="606"/>
                  </a:lnTo>
                  <a:lnTo>
                    <a:pt x="889" y="606"/>
                  </a:lnTo>
                  <a:lnTo>
                    <a:pt x="889" y="596"/>
                  </a:lnTo>
                  <a:lnTo>
                    <a:pt x="878" y="596"/>
                  </a:lnTo>
                  <a:lnTo>
                    <a:pt x="868" y="565"/>
                  </a:lnTo>
                  <a:lnTo>
                    <a:pt x="826" y="554"/>
                  </a:lnTo>
                  <a:lnTo>
                    <a:pt x="816" y="554"/>
                  </a:lnTo>
                  <a:lnTo>
                    <a:pt x="805" y="565"/>
                  </a:lnTo>
                  <a:lnTo>
                    <a:pt x="795" y="565"/>
                  </a:lnTo>
                  <a:lnTo>
                    <a:pt x="784" y="565"/>
                  </a:lnTo>
                  <a:lnTo>
                    <a:pt x="774" y="565"/>
                  </a:lnTo>
                  <a:lnTo>
                    <a:pt x="763" y="565"/>
                  </a:lnTo>
                  <a:lnTo>
                    <a:pt x="753" y="565"/>
                  </a:lnTo>
                  <a:lnTo>
                    <a:pt x="753" y="554"/>
                  </a:lnTo>
                  <a:lnTo>
                    <a:pt x="742" y="554"/>
                  </a:lnTo>
                  <a:lnTo>
                    <a:pt x="732" y="554"/>
                  </a:lnTo>
                  <a:lnTo>
                    <a:pt x="722" y="554"/>
                  </a:lnTo>
                  <a:lnTo>
                    <a:pt x="722" y="544"/>
                  </a:lnTo>
                  <a:lnTo>
                    <a:pt x="711" y="544"/>
                  </a:lnTo>
                  <a:lnTo>
                    <a:pt x="680" y="544"/>
                  </a:lnTo>
                  <a:lnTo>
                    <a:pt x="575" y="544"/>
                  </a:lnTo>
                  <a:lnTo>
                    <a:pt x="481" y="554"/>
                  </a:lnTo>
                  <a:lnTo>
                    <a:pt x="387" y="554"/>
                  </a:lnTo>
                  <a:lnTo>
                    <a:pt x="366" y="554"/>
                  </a:lnTo>
                  <a:lnTo>
                    <a:pt x="282" y="554"/>
                  </a:lnTo>
                  <a:lnTo>
                    <a:pt x="282" y="544"/>
                  </a:lnTo>
                  <a:lnTo>
                    <a:pt x="272" y="544"/>
                  </a:lnTo>
                  <a:lnTo>
                    <a:pt x="272" y="533"/>
                  </a:lnTo>
                  <a:lnTo>
                    <a:pt x="261" y="533"/>
                  </a:lnTo>
                  <a:lnTo>
                    <a:pt x="251" y="523"/>
                  </a:lnTo>
                  <a:lnTo>
                    <a:pt x="241" y="523"/>
                  </a:lnTo>
                  <a:lnTo>
                    <a:pt x="241" y="512"/>
                  </a:lnTo>
                  <a:lnTo>
                    <a:pt x="230" y="512"/>
                  </a:lnTo>
                  <a:lnTo>
                    <a:pt x="220" y="512"/>
                  </a:lnTo>
                  <a:lnTo>
                    <a:pt x="209" y="512"/>
                  </a:lnTo>
                  <a:lnTo>
                    <a:pt x="209" y="502"/>
                  </a:lnTo>
                  <a:lnTo>
                    <a:pt x="209" y="491"/>
                  </a:lnTo>
                  <a:lnTo>
                    <a:pt x="209" y="481"/>
                  </a:lnTo>
                  <a:lnTo>
                    <a:pt x="199" y="481"/>
                  </a:lnTo>
                  <a:lnTo>
                    <a:pt x="188" y="470"/>
                  </a:lnTo>
                  <a:lnTo>
                    <a:pt x="188" y="460"/>
                  </a:lnTo>
                  <a:lnTo>
                    <a:pt x="178" y="450"/>
                  </a:lnTo>
                  <a:lnTo>
                    <a:pt x="178" y="439"/>
                  </a:lnTo>
                  <a:lnTo>
                    <a:pt x="167" y="439"/>
                  </a:lnTo>
                  <a:lnTo>
                    <a:pt x="167" y="429"/>
                  </a:lnTo>
                  <a:lnTo>
                    <a:pt x="167" y="418"/>
                  </a:lnTo>
                  <a:lnTo>
                    <a:pt x="167" y="408"/>
                  </a:lnTo>
                  <a:lnTo>
                    <a:pt x="167" y="397"/>
                  </a:lnTo>
                  <a:lnTo>
                    <a:pt x="157" y="397"/>
                  </a:lnTo>
                  <a:lnTo>
                    <a:pt x="146" y="387"/>
                  </a:lnTo>
                  <a:lnTo>
                    <a:pt x="136" y="387"/>
                  </a:lnTo>
                  <a:lnTo>
                    <a:pt x="136" y="376"/>
                  </a:lnTo>
                  <a:lnTo>
                    <a:pt x="125" y="366"/>
                  </a:lnTo>
                  <a:lnTo>
                    <a:pt x="125" y="355"/>
                  </a:lnTo>
                  <a:lnTo>
                    <a:pt x="115" y="345"/>
                  </a:lnTo>
                  <a:lnTo>
                    <a:pt x="105" y="335"/>
                  </a:lnTo>
                  <a:lnTo>
                    <a:pt x="94" y="324"/>
                  </a:lnTo>
                  <a:lnTo>
                    <a:pt x="84" y="324"/>
                  </a:lnTo>
                  <a:lnTo>
                    <a:pt x="84" y="314"/>
                  </a:lnTo>
                  <a:lnTo>
                    <a:pt x="73" y="324"/>
                  </a:lnTo>
                  <a:lnTo>
                    <a:pt x="63" y="324"/>
                  </a:lnTo>
                  <a:lnTo>
                    <a:pt x="63" y="335"/>
                  </a:lnTo>
                  <a:lnTo>
                    <a:pt x="52" y="335"/>
                  </a:lnTo>
                  <a:lnTo>
                    <a:pt x="52" y="314"/>
                  </a:lnTo>
                  <a:lnTo>
                    <a:pt x="42" y="303"/>
                  </a:lnTo>
                  <a:lnTo>
                    <a:pt x="42" y="314"/>
                  </a:lnTo>
                  <a:lnTo>
                    <a:pt x="31" y="3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reeform 1193"/>
            <p:cNvSpPr>
              <a:spLocks/>
            </p:cNvSpPr>
            <p:nvPr/>
          </p:nvSpPr>
          <p:spPr bwMode="auto">
            <a:xfrm>
              <a:off x="5767359" y="3766460"/>
              <a:ext cx="10102" cy="9506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Freeform 1194"/>
            <p:cNvSpPr>
              <a:spLocks/>
            </p:cNvSpPr>
            <p:nvPr/>
          </p:nvSpPr>
          <p:spPr bwMode="auto">
            <a:xfrm>
              <a:off x="5133782" y="3632019"/>
              <a:ext cx="10103" cy="19012"/>
            </a:xfrm>
            <a:custGeom>
              <a:avLst/>
              <a:gdLst>
                <a:gd name="T0" fmla="*/ 5 w 11"/>
                <a:gd name="T1" fmla="*/ 0 h 23"/>
                <a:gd name="T2" fmla="*/ 5 w 11"/>
                <a:gd name="T3" fmla="*/ 7 h 23"/>
                <a:gd name="T4" fmla="*/ 5 w 11"/>
                <a:gd name="T5" fmla="*/ 13 h 23"/>
                <a:gd name="T6" fmla="*/ 0 w 11"/>
                <a:gd name="T7" fmla="*/ 13 h 23"/>
                <a:gd name="T8" fmla="*/ 0 w 11"/>
                <a:gd name="T9" fmla="*/ 0 h 23"/>
                <a:gd name="T10" fmla="*/ 0 w 11"/>
                <a:gd name="T11" fmla="*/ 7 h 23"/>
                <a:gd name="T12" fmla="*/ 5 w 11"/>
                <a:gd name="T13" fmla="*/ 7 h 23"/>
                <a:gd name="T14" fmla="*/ 5 w 11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3"/>
                <a:gd name="T26" fmla="*/ 11 w 1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3">
                  <a:moveTo>
                    <a:pt x="10" y="0"/>
                  </a:moveTo>
                  <a:lnTo>
                    <a:pt x="10" y="11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Freeform 1195"/>
            <p:cNvSpPr>
              <a:spLocks/>
            </p:cNvSpPr>
            <p:nvPr/>
          </p:nvSpPr>
          <p:spPr bwMode="auto">
            <a:xfrm>
              <a:off x="5192955" y="3691771"/>
              <a:ext cx="59172" cy="42098"/>
            </a:xfrm>
            <a:custGeom>
              <a:avLst/>
              <a:gdLst>
                <a:gd name="T0" fmla="*/ 0 w 74"/>
                <a:gd name="T1" fmla="*/ 0 h 53"/>
                <a:gd name="T2" fmla="*/ 5 w 74"/>
                <a:gd name="T3" fmla="*/ 0 h 53"/>
                <a:gd name="T4" fmla="*/ 16 w 74"/>
                <a:gd name="T5" fmla="*/ 6 h 53"/>
                <a:gd name="T6" fmla="*/ 22 w 74"/>
                <a:gd name="T7" fmla="*/ 6 h 53"/>
                <a:gd name="T8" fmla="*/ 27 w 74"/>
                <a:gd name="T9" fmla="*/ 12 h 53"/>
                <a:gd name="T10" fmla="*/ 32 w 74"/>
                <a:gd name="T11" fmla="*/ 18 h 53"/>
                <a:gd name="T12" fmla="*/ 37 w 74"/>
                <a:gd name="T13" fmla="*/ 25 h 53"/>
                <a:gd name="T14" fmla="*/ 37 w 74"/>
                <a:gd name="T15" fmla="*/ 30 h 53"/>
                <a:gd name="T16" fmla="*/ 32 w 74"/>
                <a:gd name="T17" fmla="*/ 25 h 53"/>
                <a:gd name="T18" fmla="*/ 27 w 74"/>
                <a:gd name="T19" fmla="*/ 25 h 53"/>
                <a:gd name="T20" fmla="*/ 27 w 74"/>
                <a:gd name="T21" fmla="*/ 18 h 53"/>
                <a:gd name="T22" fmla="*/ 22 w 74"/>
                <a:gd name="T23" fmla="*/ 18 h 53"/>
                <a:gd name="T24" fmla="*/ 16 w 74"/>
                <a:gd name="T25" fmla="*/ 18 h 53"/>
                <a:gd name="T26" fmla="*/ 16 w 74"/>
                <a:gd name="T27" fmla="*/ 12 h 53"/>
                <a:gd name="T28" fmla="*/ 11 w 74"/>
                <a:gd name="T29" fmla="*/ 12 h 53"/>
                <a:gd name="T30" fmla="*/ 11 w 74"/>
                <a:gd name="T31" fmla="*/ 6 h 53"/>
                <a:gd name="T32" fmla="*/ 5 w 74"/>
                <a:gd name="T33" fmla="*/ 6 h 53"/>
                <a:gd name="T34" fmla="*/ 0 w 74"/>
                <a:gd name="T35" fmla="*/ 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53"/>
                <a:gd name="T56" fmla="*/ 74 w 74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53">
                  <a:moveTo>
                    <a:pt x="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52" y="21"/>
                  </a:lnTo>
                  <a:lnTo>
                    <a:pt x="63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63" y="42"/>
                  </a:lnTo>
                  <a:lnTo>
                    <a:pt x="52" y="42"/>
                  </a:lnTo>
                  <a:lnTo>
                    <a:pt x="52" y="31"/>
                  </a:lnTo>
                  <a:lnTo>
                    <a:pt x="42" y="31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Freeform 1196"/>
            <p:cNvSpPr>
              <a:spLocks/>
            </p:cNvSpPr>
            <p:nvPr/>
          </p:nvSpPr>
          <p:spPr bwMode="auto">
            <a:xfrm>
              <a:off x="5142441" y="3649672"/>
              <a:ext cx="10103" cy="17654"/>
            </a:xfrm>
            <a:custGeom>
              <a:avLst/>
              <a:gdLst>
                <a:gd name="T0" fmla="*/ 0 w 12"/>
                <a:gd name="T1" fmla="*/ 6 h 21"/>
                <a:gd name="T2" fmla="*/ 0 w 12"/>
                <a:gd name="T3" fmla="*/ 0 h 21"/>
                <a:gd name="T4" fmla="*/ 6 w 12"/>
                <a:gd name="T5" fmla="*/ 0 h 21"/>
                <a:gd name="T6" fmla="*/ 6 w 12"/>
                <a:gd name="T7" fmla="*/ 6 h 21"/>
                <a:gd name="T8" fmla="*/ 6 w 12"/>
                <a:gd name="T9" fmla="*/ 11 h 21"/>
                <a:gd name="T10" fmla="*/ 0 w 12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1"/>
                <a:gd name="T20" fmla="*/ 12 w 1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1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Freeform 1197"/>
            <p:cNvSpPr>
              <a:spLocks/>
            </p:cNvSpPr>
            <p:nvPr/>
          </p:nvSpPr>
          <p:spPr bwMode="auto">
            <a:xfrm>
              <a:off x="5168419" y="3641524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7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1198"/>
            <p:cNvSpPr>
              <a:spLocks/>
            </p:cNvSpPr>
            <p:nvPr/>
          </p:nvSpPr>
          <p:spPr bwMode="auto">
            <a:xfrm>
              <a:off x="5168419" y="3641524"/>
              <a:ext cx="8659" cy="9506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7 h 12"/>
                <a:gd name="T4" fmla="*/ 5 w 11"/>
                <a:gd name="T5" fmla="*/ 0 h 12"/>
                <a:gd name="T6" fmla="*/ 0 w 11"/>
                <a:gd name="T7" fmla="*/ 0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Freeform 1199"/>
            <p:cNvSpPr>
              <a:spLocks/>
            </p:cNvSpPr>
            <p:nvPr/>
          </p:nvSpPr>
          <p:spPr bwMode="auto">
            <a:xfrm>
              <a:off x="6004048" y="3706708"/>
              <a:ext cx="25978" cy="10864"/>
            </a:xfrm>
            <a:custGeom>
              <a:avLst/>
              <a:gdLst>
                <a:gd name="T0" fmla="*/ 0 w 32"/>
                <a:gd name="T1" fmla="*/ 0 h 12"/>
                <a:gd name="T2" fmla="*/ 15 w 32"/>
                <a:gd name="T3" fmla="*/ 6 h 12"/>
                <a:gd name="T4" fmla="*/ 5 w 32"/>
                <a:gd name="T5" fmla="*/ 6 h 12"/>
                <a:gd name="T6" fmla="*/ 0 w 3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2"/>
                <a:gd name="T14" fmla="*/ 32 w 3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2">
                  <a:moveTo>
                    <a:pt x="0" y="0"/>
                  </a:moveTo>
                  <a:lnTo>
                    <a:pt x="31" y="11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Freeform 1200"/>
            <p:cNvSpPr>
              <a:spLocks/>
            </p:cNvSpPr>
            <p:nvPr/>
          </p:nvSpPr>
          <p:spPr bwMode="auto">
            <a:xfrm>
              <a:off x="6064664" y="3682264"/>
              <a:ext cx="83707" cy="69258"/>
            </a:xfrm>
            <a:custGeom>
              <a:avLst/>
              <a:gdLst>
                <a:gd name="T0" fmla="*/ 21 w 106"/>
                <a:gd name="T1" fmla="*/ 0 h 86"/>
                <a:gd name="T2" fmla="*/ 27 w 106"/>
                <a:gd name="T3" fmla="*/ 7 h 86"/>
                <a:gd name="T4" fmla="*/ 21 w 106"/>
                <a:gd name="T5" fmla="*/ 19 h 86"/>
                <a:gd name="T6" fmla="*/ 31 w 106"/>
                <a:gd name="T7" fmla="*/ 25 h 86"/>
                <a:gd name="T8" fmla="*/ 42 w 106"/>
                <a:gd name="T9" fmla="*/ 25 h 86"/>
                <a:gd name="T10" fmla="*/ 48 w 106"/>
                <a:gd name="T11" fmla="*/ 31 h 86"/>
                <a:gd name="T12" fmla="*/ 42 w 106"/>
                <a:gd name="T13" fmla="*/ 44 h 86"/>
                <a:gd name="T14" fmla="*/ 53 w 106"/>
                <a:gd name="T15" fmla="*/ 44 h 86"/>
                <a:gd name="T16" fmla="*/ 42 w 106"/>
                <a:gd name="T17" fmla="*/ 50 h 86"/>
                <a:gd name="T18" fmla="*/ 31 w 106"/>
                <a:gd name="T19" fmla="*/ 50 h 86"/>
                <a:gd name="T20" fmla="*/ 31 w 106"/>
                <a:gd name="T21" fmla="*/ 44 h 86"/>
                <a:gd name="T22" fmla="*/ 27 w 106"/>
                <a:gd name="T23" fmla="*/ 44 h 86"/>
                <a:gd name="T24" fmla="*/ 0 w 106"/>
                <a:gd name="T25" fmla="*/ 44 h 86"/>
                <a:gd name="T26" fmla="*/ 6 w 106"/>
                <a:gd name="T27" fmla="*/ 31 h 86"/>
                <a:gd name="T28" fmla="*/ 11 w 106"/>
                <a:gd name="T29" fmla="*/ 19 h 86"/>
                <a:gd name="T30" fmla="*/ 16 w 106"/>
                <a:gd name="T31" fmla="*/ 7 h 86"/>
                <a:gd name="T32" fmla="*/ 21 w 106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86"/>
                <a:gd name="T53" fmla="*/ 106 w 10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86">
                  <a:moveTo>
                    <a:pt x="42" y="0"/>
                  </a:moveTo>
                  <a:lnTo>
                    <a:pt x="53" y="11"/>
                  </a:lnTo>
                  <a:lnTo>
                    <a:pt x="42" y="32"/>
                  </a:lnTo>
                  <a:lnTo>
                    <a:pt x="63" y="43"/>
                  </a:lnTo>
                  <a:lnTo>
                    <a:pt x="84" y="43"/>
                  </a:lnTo>
                  <a:lnTo>
                    <a:pt x="95" y="53"/>
                  </a:lnTo>
                  <a:lnTo>
                    <a:pt x="84" y="74"/>
                  </a:lnTo>
                  <a:lnTo>
                    <a:pt x="105" y="74"/>
                  </a:lnTo>
                  <a:lnTo>
                    <a:pt x="84" y="85"/>
                  </a:lnTo>
                  <a:lnTo>
                    <a:pt x="63" y="85"/>
                  </a:lnTo>
                  <a:lnTo>
                    <a:pt x="63" y="74"/>
                  </a:lnTo>
                  <a:lnTo>
                    <a:pt x="53" y="74"/>
                  </a:lnTo>
                  <a:lnTo>
                    <a:pt x="0" y="74"/>
                  </a:lnTo>
                  <a:lnTo>
                    <a:pt x="11" y="53"/>
                  </a:lnTo>
                  <a:lnTo>
                    <a:pt x="21" y="32"/>
                  </a:lnTo>
                  <a:lnTo>
                    <a:pt x="32" y="11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Freeform 1201"/>
            <p:cNvSpPr>
              <a:spLocks/>
            </p:cNvSpPr>
            <p:nvPr/>
          </p:nvSpPr>
          <p:spPr bwMode="auto">
            <a:xfrm>
              <a:off x="6004048" y="3750164"/>
              <a:ext cx="18761" cy="17654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6 h 21"/>
                <a:gd name="T4" fmla="*/ 11 w 22"/>
                <a:gd name="T5" fmla="*/ 12 h 21"/>
                <a:gd name="T6" fmla="*/ 0 w 22"/>
                <a:gd name="T7" fmla="*/ 6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1" y="10"/>
                  </a:lnTo>
                  <a:lnTo>
                    <a:pt x="21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Freeform 1202"/>
            <p:cNvSpPr>
              <a:spLocks/>
            </p:cNvSpPr>
            <p:nvPr/>
          </p:nvSpPr>
          <p:spPr bwMode="auto">
            <a:xfrm>
              <a:off x="6037242" y="3750164"/>
              <a:ext cx="18762" cy="25802"/>
            </a:xfrm>
            <a:custGeom>
              <a:avLst/>
              <a:gdLst>
                <a:gd name="T0" fmla="*/ 0 w 23"/>
                <a:gd name="T1" fmla="*/ 6 h 32"/>
                <a:gd name="T2" fmla="*/ 6 w 23"/>
                <a:gd name="T3" fmla="*/ 0 h 32"/>
                <a:gd name="T4" fmla="*/ 11 w 23"/>
                <a:gd name="T5" fmla="*/ 12 h 32"/>
                <a:gd name="T6" fmla="*/ 6 w 23"/>
                <a:gd name="T7" fmla="*/ 18 h 32"/>
                <a:gd name="T8" fmla="*/ 0 w 23"/>
                <a:gd name="T9" fmla="*/ 12 h 32"/>
                <a:gd name="T10" fmla="*/ 0 w 23"/>
                <a:gd name="T11" fmla="*/ 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0" y="10"/>
                  </a:moveTo>
                  <a:lnTo>
                    <a:pt x="11" y="0"/>
                  </a:lnTo>
                  <a:lnTo>
                    <a:pt x="22" y="21"/>
                  </a:lnTo>
                  <a:lnTo>
                    <a:pt x="11" y="31"/>
                  </a:lnTo>
                  <a:lnTo>
                    <a:pt x="0" y="21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Freeform 1203"/>
            <p:cNvSpPr>
              <a:spLocks/>
            </p:cNvSpPr>
            <p:nvPr/>
          </p:nvSpPr>
          <p:spPr bwMode="auto">
            <a:xfrm>
              <a:off x="5234808" y="3391652"/>
              <a:ext cx="95253" cy="50246"/>
            </a:xfrm>
            <a:custGeom>
              <a:avLst/>
              <a:gdLst>
                <a:gd name="T0" fmla="*/ 53 w 115"/>
                <a:gd name="T1" fmla="*/ 25 h 64"/>
                <a:gd name="T2" fmla="*/ 53 w 115"/>
                <a:gd name="T3" fmla="*/ 19 h 64"/>
                <a:gd name="T4" fmla="*/ 58 w 115"/>
                <a:gd name="T5" fmla="*/ 12 h 64"/>
                <a:gd name="T6" fmla="*/ 58 w 115"/>
                <a:gd name="T7" fmla="*/ 7 h 64"/>
                <a:gd name="T8" fmla="*/ 48 w 115"/>
                <a:gd name="T9" fmla="*/ 12 h 64"/>
                <a:gd name="T10" fmla="*/ 37 w 115"/>
                <a:gd name="T11" fmla="*/ 12 h 64"/>
                <a:gd name="T12" fmla="*/ 43 w 115"/>
                <a:gd name="T13" fmla="*/ 7 h 64"/>
                <a:gd name="T14" fmla="*/ 37 w 115"/>
                <a:gd name="T15" fmla="*/ 0 h 64"/>
                <a:gd name="T16" fmla="*/ 32 w 115"/>
                <a:gd name="T17" fmla="*/ 7 h 64"/>
                <a:gd name="T18" fmla="*/ 21 w 115"/>
                <a:gd name="T19" fmla="*/ 12 h 64"/>
                <a:gd name="T20" fmla="*/ 11 w 115"/>
                <a:gd name="T21" fmla="*/ 12 h 64"/>
                <a:gd name="T22" fmla="*/ 0 w 115"/>
                <a:gd name="T23" fmla="*/ 12 h 64"/>
                <a:gd name="T24" fmla="*/ 0 w 115"/>
                <a:gd name="T25" fmla="*/ 19 h 64"/>
                <a:gd name="T26" fmla="*/ 5 w 115"/>
                <a:gd name="T27" fmla="*/ 19 h 64"/>
                <a:gd name="T28" fmla="*/ 16 w 115"/>
                <a:gd name="T29" fmla="*/ 12 h 64"/>
                <a:gd name="T30" fmla="*/ 27 w 115"/>
                <a:gd name="T31" fmla="*/ 19 h 64"/>
                <a:gd name="T32" fmla="*/ 16 w 115"/>
                <a:gd name="T33" fmla="*/ 19 h 64"/>
                <a:gd name="T34" fmla="*/ 16 w 115"/>
                <a:gd name="T35" fmla="*/ 25 h 64"/>
                <a:gd name="T36" fmla="*/ 11 w 115"/>
                <a:gd name="T37" fmla="*/ 31 h 64"/>
                <a:gd name="T38" fmla="*/ 27 w 115"/>
                <a:gd name="T39" fmla="*/ 31 h 64"/>
                <a:gd name="T40" fmla="*/ 37 w 115"/>
                <a:gd name="T41" fmla="*/ 31 h 64"/>
                <a:gd name="T42" fmla="*/ 27 w 115"/>
                <a:gd name="T43" fmla="*/ 37 h 64"/>
                <a:gd name="T44" fmla="*/ 43 w 115"/>
                <a:gd name="T45" fmla="*/ 31 h 64"/>
                <a:gd name="T46" fmla="*/ 48 w 115"/>
                <a:gd name="T47" fmla="*/ 25 h 64"/>
                <a:gd name="T48" fmla="*/ 53 w 115"/>
                <a:gd name="T49" fmla="*/ 25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64"/>
                <a:gd name="T77" fmla="*/ 115 w 115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64">
                  <a:moveTo>
                    <a:pt x="104" y="42"/>
                  </a:moveTo>
                  <a:lnTo>
                    <a:pt x="104" y="32"/>
                  </a:lnTo>
                  <a:lnTo>
                    <a:pt x="114" y="21"/>
                  </a:lnTo>
                  <a:lnTo>
                    <a:pt x="114" y="11"/>
                  </a:lnTo>
                  <a:lnTo>
                    <a:pt x="93" y="21"/>
                  </a:lnTo>
                  <a:lnTo>
                    <a:pt x="73" y="21"/>
                  </a:lnTo>
                  <a:lnTo>
                    <a:pt x="83" y="11"/>
                  </a:lnTo>
                  <a:lnTo>
                    <a:pt x="73" y="0"/>
                  </a:lnTo>
                  <a:lnTo>
                    <a:pt x="62" y="11"/>
                  </a:lnTo>
                  <a:lnTo>
                    <a:pt x="41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31" y="21"/>
                  </a:lnTo>
                  <a:lnTo>
                    <a:pt x="52" y="32"/>
                  </a:lnTo>
                  <a:lnTo>
                    <a:pt x="31" y="32"/>
                  </a:lnTo>
                  <a:lnTo>
                    <a:pt x="31" y="42"/>
                  </a:lnTo>
                  <a:lnTo>
                    <a:pt x="21" y="53"/>
                  </a:lnTo>
                  <a:lnTo>
                    <a:pt x="52" y="53"/>
                  </a:lnTo>
                  <a:lnTo>
                    <a:pt x="73" y="53"/>
                  </a:lnTo>
                  <a:lnTo>
                    <a:pt x="52" y="63"/>
                  </a:lnTo>
                  <a:lnTo>
                    <a:pt x="83" y="53"/>
                  </a:lnTo>
                  <a:lnTo>
                    <a:pt x="93" y="42"/>
                  </a:lnTo>
                  <a:lnTo>
                    <a:pt x="104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Freeform 1204"/>
            <p:cNvSpPr>
              <a:spLocks/>
            </p:cNvSpPr>
            <p:nvPr/>
          </p:nvSpPr>
          <p:spPr bwMode="auto">
            <a:xfrm>
              <a:off x="5319959" y="3474491"/>
              <a:ext cx="111128" cy="43456"/>
            </a:xfrm>
            <a:custGeom>
              <a:avLst/>
              <a:gdLst>
                <a:gd name="T0" fmla="*/ 32 w 137"/>
                <a:gd name="T1" fmla="*/ 7 h 54"/>
                <a:gd name="T2" fmla="*/ 21 w 137"/>
                <a:gd name="T3" fmla="*/ 0 h 54"/>
                <a:gd name="T4" fmla="*/ 16 w 137"/>
                <a:gd name="T5" fmla="*/ 7 h 54"/>
                <a:gd name="T6" fmla="*/ 27 w 137"/>
                <a:gd name="T7" fmla="*/ 12 h 54"/>
                <a:gd name="T8" fmla="*/ 27 w 137"/>
                <a:gd name="T9" fmla="*/ 19 h 54"/>
                <a:gd name="T10" fmla="*/ 21 w 137"/>
                <a:gd name="T11" fmla="*/ 25 h 54"/>
                <a:gd name="T12" fmla="*/ 16 w 137"/>
                <a:gd name="T13" fmla="*/ 25 h 54"/>
                <a:gd name="T14" fmla="*/ 0 w 137"/>
                <a:gd name="T15" fmla="*/ 19 h 54"/>
                <a:gd name="T16" fmla="*/ 0 w 137"/>
                <a:gd name="T17" fmla="*/ 25 h 54"/>
                <a:gd name="T18" fmla="*/ 5 w 137"/>
                <a:gd name="T19" fmla="*/ 25 h 54"/>
                <a:gd name="T20" fmla="*/ 21 w 137"/>
                <a:gd name="T21" fmla="*/ 31 h 54"/>
                <a:gd name="T22" fmla="*/ 37 w 137"/>
                <a:gd name="T23" fmla="*/ 25 h 54"/>
                <a:gd name="T24" fmla="*/ 59 w 137"/>
                <a:gd name="T25" fmla="*/ 12 h 54"/>
                <a:gd name="T26" fmla="*/ 69 w 137"/>
                <a:gd name="T27" fmla="*/ 0 h 54"/>
                <a:gd name="T28" fmla="*/ 54 w 137"/>
                <a:gd name="T29" fmla="*/ 7 h 54"/>
                <a:gd name="T30" fmla="*/ 37 w 137"/>
                <a:gd name="T31" fmla="*/ 12 h 54"/>
                <a:gd name="T32" fmla="*/ 32 w 137"/>
                <a:gd name="T33" fmla="*/ 7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54"/>
                <a:gd name="T53" fmla="*/ 137 w 137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54">
                  <a:moveTo>
                    <a:pt x="63" y="11"/>
                  </a:moveTo>
                  <a:lnTo>
                    <a:pt x="42" y="0"/>
                  </a:lnTo>
                  <a:lnTo>
                    <a:pt x="31" y="11"/>
                  </a:lnTo>
                  <a:lnTo>
                    <a:pt x="52" y="21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1" y="4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42" y="53"/>
                  </a:lnTo>
                  <a:lnTo>
                    <a:pt x="73" y="42"/>
                  </a:lnTo>
                  <a:lnTo>
                    <a:pt x="115" y="21"/>
                  </a:lnTo>
                  <a:lnTo>
                    <a:pt x="136" y="0"/>
                  </a:lnTo>
                  <a:lnTo>
                    <a:pt x="105" y="11"/>
                  </a:lnTo>
                  <a:lnTo>
                    <a:pt x="73" y="21"/>
                  </a:lnTo>
                  <a:lnTo>
                    <a:pt x="63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Freeform 1205"/>
            <p:cNvSpPr>
              <a:spLocks/>
            </p:cNvSpPr>
            <p:nvPr/>
          </p:nvSpPr>
          <p:spPr bwMode="auto">
            <a:xfrm>
              <a:off x="5403666" y="3532884"/>
              <a:ext cx="60616" cy="25802"/>
            </a:xfrm>
            <a:custGeom>
              <a:avLst/>
              <a:gdLst>
                <a:gd name="T0" fmla="*/ 22 w 74"/>
                <a:gd name="T1" fmla="*/ 13 h 33"/>
                <a:gd name="T2" fmla="*/ 37 w 74"/>
                <a:gd name="T3" fmla="*/ 7 h 33"/>
                <a:gd name="T4" fmla="*/ 32 w 74"/>
                <a:gd name="T5" fmla="*/ 7 h 33"/>
                <a:gd name="T6" fmla="*/ 22 w 74"/>
                <a:gd name="T7" fmla="*/ 7 h 33"/>
                <a:gd name="T8" fmla="*/ 22 w 74"/>
                <a:gd name="T9" fmla="*/ 0 h 33"/>
                <a:gd name="T10" fmla="*/ 16 w 74"/>
                <a:gd name="T11" fmla="*/ 0 h 33"/>
                <a:gd name="T12" fmla="*/ 0 w 74"/>
                <a:gd name="T13" fmla="*/ 13 h 33"/>
                <a:gd name="T14" fmla="*/ 0 w 74"/>
                <a:gd name="T15" fmla="*/ 19 h 33"/>
                <a:gd name="T16" fmla="*/ 11 w 74"/>
                <a:gd name="T17" fmla="*/ 19 h 33"/>
                <a:gd name="T18" fmla="*/ 22 w 74"/>
                <a:gd name="T19" fmla="*/ 1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33"/>
                <a:gd name="T32" fmla="*/ 74 w 74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33">
                  <a:moveTo>
                    <a:pt x="42" y="21"/>
                  </a:moveTo>
                  <a:lnTo>
                    <a:pt x="73" y="11"/>
                  </a:lnTo>
                  <a:lnTo>
                    <a:pt x="63" y="11"/>
                  </a:lnTo>
                  <a:lnTo>
                    <a:pt x="42" y="1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21" y="32"/>
                  </a:lnTo>
                  <a:lnTo>
                    <a:pt x="42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Freeform 1206"/>
            <p:cNvSpPr>
              <a:spLocks/>
            </p:cNvSpPr>
            <p:nvPr/>
          </p:nvSpPr>
          <p:spPr bwMode="auto">
            <a:xfrm>
              <a:off x="5563864" y="3632019"/>
              <a:ext cx="34637" cy="59752"/>
            </a:xfrm>
            <a:custGeom>
              <a:avLst/>
              <a:gdLst>
                <a:gd name="T0" fmla="*/ 6 w 43"/>
                <a:gd name="T1" fmla="*/ 31 h 75"/>
                <a:gd name="T2" fmla="*/ 21 w 43"/>
                <a:gd name="T3" fmla="*/ 43 h 75"/>
                <a:gd name="T4" fmla="*/ 16 w 43"/>
                <a:gd name="T5" fmla="*/ 31 h 75"/>
                <a:gd name="T6" fmla="*/ 11 w 43"/>
                <a:gd name="T7" fmla="*/ 19 h 75"/>
                <a:gd name="T8" fmla="*/ 6 w 43"/>
                <a:gd name="T9" fmla="*/ 0 h 75"/>
                <a:gd name="T10" fmla="*/ 0 w 43"/>
                <a:gd name="T11" fmla="*/ 0 h 75"/>
                <a:gd name="T12" fmla="*/ 6 w 43"/>
                <a:gd name="T13" fmla="*/ 6 h 75"/>
                <a:gd name="T14" fmla="*/ 0 w 43"/>
                <a:gd name="T15" fmla="*/ 12 h 75"/>
                <a:gd name="T16" fmla="*/ 0 w 43"/>
                <a:gd name="T17" fmla="*/ 19 h 75"/>
                <a:gd name="T18" fmla="*/ 6 w 43"/>
                <a:gd name="T19" fmla="*/ 31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75"/>
                <a:gd name="T32" fmla="*/ 43 w 43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75">
                  <a:moveTo>
                    <a:pt x="11" y="53"/>
                  </a:moveTo>
                  <a:lnTo>
                    <a:pt x="42" y="74"/>
                  </a:lnTo>
                  <a:lnTo>
                    <a:pt x="32" y="53"/>
                  </a:lnTo>
                  <a:lnTo>
                    <a:pt x="21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1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Freeform 1207"/>
            <p:cNvSpPr>
              <a:spLocks/>
            </p:cNvSpPr>
            <p:nvPr/>
          </p:nvSpPr>
          <p:spPr bwMode="auto">
            <a:xfrm>
              <a:off x="6284034" y="2991042"/>
              <a:ext cx="10102" cy="1358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Freeform 1208"/>
            <p:cNvSpPr>
              <a:spLocks/>
            </p:cNvSpPr>
            <p:nvPr/>
          </p:nvSpPr>
          <p:spPr bwMode="auto">
            <a:xfrm>
              <a:off x="6284034" y="2981536"/>
              <a:ext cx="10102" cy="1358"/>
            </a:xfrm>
            <a:custGeom>
              <a:avLst/>
              <a:gdLst>
                <a:gd name="T0" fmla="*/ 6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6 w 1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"/>
                <a:gd name="T14" fmla="*/ 12 w 1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Freeform 1209"/>
            <p:cNvSpPr>
              <a:spLocks/>
            </p:cNvSpPr>
            <p:nvPr/>
          </p:nvSpPr>
          <p:spPr bwMode="auto">
            <a:xfrm>
              <a:off x="6207543" y="2991042"/>
              <a:ext cx="17319" cy="1358"/>
            </a:xfrm>
            <a:custGeom>
              <a:avLst/>
              <a:gdLst>
                <a:gd name="T0" fmla="*/ 11 w 22"/>
                <a:gd name="T1" fmla="*/ 0 h 1"/>
                <a:gd name="T2" fmla="*/ 3 w 22"/>
                <a:gd name="T3" fmla="*/ 0 h 1"/>
                <a:gd name="T4" fmla="*/ 0 w 22"/>
                <a:gd name="T5" fmla="*/ 0 h 1"/>
                <a:gd name="T6" fmla="*/ 3 w 22"/>
                <a:gd name="T7" fmla="*/ 0 h 1"/>
                <a:gd name="T8" fmla="*/ 3 w 22"/>
                <a:gd name="T9" fmla="*/ 0 h 1"/>
                <a:gd name="T10" fmla="*/ 11 w 2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"/>
                <a:gd name="T20" fmla="*/ 22 w 2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">
                  <a:moveTo>
                    <a:pt x="21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Freeform 1210"/>
            <p:cNvSpPr>
              <a:spLocks/>
            </p:cNvSpPr>
            <p:nvPr/>
          </p:nvSpPr>
          <p:spPr bwMode="auto">
            <a:xfrm>
              <a:off x="6198884" y="3005980"/>
              <a:ext cx="25978" cy="10864"/>
            </a:xfrm>
            <a:custGeom>
              <a:avLst/>
              <a:gdLst>
                <a:gd name="T0" fmla="*/ 4 w 32"/>
                <a:gd name="T1" fmla="*/ 0 h 13"/>
                <a:gd name="T2" fmla="*/ 11 w 32"/>
                <a:gd name="T3" fmla="*/ 0 h 13"/>
                <a:gd name="T4" fmla="*/ 15 w 32"/>
                <a:gd name="T5" fmla="*/ 0 h 13"/>
                <a:gd name="T6" fmla="*/ 15 w 32"/>
                <a:gd name="T7" fmla="*/ 4 h 13"/>
                <a:gd name="T8" fmla="*/ 15 w 32"/>
                <a:gd name="T9" fmla="*/ 7 h 13"/>
                <a:gd name="T10" fmla="*/ 8 w 32"/>
                <a:gd name="T11" fmla="*/ 4 h 13"/>
                <a:gd name="T12" fmla="*/ 0 w 32"/>
                <a:gd name="T13" fmla="*/ 0 h 13"/>
                <a:gd name="T14" fmla="*/ 4 w 32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3"/>
                <a:gd name="T26" fmla="*/ 32 w 32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3">
                  <a:moveTo>
                    <a:pt x="8" y="0"/>
                  </a:moveTo>
                  <a:lnTo>
                    <a:pt x="23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16" y="6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Freeform 1211"/>
            <p:cNvSpPr>
              <a:spLocks/>
            </p:cNvSpPr>
            <p:nvPr/>
          </p:nvSpPr>
          <p:spPr bwMode="auto">
            <a:xfrm>
              <a:off x="6132495" y="3016844"/>
              <a:ext cx="17319" cy="0"/>
            </a:xfrm>
            <a:custGeom>
              <a:avLst/>
              <a:gdLst>
                <a:gd name="T0" fmla="*/ 3 w 22"/>
                <a:gd name="T1" fmla="*/ 0 h 1"/>
                <a:gd name="T2" fmla="*/ 0 w 22"/>
                <a:gd name="T3" fmla="*/ 0 h 1"/>
                <a:gd name="T4" fmla="*/ 3 w 22"/>
                <a:gd name="T5" fmla="*/ 0 h 1"/>
                <a:gd name="T6" fmla="*/ 11 w 22"/>
                <a:gd name="T7" fmla="*/ 0 h 1"/>
                <a:gd name="T8" fmla="*/ 3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Freeform 1212"/>
            <p:cNvSpPr>
              <a:spLocks/>
            </p:cNvSpPr>
            <p:nvPr/>
          </p:nvSpPr>
          <p:spPr bwMode="auto">
            <a:xfrm>
              <a:off x="5936216" y="3149928"/>
              <a:ext cx="27422" cy="0"/>
            </a:xfrm>
            <a:custGeom>
              <a:avLst/>
              <a:gdLst>
                <a:gd name="T0" fmla="*/ 16 w 33"/>
                <a:gd name="T1" fmla="*/ 0 h 1"/>
                <a:gd name="T2" fmla="*/ 0 w 33"/>
                <a:gd name="T3" fmla="*/ 0 h 1"/>
                <a:gd name="T4" fmla="*/ 8 w 33"/>
                <a:gd name="T5" fmla="*/ 0 h 1"/>
                <a:gd name="T6" fmla="*/ 16 w 3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"/>
                <a:gd name="T14" fmla="*/ 33 w 3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Freeform 1213"/>
            <p:cNvSpPr>
              <a:spLocks/>
            </p:cNvSpPr>
            <p:nvPr/>
          </p:nvSpPr>
          <p:spPr bwMode="auto">
            <a:xfrm>
              <a:off x="6122393" y="3322395"/>
              <a:ext cx="27421" cy="12222"/>
            </a:xfrm>
            <a:custGeom>
              <a:avLst/>
              <a:gdLst>
                <a:gd name="T0" fmla="*/ 0 w 33"/>
                <a:gd name="T1" fmla="*/ 0 h 12"/>
                <a:gd name="T2" fmla="*/ 16 w 33"/>
                <a:gd name="T3" fmla="*/ 4 h 12"/>
                <a:gd name="T4" fmla="*/ 8 w 33"/>
                <a:gd name="T5" fmla="*/ 7 h 12"/>
                <a:gd name="T6" fmla="*/ 4 w 33"/>
                <a:gd name="T7" fmla="*/ 7 h 12"/>
                <a:gd name="T8" fmla="*/ 0 w 33"/>
                <a:gd name="T9" fmla="*/ 4 h 12"/>
                <a:gd name="T10" fmla="*/ 0 w 3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2"/>
                <a:gd name="T20" fmla="*/ 33 w 3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2">
                  <a:moveTo>
                    <a:pt x="0" y="0"/>
                  </a:moveTo>
                  <a:lnTo>
                    <a:pt x="32" y="6"/>
                  </a:lnTo>
                  <a:lnTo>
                    <a:pt x="16" y="11"/>
                  </a:lnTo>
                  <a:lnTo>
                    <a:pt x="8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Freeform 1214"/>
            <p:cNvSpPr>
              <a:spLocks/>
            </p:cNvSpPr>
            <p:nvPr/>
          </p:nvSpPr>
          <p:spPr bwMode="auto">
            <a:xfrm>
              <a:off x="6258056" y="35328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Freeform 1215"/>
            <p:cNvSpPr>
              <a:spLocks/>
            </p:cNvSpPr>
            <p:nvPr/>
          </p:nvSpPr>
          <p:spPr bwMode="auto">
            <a:xfrm>
              <a:off x="6258056" y="35328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1216"/>
            <p:cNvSpPr>
              <a:spLocks/>
            </p:cNvSpPr>
            <p:nvPr/>
          </p:nvSpPr>
          <p:spPr bwMode="auto">
            <a:xfrm>
              <a:off x="6588555" y="314042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Freeform 1217"/>
            <p:cNvSpPr>
              <a:spLocks/>
            </p:cNvSpPr>
            <p:nvPr/>
          </p:nvSpPr>
          <p:spPr bwMode="auto">
            <a:xfrm>
              <a:off x="6578453" y="3107830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Freeform 1218"/>
            <p:cNvSpPr>
              <a:spLocks/>
            </p:cNvSpPr>
            <p:nvPr/>
          </p:nvSpPr>
          <p:spPr bwMode="auto">
            <a:xfrm>
              <a:off x="6545258" y="3016844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Freeform 1219"/>
            <p:cNvSpPr>
              <a:spLocks/>
            </p:cNvSpPr>
            <p:nvPr/>
          </p:nvSpPr>
          <p:spPr bwMode="auto">
            <a:xfrm>
              <a:off x="6571236" y="3175730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Freeform 1220"/>
            <p:cNvSpPr>
              <a:spLocks/>
            </p:cNvSpPr>
            <p:nvPr/>
          </p:nvSpPr>
          <p:spPr bwMode="auto">
            <a:xfrm>
              <a:off x="6571236" y="3208322"/>
              <a:ext cx="8659" cy="0"/>
            </a:xfrm>
            <a:custGeom>
              <a:avLst/>
              <a:gdLst>
                <a:gd name="T0" fmla="*/ 5 w 11"/>
                <a:gd name="T1" fmla="*/ 0 h 1"/>
                <a:gd name="T2" fmla="*/ 3 w 11"/>
                <a:gd name="T3" fmla="*/ 0 h 1"/>
                <a:gd name="T4" fmla="*/ 0 w 11"/>
                <a:gd name="T5" fmla="*/ 0 h 1"/>
                <a:gd name="T6" fmla="*/ 3 w 11"/>
                <a:gd name="T7" fmla="*/ 0 h 1"/>
                <a:gd name="T8" fmla="*/ 5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Freeform 1221"/>
            <p:cNvSpPr>
              <a:spLocks/>
            </p:cNvSpPr>
            <p:nvPr/>
          </p:nvSpPr>
          <p:spPr bwMode="auto">
            <a:xfrm>
              <a:off x="6536599" y="3231408"/>
              <a:ext cx="10103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Freeform 1222"/>
            <p:cNvSpPr>
              <a:spLocks/>
            </p:cNvSpPr>
            <p:nvPr/>
          </p:nvSpPr>
          <p:spPr bwMode="auto">
            <a:xfrm>
              <a:off x="6504848" y="3265359"/>
              <a:ext cx="24535" cy="9506"/>
            </a:xfrm>
            <a:custGeom>
              <a:avLst/>
              <a:gdLst>
                <a:gd name="T0" fmla="*/ 11 w 32"/>
                <a:gd name="T1" fmla="*/ 6 h 12"/>
                <a:gd name="T2" fmla="*/ 8 w 32"/>
                <a:gd name="T3" fmla="*/ 6 h 12"/>
                <a:gd name="T4" fmla="*/ 0 w 32"/>
                <a:gd name="T5" fmla="*/ 4 h 12"/>
                <a:gd name="T6" fmla="*/ 0 w 32"/>
                <a:gd name="T7" fmla="*/ 0 h 12"/>
                <a:gd name="T8" fmla="*/ 8 w 32"/>
                <a:gd name="T9" fmla="*/ 0 h 12"/>
                <a:gd name="T10" fmla="*/ 15 w 32"/>
                <a:gd name="T11" fmla="*/ 4 h 12"/>
                <a:gd name="T12" fmla="*/ 11 w 32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"/>
                <a:gd name="T23" fmla="*/ 32 w 3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">
                  <a:moveTo>
                    <a:pt x="23" y="11"/>
                  </a:moveTo>
                  <a:lnTo>
                    <a:pt x="16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6"/>
                  </a:lnTo>
                  <a:lnTo>
                    <a:pt x="23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Freeform 1223"/>
            <p:cNvSpPr>
              <a:spLocks/>
            </p:cNvSpPr>
            <p:nvPr/>
          </p:nvSpPr>
          <p:spPr bwMode="auto">
            <a:xfrm>
              <a:off x="6504848" y="3258568"/>
              <a:ext cx="17319" cy="1358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7 w 22"/>
                <a:gd name="T5" fmla="*/ 0 h 1"/>
                <a:gd name="T6" fmla="*/ 11 w 22"/>
                <a:gd name="T7" fmla="*/ 0 h 1"/>
                <a:gd name="T8" fmla="*/ 7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14" y="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Freeform 1224"/>
            <p:cNvSpPr>
              <a:spLocks/>
            </p:cNvSpPr>
            <p:nvPr/>
          </p:nvSpPr>
          <p:spPr bwMode="auto">
            <a:xfrm>
              <a:off x="6484643" y="3258568"/>
              <a:ext cx="20205" cy="1358"/>
            </a:xfrm>
            <a:custGeom>
              <a:avLst/>
              <a:gdLst>
                <a:gd name="T0" fmla="*/ 8 w 23"/>
                <a:gd name="T1" fmla="*/ 0 h 1"/>
                <a:gd name="T2" fmla="*/ 12 w 23"/>
                <a:gd name="T3" fmla="*/ 0 h 1"/>
                <a:gd name="T4" fmla="*/ 8 w 23"/>
                <a:gd name="T5" fmla="*/ 0 h 1"/>
                <a:gd name="T6" fmla="*/ 0 w 23"/>
                <a:gd name="T7" fmla="*/ 0 h 1"/>
                <a:gd name="T8" fmla="*/ 12 w 23"/>
                <a:gd name="T9" fmla="*/ 0 h 1"/>
                <a:gd name="T10" fmla="*/ 8 w 2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"/>
                <a:gd name="T20" fmla="*/ 23 w 2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">
                  <a:moveTo>
                    <a:pt x="15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Freeform 1225"/>
            <p:cNvSpPr>
              <a:spLocks/>
            </p:cNvSpPr>
            <p:nvPr/>
          </p:nvSpPr>
          <p:spPr bwMode="auto">
            <a:xfrm>
              <a:off x="6460108" y="3307456"/>
              <a:ext cx="20205" cy="0"/>
            </a:xfrm>
            <a:custGeom>
              <a:avLst/>
              <a:gdLst>
                <a:gd name="T0" fmla="*/ 11 w 23"/>
                <a:gd name="T1" fmla="*/ 0 h 1"/>
                <a:gd name="T2" fmla="*/ 11 w 23"/>
                <a:gd name="T3" fmla="*/ 0 h 1"/>
                <a:gd name="T4" fmla="*/ 11 w 23"/>
                <a:gd name="T5" fmla="*/ 0 h 1"/>
                <a:gd name="T6" fmla="*/ 4 w 23"/>
                <a:gd name="T7" fmla="*/ 0 h 1"/>
                <a:gd name="T8" fmla="*/ 0 w 23"/>
                <a:gd name="T9" fmla="*/ 0 h 1"/>
                <a:gd name="T10" fmla="*/ 11 w 2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"/>
                <a:gd name="T20" fmla="*/ 23 w 23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">
                  <a:moveTo>
                    <a:pt x="22" y="0"/>
                  </a:moveTo>
                  <a:lnTo>
                    <a:pt x="2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Freeform 1226"/>
            <p:cNvSpPr>
              <a:spLocks/>
            </p:cNvSpPr>
            <p:nvPr/>
          </p:nvSpPr>
          <p:spPr bwMode="auto">
            <a:xfrm>
              <a:off x="6284034" y="2981536"/>
              <a:ext cx="17319" cy="10864"/>
            </a:xfrm>
            <a:custGeom>
              <a:avLst/>
              <a:gdLst>
                <a:gd name="T0" fmla="*/ 10 w 21"/>
                <a:gd name="T1" fmla="*/ 7 h 13"/>
                <a:gd name="T2" fmla="*/ 0 w 21"/>
                <a:gd name="T3" fmla="*/ 7 h 13"/>
                <a:gd name="T4" fmla="*/ 10 w 21"/>
                <a:gd name="T5" fmla="*/ 7 h 13"/>
                <a:gd name="T6" fmla="*/ 0 w 21"/>
                <a:gd name="T7" fmla="*/ 0 h 13"/>
                <a:gd name="T8" fmla="*/ 10 w 2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20" y="12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0" y="0"/>
                  </a:lnTo>
                  <a:lnTo>
                    <a:pt x="2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Freeform 1227"/>
            <p:cNvSpPr>
              <a:spLocks/>
            </p:cNvSpPr>
            <p:nvPr/>
          </p:nvSpPr>
          <p:spPr bwMode="auto">
            <a:xfrm>
              <a:off x="6207543" y="2991042"/>
              <a:ext cx="25978" cy="8148"/>
            </a:xfrm>
            <a:custGeom>
              <a:avLst/>
              <a:gdLst>
                <a:gd name="T0" fmla="*/ 16 w 33"/>
                <a:gd name="T1" fmla="*/ 5 h 10"/>
                <a:gd name="T2" fmla="*/ 6 w 33"/>
                <a:gd name="T3" fmla="*/ 5 h 10"/>
                <a:gd name="T4" fmla="*/ 0 w 33"/>
                <a:gd name="T5" fmla="*/ 5 h 10"/>
                <a:gd name="T6" fmla="*/ 6 w 33"/>
                <a:gd name="T7" fmla="*/ 5 h 10"/>
                <a:gd name="T8" fmla="*/ 6 w 33"/>
                <a:gd name="T9" fmla="*/ 0 h 10"/>
                <a:gd name="T10" fmla="*/ 16 w 33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0"/>
                <a:gd name="T20" fmla="*/ 33 w 3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0">
                  <a:moveTo>
                    <a:pt x="32" y="9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32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Freeform 1228"/>
            <p:cNvSpPr>
              <a:spLocks/>
            </p:cNvSpPr>
            <p:nvPr/>
          </p:nvSpPr>
          <p:spPr bwMode="auto">
            <a:xfrm>
              <a:off x="6198884" y="3005980"/>
              <a:ext cx="34637" cy="19012"/>
            </a:xfrm>
            <a:custGeom>
              <a:avLst/>
              <a:gdLst>
                <a:gd name="T0" fmla="*/ 6 w 43"/>
                <a:gd name="T1" fmla="*/ 0 h 23"/>
                <a:gd name="T2" fmla="*/ 16 w 43"/>
                <a:gd name="T3" fmla="*/ 0 h 23"/>
                <a:gd name="T4" fmla="*/ 21 w 43"/>
                <a:gd name="T5" fmla="*/ 0 h 23"/>
                <a:gd name="T6" fmla="*/ 21 w 43"/>
                <a:gd name="T7" fmla="*/ 7 h 23"/>
                <a:gd name="T8" fmla="*/ 21 w 43"/>
                <a:gd name="T9" fmla="*/ 13 h 23"/>
                <a:gd name="T10" fmla="*/ 11 w 43"/>
                <a:gd name="T11" fmla="*/ 7 h 23"/>
                <a:gd name="T12" fmla="*/ 0 w 43"/>
                <a:gd name="T13" fmla="*/ 0 h 23"/>
                <a:gd name="T14" fmla="*/ 6 w 43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3"/>
                <a:gd name="T26" fmla="*/ 43 w 43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3">
                  <a:moveTo>
                    <a:pt x="11" y="0"/>
                  </a:moveTo>
                  <a:lnTo>
                    <a:pt x="32" y="0"/>
                  </a:lnTo>
                  <a:lnTo>
                    <a:pt x="42" y="0"/>
                  </a:lnTo>
                  <a:lnTo>
                    <a:pt x="42" y="11"/>
                  </a:lnTo>
                  <a:lnTo>
                    <a:pt x="42" y="22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Freeform 1229"/>
            <p:cNvSpPr>
              <a:spLocks/>
            </p:cNvSpPr>
            <p:nvPr/>
          </p:nvSpPr>
          <p:spPr bwMode="auto">
            <a:xfrm>
              <a:off x="6132495" y="3016844"/>
              <a:ext cx="24535" cy="8148"/>
            </a:xfrm>
            <a:custGeom>
              <a:avLst/>
              <a:gdLst>
                <a:gd name="T0" fmla="*/ 5 w 32"/>
                <a:gd name="T1" fmla="*/ 5 h 11"/>
                <a:gd name="T2" fmla="*/ 0 w 32"/>
                <a:gd name="T3" fmla="*/ 0 h 11"/>
                <a:gd name="T4" fmla="*/ 5 w 32"/>
                <a:gd name="T5" fmla="*/ 0 h 11"/>
                <a:gd name="T6" fmla="*/ 15 w 32"/>
                <a:gd name="T7" fmla="*/ 5 h 11"/>
                <a:gd name="T8" fmla="*/ 5 w 32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1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Freeform 1230"/>
            <p:cNvSpPr>
              <a:spLocks/>
            </p:cNvSpPr>
            <p:nvPr/>
          </p:nvSpPr>
          <p:spPr bwMode="auto">
            <a:xfrm>
              <a:off x="5936216" y="3149928"/>
              <a:ext cx="36081" cy="8148"/>
            </a:xfrm>
            <a:custGeom>
              <a:avLst/>
              <a:gdLst>
                <a:gd name="T0" fmla="*/ 22 w 44"/>
                <a:gd name="T1" fmla="*/ 5 h 11"/>
                <a:gd name="T2" fmla="*/ 0 w 44"/>
                <a:gd name="T3" fmla="*/ 5 h 11"/>
                <a:gd name="T4" fmla="*/ 12 w 44"/>
                <a:gd name="T5" fmla="*/ 0 h 11"/>
                <a:gd name="T6" fmla="*/ 22 w 44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1"/>
                <a:gd name="T14" fmla="*/ 44 w 4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1">
                  <a:moveTo>
                    <a:pt x="43" y="10"/>
                  </a:moveTo>
                  <a:lnTo>
                    <a:pt x="0" y="10"/>
                  </a:lnTo>
                  <a:lnTo>
                    <a:pt x="22" y="0"/>
                  </a:lnTo>
                  <a:lnTo>
                    <a:pt x="43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Freeform 1231"/>
            <p:cNvSpPr>
              <a:spLocks/>
            </p:cNvSpPr>
            <p:nvPr/>
          </p:nvSpPr>
          <p:spPr bwMode="auto">
            <a:xfrm>
              <a:off x="6122393" y="3322395"/>
              <a:ext cx="34637" cy="20370"/>
            </a:xfrm>
            <a:custGeom>
              <a:avLst/>
              <a:gdLst>
                <a:gd name="T0" fmla="*/ 0 w 43"/>
                <a:gd name="T1" fmla="*/ 0 h 22"/>
                <a:gd name="T2" fmla="*/ 21 w 43"/>
                <a:gd name="T3" fmla="*/ 7 h 22"/>
                <a:gd name="T4" fmla="*/ 11 w 43"/>
                <a:gd name="T5" fmla="*/ 13 h 22"/>
                <a:gd name="T6" fmla="*/ 6 w 43"/>
                <a:gd name="T7" fmla="*/ 13 h 22"/>
                <a:gd name="T8" fmla="*/ 0 w 43"/>
                <a:gd name="T9" fmla="*/ 7 h 22"/>
                <a:gd name="T10" fmla="*/ 0 w 4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2"/>
                <a:gd name="T20" fmla="*/ 43 w 4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2">
                  <a:moveTo>
                    <a:pt x="0" y="0"/>
                  </a:moveTo>
                  <a:lnTo>
                    <a:pt x="42" y="11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Freeform 1232"/>
            <p:cNvSpPr>
              <a:spLocks/>
            </p:cNvSpPr>
            <p:nvPr/>
          </p:nvSpPr>
          <p:spPr bwMode="auto">
            <a:xfrm>
              <a:off x="6258056" y="3532884"/>
              <a:ext cx="8659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Freeform 1233"/>
            <p:cNvSpPr>
              <a:spLocks/>
            </p:cNvSpPr>
            <p:nvPr/>
          </p:nvSpPr>
          <p:spPr bwMode="auto">
            <a:xfrm>
              <a:off x="6578453" y="3107830"/>
              <a:ext cx="10102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1234"/>
            <p:cNvSpPr>
              <a:spLocks/>
            </p:cNvSpPr>
            <p:nvPr/>
          </p:nvSpPr>
          <p:spPr bwMode="auto">
            <a:xfrm>
              <a:off x="6545258" y="3016844"/>
              <a:ext cx="8659" cy="8148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0 h 11"/>
                <a:gd name="T4" fmla="*/ 6 w 12"/>
                <a:gd name="T5" fmla="*/ 5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0"/>
                  </a:moveTo>
                  <a:lnTo>
                    <a:pt x="0" y="0"/>
                  </a:lnTo>
                  <a:lnTo>
                    <a:pt x="11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1235"/>
            <p:cNvSpPr>
              <a:spLocks/>
            </p:cNvSpPr>
            <p:nvPr/>
          </p:nvSpPr>
          <p:spPr bwMode="auto">
            <a:xfrm>
              <a:off x="6571236" y="3175730"/>
              <a:ext cx="1444" cy="8148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1236"/>
            <p:cNvSpPr>
              <a:spLocks/>
            </p:cNvSpPr>
            <p:nvPr/>
          </p:nvSpPr>
          <p:spPr bwMode="auto">
            <a:xfrm>
              <a:off x="6571236" y="3208322"/>
              <a:ext cx="17319" cy="8148"/>
            </a:xfrm>
            <a:custGeom>
              <a:avLst/>
              <a:gdLst>
                <a:gd name="T0" fmla="*/ 11 w 22"/>
                <a:gd name="T1" fmla="*/ 0 h 11"/>
                <a:gd name="T2" fmla="*/ 6 w 22"/>
                <a:gd name="T3" fmla="*/ 5 h 11"/>
                <a:gd name="T4" fmla="*/ 0 w 22"/>
                <a:gd name="T5" fmla="*/ 0 h 11"/>
                <a:gd name="T6" fmla="*/ 6 w 22"/>
                <a:gd name="T7" fmla="*/ 0 h 11"/>
                <a:gd name="T8" fmla="*/ 11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21" y="0"/>
                  </a:moveTo>
                  <a:lnTo>
                    <a:pt x="11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1237"/>
            <p:cNvSpPr>
              <a:spLocks/>
            </p:cNvSpPr>
            <p:nvPr/>
          </p:nvSpPr>
          <p:spPr bwMode="auto">
            <a:xfrm>
              <a:off x="6536599" y="3231408"/>
              <a:ext cx="17319" cy="0"/>
            </a:xfrm>
            <a:custGeom>
              <a:avLst/>
              <a:gdLst>
                <a:gd name="T0" fmla="*/ 11 w 23"/>
                <a:gd name="T1" fmla="*/ 0 h 1"/>
                <a:gd name="T2" fmla="*/ 0 w 23"/>
                <a:gd name="T3" fmla="*/ 0 h 1"/>
                <a:gd name="T4" fmla="*/ 11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22" y="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1238"/>
            <p:cNvSpPr>
              <a:spLocks/>
            </p:cNvSpPr>
            <p:nvPr/>
          </p:nvSpPr>
          <p:spPr bwMode="auto">
            <a:xfrm>
              <a:off x="6504848" y="3265359"/>
              <a:ext cx="31751" cy="19012"/>
            </a:xfrm>
            <a:custGeom>
              <a:avLst/>
              <a:gdLst>
                <a:gd name="T0" fmla="*/ 15 w 42"/>
                <a:gd name="T1" fmla="*/ 13 h 23"/>
                <a:gd name="T2" fmla="*/ 11 w 42"/>
                <a:gd name="T3" fmla="*/ 13 h 23"/>
                <a:gd name="T4" fmla="*/ 0 w 42"/>
                <a:gd name="T5" fmla="*/ 7 h 23"/>
                <a:gd name="T6" fmla="*/ 0 w 42"/>
                <a:gd name="T7" fmla="*/ 0 h 23"/>
                <a:gd name="T8" fmla="*/ 11 w 42"/>
                <a:gd name="T9" fmla="*/ 0 h 23"/>
                <a:gd name="T10" fmla="*/ 21 w 42"/>
                <a:gd name="T11" fmla="*/ 7 h 23"/>
                <a:gd name="T12" fmla="*/ 15 w 42"/>
                <a:gd name="T13" fmla="*/ 1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3"/>
                <a:gd name="T23" fmla="*/ 42 w 4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3">
                  <a:moveTo>
                    <a:pt x="31" y="22"/>
                  </a:moveTo>
                  <a:lnTo>
                    <a:pt x="21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1" y="11"/>
                  </a:lnTo>
                  <a:lnTo>
                    <a:pt x="31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1239"/>
            <p:cNvSpPr>
              <a:spLocks/>
            </p:cNvSpPr>
            <p:nvPr/>
          </p:nvSpPr>
          <p:spPr bwMode="auto">
            <a:xfrm>
              <a:off x="6504848" y="3258568"/>
              <a:ext cx="24535" cy="8148"/>
            </a:xfrm>
            <a:custGeom>
              <a:avLst/>
              <a:gdLst>
                <a:gd name="T0" fmla="*/ 10 w 32"/>
                <a:gd name="T1" fmla="*/ 5 h 10"/>
                <a:gd name="T2" fmla="*/ 0 w 32"/>
                <a:gd name="T3" fmla="*/ 5 h 10"/>
                <a:gd name="T4" fmla="*/ 10 w 32"/>
                <a:gd name="T5" fmla="*/ 0 h 10"/>
                <a:gd name="T6" fmla="*/ 15 w 32"/>
                <a:gd name="T7" fmla="*/ 5 h 10"/>
                <a:gd name="T8" fmla="*/ 10 w 3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0"/>
                <a:gd name="T17" fmla="*/ 32 w 3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0">
                  <a:moveTo>
                    <a:pt x="21" y="9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31" y="9"/>
                  </a:lnTo>
                  <a:lnTo>
                    <a:pt x="21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1240"/>
            <p:cNvSpPr>
              <a:spLocks/>
            </p:cNvSpPr>
            <p:nvPr/>
          </p:nvSpPr>
          <p:spPr bwMode="auto">
            <a:xfrm>
              <a:off x="6484643" y="3258568"/>
              <a:ext cx="27422" cy="1358"/>
            </a:xfrm>
            <a:custGeom>
              <a:avLst/>
              <a:gdLst>
                <a:gd name="T0" fmla="*/ 11 w 33"/>
                <a:gd name="T1" fmla="*/ 0 h 1"/>
                <a:gd name="T2" fmla="*/ 16 w 33"/>
                <a:gd name="T3" fmla="*/ 0 h 1"/>
                <a:gd name="T4" fmla="*/ 11 w 33"/>
                <a:gd name="T5" fmla="*/ 0 h 1"/>
                <a:gd name="T6" fmla="*/ 0 w 33"/>
                <a:gd name="T7" fmla="*/ 0 h 1"/>
                <a:gd name="T8" fmla="*/ 16 w 33"/>
                <a:gd name="T9" fmla="*/ 0 h 1"/>
                <a:gd name="T10" fmla="*/ 11 w 3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"/>
                <a:gd name="T20" fmla="*/ 33 w 3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">
                  <a:moveTo>
                    <a:pt x="21" y="0"/>
                  </a:moveTo>
                  <a:lnTo>
                    <a:pt x="3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1241"/>
            <p:cNvSpPr>
              <a:spLocks/>
            </p:cNvSpPr>
            <p:nvPr/>
          </p:nvSpPr>
          <p:spPr bwMode="auto">
            <a:xfrm>
              <a:off x="6460108" y="3307456"/>
              <a:ext cx="27421" cy="9506"/>
            </a:xfrm>
            <a:custGeom>
              <a:avLst/>
              <a:gdLst>
                <a:gd name="T0" fmla="*/ 15 w 32"/>
                <a:gd name="T1" fmla="*/ 0 h 10"/>
                <a:gd name="T2" fmla="*/ 15 w 32"/>
                <a:gd name="T3" fmla="*/ 5 h 10"/>
                <a:gd name="T4" fmla="*/ 5 w 32"/>
                <a:gd name="T5" fmla="*/ 5 h 10"/>
                <a:gd name="T6" fmla="*/ 0 w 32"/>
                <a:gd name="T7" fmla="*/ 5 h 10"/>
                <a:gd name="T8" fmla="*/ 15 w 3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0"/>
                <a:gd name="T17" fmla="*/ 32 w 3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0">
                  <a:moveTo>
                    <a:pt x="31" y="0"/>
                  </a:moveTo>
                  <a:lnTo>
                    <a:pt x="31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1242"/>
            <p:cNvSpPr>
              <a:spLocks/>
            </p:cNvSpPr>
            <p:nvPr/>
          </p:nvSpPr>
          <p:spPr bwMode="auto">
            <a:xfrm>
              <a:off x="5607160" y="4008184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1243"/>
            <p:cNvSpPr>
              <a:spLocks/>
            </p:cNvSpPr>
            <p:nvPr/>
          </p:nvSpPr>
          <p:spPr bwMode="auto">
            <a:xfrm>
              <a:off x="5927557" y="3834360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1244"/>
            <p:cNvSpPr>
              <a:spLocks/>
            </p:cNvSpPr>
            <p:nvPr/>
          </p:nvSpPr>
          <p:spPr bwMode="auto">
            <a:xfrm>
              <a:off x="5920341" y="3834360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1245"/>
            <p:cNvSpPr>
              <a:spLocks/>
            </p:cNvSpPr>
            <p:nvPr/>
          </p:nvSpPr>
          <p:spPr bwMode="auto">
            <a:xfrm>
              <a:off x="5877044" y="3839792"/>
              <a:ext cx="18761" cy="1358"/>
            </a:xfrm>
            <a:custGeom>
              <a:avLst/>
              <a:gdLst>
                <a:gd name="T0" fmla="*/ 8 w 22"/>
                <a:gd name="T1" fmla="*/ 0 h 1"/>
                <a:gd name="T2" fmla="*/ 8 w 22"/>
                <a:gd name="T3" fmla="*/ 0 h 1"/>
                <a:gd name="T4" fmla="*/ 11 w 22"/>
                <a:gd name="T5" fmla="*/ 0 h 1"/>
                <a:gd name="T6" fmla="*/ 8 w 22"/>
                <a:gd name="T7" fmla="*/ 0 h 1"/>
                <a:gd name="T8" fmla="*/ 4 w 22"/>
                <a:gd name="T9" fmla="*/ 0 h 1"/>
                <a:gd name="T10" fmla="*/ 8 w 22"/>
                <a:gd name="T11" fmla="*/ 0 h 1"/>
                <a:gd name="T12" fmla="*/ 0 w 22"/>
                <a:gd name="T13" fmla="*/ 0 h 1"/>
                <a:gd name="T14" fmla="*/ 0 w 22"/>
                <a:gd name="T15" fmla="*/ 0 h 1"/>
                <a:gd name="T16" fmla="*/ 4 w 22"/>
                <a:gd name="T17" fmla="*/ 0 h 1"/>
                <a:gd name="T18" fmla="*/ 8 w 2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"/>
                <a:gd name="T32" fmla="*/ 22 w 2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">
                  <a:moveTo>
                    <a:pt x="14" y="0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1246"/>
            <p:cNvSpPr>
              <a:spLocks/>
            </p:cNvSpPr>
            <p:nvPr/>
          </p:nvSpPr>
          <p:spPr bwMode="auto">
            <a:xfrm>
              <a:off x="5234808" y="3717572"/>
              <a:ext cx="718727" cy="334068"/>
            </a:xfrm>
            <a:custGeom>
              <a:avLst/>
              <a:gdLst>
                <a:gd name="T0" fmla="*/ 273 w 889"/>
                <a:gd name="T1" fmla="*/ 198 h 420"/>
                <a:gd name="T2" fmla="*/ 278 w 889"/>
                <a:gd name="T3" fmla="*/ 211 h 420"/>
                <a:gd name="T4" fmla="*/ 247 w 889"/>
                <a:gd name="T5" fmla="*/ 204 h 420"/>
                <a:gd name="T6" fmla="*/ 226 w 889"/>
                <a:gd name="T7" fmla="*/ 216 h 420"/>
                <a:gd name="T8" fmla="*/ 215 w 889"/>
                <a:gd name="T9" fmla="*/ 241 h 420"/>
                <a:gd name="T10" fmla="*/ 189 w 889"/>
                <a:gd name="T11" fmla="*/ 211 h 420"/>
                <a:gd name="T12" fmla="*/ 168 w 889"/>
                <a:gd name="T13" fmla="*/ 211 h 420"/>
                <a:gd name="T14" fmla="*/ 142 w 889"/>
                <a:gd name="T15" fmla="*/ 186 h 420"/>
                <a:gd name="T16" fmla="*/ 79 w 889"/>
                <a:gd name="T17" fmla="*/ 174 h 420"/>
                <a:gd name="T18" fmla="*/ 58 w 889"/>
                <a:gd name="T19" fmla="*/ 168 h 420"/>
                <a:gd name="T20" fmla="*/ 32 w 889"/>
                <a:gd name="T21" fmla="*/ 150 h 420"/>
                <a:gd name="T22" fmla="*/ 21 w 889"/>
                <a:gd name="T23" fmla="*/ 126 h 420"/>
                <a:gd name="T24" fmla="*/ 16 w 889"/>
                <a:gd name="T25" fmla="*/ 120 h 420"/>
                <a:gd name="T26" fmla="*/ 0 w 889"/>
                <a:gd name="T27" fmla="*/ 72 h 420"/>
                <a:gd name="T28" fmla="*/ 5 w 889"/>
                <a:gd name="T29" fmla="*/ 18 h 420"/>
                <a:gd name="T30" fmla="*/ 16 w 889"/>
                <a:gd name="T31" fmla="*/ 18 h 420"/>
                <a:gd name="T32" fmla="*/ 16 w 889"/>
                <a:gd name="T33" fmla="*/ 18 h 420"/>
                <a:gd name="T34" fmla="*/ 115 w 889"/>
                <a:gd name="T35" fmla="*/ 6 h 420"/>
                <a:gd name="T36" fmla="*/ 242 w 889"/>
                <a:gd name="T37" fmla="*/ 6 h 420"/>
                <a:gd name="T38" fmla="*/ 268 w 889"/>
                <a:gd name="T39" fmla="*/ 12 h 420"/>
                <a:gd name="T40" fmla="*/ 268 w 889"/>
                <a:gd name="T41" fmla="*/ 30 h 420"/>
                <a:gd name="T42" fmla="*/ 284 w 889"/>
                <a:gd name="T43" fmla="*/ 24 h 420"/>
                <a:gd name="T44" fmla="*/ 310 w 889"/>
                <a:gd name="T45" fmla="*/ 30 h 420"/>
                <a:gd name="T46" fmla="*/ 305 w 889"/>
                <a:gd name="T47" fmla="*/ 36 h 420"/>
                <a:gd name="T48" fmla="*/ 294 w 889"/>
                <a:gd name="T49" fmla="*/ 48 h 420"/>
                <a:gd name="T50" fmla="*/ 294 w 889"/>
                <a:gd name="T51" fmla="*/ 54 h 420"/>
                <a:gd name="T52" fmla="*/ 299 w 889"/>
                <a:gd name="T53" fmla="*/ 84 h 420"/>
                <a:gd name="T54" fmla="*/ 305 w 889"/>
                <a:gd name="T55" fmla="*/ 48 h 420"/>
                <a:gd name="T56" fmla="*/ 315 w 889"/>
                <a:gd name="T57" fmla="*/ 36 h 420"/>
                <a:gd name="T58" fmla="*/ 320 w 889"/>
                <a:gd name="T59" fmla="*/ 60 h 420"/>
                <a:gd name="T60" fmla="*/ 325 w 889"/>
                <a:gd name="T61" fmla="*/ 78 h 420"/>
                <a:gd name="T62" fmla="*/ 341 w 889"/>
                <a:gd name="T63" fmla="*/ 84 h 420"/>
                <a:gd name="T64" fmla="*/ 373 w 889"/>
                <a:gd name="T65" fmla="*/ 66 h 420"/>
                <a:gd name="T66" fmla="*/ 378 w 889"/>
                <a:gd name="T67" fmla="*/ 60 h 420"/>
                <a:gd name="T68" fmla="*/ 420 w 889"/>
                <a:gd name="T69" fmla="*/ 48 h 420"/>
                <a:gd name="T70" fmla="*/ 431 w 889"/>
                <a:gd name="T71" fmla="*/ 24 h 420"/>
                <a:gd name="T72" fmla="*/ 451 w 889"/>
                <a:gd name="T73" fmla="*/ 42 h 420"/>
                <a:gd name="T74" fmla="*/ 436 w 889"/>
                <a:gd name="T75" fmla="*/ 60 h 420"/>
                <a:gd name="T76" fmla="*/ 425 w 889"/>
                <a:gd name="T77" fmla="*/ 60 h 420"/>
                <a:gd name="T78" fmla="*/ 425 w 889"/>
                <a:gd name="T79" fmla="*/ 84 h 420"/>
                <a:gd name="T80" fmla="*/ 409 w 889"/>
                <a:gd name="T81" fmla="*/ 84 h 420"/>
                <a:gd name="T82" fmla="*/ 399 w 889"/>
                <a:gd name="T83" fmla="*/ 96 h 420"/>
                <a:gd name="T84" fmla="*/ 388 w 889"/>
                <a:gd name="T85" fmla="*/ 120 h 420"/>
                <a:gd name="T86" fmla="*/ 383 w 889"/>
                <a:gd name="T87" fmla="*/ 108 h 420"/>
                <a:gd name="T88" fmla="*/ 378 w 889"/>
                <a:gd name="T89" fmla="*/ 120 h 420"/>
                <a:gd name="T90" fmla="*/ 378 w 889"/>
                <a:gd name="T91" fmla="*/ 126 h 420"/>
                <a:gd name="T92" fmla="*/ 383 w 889"/>
                <a:gd name="T93" fmla="*/ 138 h 420"/>
                <a:gd name="T94" fmla="*/ 378 w 889"/>
                <a:gd name="T95" fmla="*/ 138 h 420"/>
                <a:gd name="T96" fmla="*/ 378 w 889"/>
                <a:gd name="T97" fmla="*/ 150 h 420"/>
                <a:gd name="T98" fmla="*/ 362 w 889"/>
                <a:gd name="T99" fmla="*/ 162 h 420"/>
                <a:gd name="T100" fmla="*/ 341 w 889"/>
                <a:gd name="T101" fmla="*/ 186 h 420"/>
                <a:gd name="T102" fmla="*/ 352 w 889"/>
                <a:gd name="T103" fmla="*/ 241 h 420"/>
                <a:gd name="T104" fmla="*/ 336 w 889"/>
                <a:gd name="T105" fmla="*/ 241 h 420"/>
                <a:gd name="T106" fmla="*/ 331 w 889"/>
                <a:gd name="T107" fmla="*/ 211 h 420"/>
                <a:gd name="T108" fmla="*/ 310 w 889"/>
                <a:gd name="T109" fmla="*/ 198 h 4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9"/>
                <a:gd name="T166" fmla="*/ 0 h 420"/>
                <a:gd name="T167" fmla="*/ 889 w 889"/>
                <a:gd name="T168" fmla="*/ 420 h 4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9" h="420">
                  <a:moveTo>
                    <a:pt x="578" y="337"/>
                  </a:moveTo>
                  <a:lnTo>
                    <a:pt x="568" y="337"/>
                  </a:lnTo>
                  <a:lnTo>
                    <a:pt x="568" y="327"/>
                  </a:lnTo>
                  <a:lnTo>
                    <a:pt x="558" y="337"/>
                  </a:lnTo>
                  <a:lnTo>
                    <a:pt x="547" y="337"/>
                  </a:lnTo>
                  <a:lnTo>
                    <a:pt x="537" y="337"/>
                  </a:lnTo>
                  <a:lnTo>
                    <a:pt x="527" y="337"/>
                  </a:lnTo>
                  <a:lnTo>
                    <a:pt x="537" y="337"/>
                  </a:lnTo>
                  <a:lnTo>
                    <a:pt x="537" y="347"/>
                  </a:lnTo>
                  <a:lnTo>
                    <a:pt x="547" y="347"/>
                  </a:lnTo>
                  <a:lnTo>
                    <a:pt x="558" y="358"/>
                  </a:lnTo>
                  <a:lnTo>
                    <a:pt x="547" y="358"/>
                  </a:lnTo>
                  <a:lnTo>
                    <a:pt x="537" y="358"/>
                  </a:lnTo>
                  <a:lnTo>
                    <a:pt x="527" y="358"/>
                  </a:lnTo>
                  <a:lnTo>
                    <a:pt x="516" y="358"/>
                  </a:lnTo>
                  <a:lnTo>
                    <a:pt x="516" y="347"/>
                  </a:lnTo>
                  <a:lnTo>
                    <a:pt x="506" y="347"/>
                  </a:lnTo>
                  <a:lnTo>
                    <a:pt x="485" y="347"/>
                  </a:lnTo>
                  <a:lnTo>
                    <a:pt x="475" y="347"/>
                  </a:lnTo>
                  <a:lnTo>
                    <a:pt x="465" y="358"/>
                  </a:lnTo>
                  <a:lnTo>
                    <a:pt x="465" y="347"/>
                  </a:lnTo>
                  <a:lnTo>
                    <a:pt x="465" y="358"/>
                  </a:lnTo>
                  <a:lnTo>
                    <a:pt x="454" y="358"/>
                  </a:lnTo>
                  <a:lnTo>
                    <a:pt x="444" y="368"/>
                  </a:lnTo>
                  <a:lnTo>
                    <a:pt x="434" y="368"/>
                  </a:lnTo>
                  <a:lnTo>
                    <a:pt x="434" y="378"/>
                  </a:lnTo>
                  <a:lnTo>
                    <a:pt x="423" y="378"/>
                  </a:lnTo>
                  <a:lnTo>
                    <a:pt x="423" y="388"/>
                  </a:lnTo>
                  <a:lnTo>
                    <a:pt x="423" y="399"/>
                  </a:lnTo>
                  <a:lnTo>
                    <a:pt x="423" y="409"/>
                  </a:lnTo>
                  <a:lnTo>
                    <a:pt x="413" y="409"/>
                  </a:lnTo>
                  <a:lnTo>
                    <a:pt x="403" y="409"/>
                  </a:lnTo>
                  <a:lnTo>
                    <a:pt x="392" y="399"/>
                  </a:lnTo>
                  <a:lnTo>
                    <a:pt x="392" y="388"/>
                  </a:lnTo>
                  <a:lnTo>
                    <a:pt x="382" y="378"/>
                  </a:lnTo>
                  <a:lnTo>
                    <a:pt x="372" y="358"/>
                  </a:lnTo>
                  <a:lnTo>
                    <a:pt x="361" y="358"/>
                  </a:lnTo>
                  <a:lnTo>
                    <a:pt x="361" y="347"/>
                  </a:lnTo>
                  <a:lnTo>
                    <a:pt x="351" y="347"/>
                  </a:lnTo>
                  <a:lnTo>
                    <a:pt x="341" y="347"/>
                  </a:lnTo>
                  <a:lnTo>
                    <a:pt x="341" y="358"/>
                  </a:lnTo>
                  <a:lnTo>
                    <a:pt x="330" y="358"/>
                  </a:lnTo>
                  <a:lnTo>
                    <a:pt x="310" y="347"/>
                  </a:lnTo>
                  <a:lnTo>
                    <a:pt x="310" y="337"/>
                  </a:lnTo>
                  <a:lnTo>
                    <a:pt x="299" y="327"/>
                  </a:lnTo>
                  <a:lnTo>
                    <a:pt x="289" y="327"/>
                  </a:lnTo>
                  <a:lnTo>
                    <a:pt x="289" y="317"/>
                  </a:lnTo>
                  <a:lnTo>
                    <a:pt x="279" y="317"/>
                  </a:lnTo>
                  <a:lnTo>
                    <a:pt x="258" y="317"/>
                  </a:lnTo>
                  <a:lnTo>
                    <a:pt x="258" y="327"/>
                  </a:lnTo>
                  <a:lnTo>
                    <a:pt x="248" y="327"/>
                  </a:lnTo>
                  <a:lnTo>
                    <a:pt x="217" y="327"/>
                  </a:lnTo>
                  <a:lnTo>
                    <a:pt x="155" y="307"/>
                  </a:lnTo>
                  <a:lnTo>
                    <a:pt x="155" y="296"/>
                  </a:lnTo>
                  <a:lnTo>
                    <a:pt x="124" y="307"/>
                  </a:lnTo>
                  <a:lnTo>
                    <a:pt x="124" y="296"/>
                  </a:lnTo>
                  <a:lnTo>
                    <a:pt x="124" y="307"/>
                  </a:lnTo>
                  <a:lnTo>
                    <a:pt x="124" y="296"/>
                  </a:lnTo>
                  <a:lnTo>
                    <a:pt x="114" y="296"/>
                  </a:lnTo>
                  <a:lnTo>
                    <a:pt x="114" y="286"/>
                  </a:lnTo>
                  <a:lnTo>
                    <a:pt x="103" y="286"/>
                  </a:lnTo>
                  <a:lnTo>
                    <a:pt x="103" y="276"/>
                  </a:lnTo>
                  <a:lnTo>
                    <a:pt x="93" y="276"/>
                  </a:lnTo>
                  <a:lnTo>
                    <a:pt x="83" y="276"/>
                  </a:lnTo>
                  <a:lnTo>
                    <a:pt x="72" y="276"/>
                  </a:lnTo>
                  <a:lnTo>
                    <a:pt x="62" y="255"/>
                  </a:lnTo>
                  <a:lnTo>
                    <a:pt x="52" y="245"/>
                  </a:lnTo>
                  <a:lnTo>
                    <a:pt x="41" y="235"/>
                  </a:lnTo>
                  <a:lnTo>
                    <a:pt x="52" y="225"/>
                  </a:lnTo>
                  <a:lnTo>
                    <a:pt x="41" y="225"/>
                  </a:lnTo>
                  <a:lnTo>
                    <a:pt x="31" y="215"/>
                  </a:lnTo>
                  <a:lnTo>
                    <a:pt x="41" y="215"/>
                  </a:lnTo>
                  <a:lnTo>
                    <a:pt x="41" y="204"/>
                  </a:lnTo>
                  <a:lnTo>
                    <a:pt x="31" y="204"/>
                  </a:lnTo>
                  <a:lnTo>
                    <a:pt x="41" y="215"/>
                  </a:lnTo>
                  <a:lnTo>
                    <a:pt x="31" y="204"/>
                  </a:lnTo>
                  <a:lnTo>
                    <a:pt x="31" y="215"/>
                  </a:lnTo>
                  <a:lnTo>
                    <a:pt x="31" y="204"/>
                  </a:lnTo>
                  <a:lnTo>
                    <a:pt x="21" y="194"/>
                  </a:lnTo>
                  <a:lnTo>
                    <a:pt x="10" y="174"/>
                  </a:lnTo>
                  <a:lnTo>
                    <a:pt x="10" y="153"/>
                  </a:lnTo>
                  <a:lnTo>
                    <a:pt x="10" y="143"/>
                  </a:lnTo>
                  <a:lnTo>
                    <a:pt x="10" y="133"/>
                  </a:lnTo>
                  <a:lnTo>
                    <a:pt x="0" y="123"/>
                  </a:lnTo>
                  <a:lnTo>
                    <a:pt x="10" y="112"/>
                  </a:lnTo>
                  <a:lnTo>
                    <a:pt x="10" y="72"/>
                  </a:lnTo>
                  <a:lnTo>
                    <a:pt x="10" y="61"/>
                  </a:lnTo>
                  <a:lnTo>
                    <a:pt x="10" y="51"/>
                  </a:lnTo>
                  <a:lnTo>
                    <a:pt x="10" y="41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1" y="20"/>
                  </a:lnTo>
                  <a:lnTo>
                    <a:pt x="31" y="31"/>
                  </a:lnTo>
                  <a:lnTo>
                    <a:pt x="31" y="20"/>
                  </a:lnTo>
                  <a:lnTo>
                    <a:pt x="31" y="31"/>
                  </a:lnTo>
                  <a:lnTo>
                    <a:pt x="21" y="41"/>
                  </a:lnTo>
                  <a:lnTo>
                    <a:pt x="31" y="41"/>
                  </a:lnTo>
                  <a:lnTo>
                    <a:pt x="21" y="41"/>
                  </a:lnTo>
                  <a:lnTo>
                    <a:pt x="31" y="31"/>
                  </a:lnTo>
                  <a:lnTo>
                    <a:pt x="31" y="41"/>
                  </a:lnTo>
                  <a:lnTo>
                    <a:pt x="31" y="31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31" y="10"/>
                  </a:lnTo>
                  <a:lnTo>
                    <a:pt x="114" y="10"/>
                  </a:lnTo>
                  <a:lnTo>
                    <a:pt x="134" y="10"/>
                  </a:lnTo>
                  <a:lnTo>
                    <a:pt x="227" y="10"/>
                  </a:lnTo>
                  <a:lnTo>
                    <a:pt x="320" y="0"/>
                  </a:lnTo>
                  <a:lnTo>
                    <a:pt x="423" y="0"/>
                  </a:lnTo>
                  <a:lnTo>
                    <a:pt x="454" y="0"/>
                  </a:lnTo>
                  <a:lnTo>
                    <a:pt x="465" y="0"/>
                  </a:lnTo>
                  <a:lnTo>
                    <a:pt x="465" y="10"/>
                  </a:lnTo>
                  <a:lnTo>
                    <a:pt x="475" y="10"/>
                  </a:lnTo>
                  <a:lnTo>
                    <a:pt x="485" y="10"/>
                  </a:lnTo>
                  <a:lnTo>
                    <a:pt x="496" y="10"/>
                  </a:lnTo>
                  <a:lnTo>
                    <a:pt x="496" y="20"/>
                  </a:lnTo>
                  <a:lnTo>
                    <a:pt x="506" y="20"/>
                  </a:lnTo>
                  <a:lnTo>
                    <a:pt x="516" y="20"/>
                  </a:lnTo>
                  <a:lnTo>
                    <a:pt x="527" y="20"/>
                  </a:lnTo>
                  <a:lnTo>
                    <a:pt x="537" y="20"/>
                  </a:lnTo>
                  <a:lnTo>
                    <a:pt x="547" y="20"/>
                  </a:lnTo>
                  <a:lnTo>
                    <a:pt x="527" y="31"/>
                  </a:lnTo>
                  <a:lnTo>
                    <a:pt x="506" y="51"/>
                  </a:lnTo>
                  <a:lnTo>
                    <a:pt x="527" y="41"/>
                  </a:lnTo>
                  <a:lnTo>
                    <a:pt x="527" y="51"/>
                  </a:lnTo>
                  <a:lnTo>
                    <a:pt x="537" y="41"/>
                  </a:lnTo>
                  <a:lnTo>
                    <a:pt x="547" y="41"/>
                  </a:lnTo>
                  <a:lnTo>
                    <a:pt x="558" y="41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58" y="41"/>
                  </a:lnTo>
                  <a:lnTo>
                    <a:pt x="558" y="51"/>
                  </a:lnTo>
                  <a:lnTo>
                    <a:pt x="568" y="41"/>
                  </a:lnTo>
                  <a:lnTo>
                    <a:pt x="578" y="51"/>
                  </a:lnTo>
                  <a:lnTo>
                    <a:pt x="589" y="51"/>
                  </a:lnTo>
                  <a:lnTo>
                    <a:pt x="599" y="51"/>
                  </a:lnTo>
                  <a:lnTo>
                    <a:pt x="609" y="51"/>
                  </a:lnTo>
                  <a:lnTo>
                    <a:pt x="620" y="51"/>
                  </a:lnTo>
                  <a:lnTo>
                    <a:pt x="620" y="61"/>
                  </a:lnTo>
                  <a:lnTo>
                    <a:pt x="630" y="61"/>
                  </a:lnTo>
                  <a:lnTo>
                    <a:pt x="620" y="61"/>
                  </a:lnTo>
                  <a:lnTo>
                    <a:pt x="609" y="61"/>
                  </a:lnTo>
                  <a:lnTo>
                    <a:pt x="599" y="61"/>
                  </a:lnTo>
                  <a:lnTo>
                    <a:pt x="589" y="61"/>
                  </a:lnTo>
                  <a:lnTo>
                    <a:pt x="589" y="72"/>
                  </a:lnTo>
                  <a:lnTo>
                    <a:pt x="589" y="61"/>
                  </a:lnTo>
                  <a:lnTo>
                    <a:pt x="578" y="72"/>
                  </a:lnTo>
                  <a:lnTo>
                    <a:pt x="578" y="61"/>
                  </a:lnTo>
                  <a:lnTo>
                    <a:pt x="578" y="82"/>
                  </a:lnTo>
                  <a:lnTo>
                    <a:pt x="568" y="82"/>
                  </a:lnTo>
                  <a:lnTo>
                    <a:pt x="568" y="92"/>
                  </a:lnTo>
                  <a:lnTo>
                    <a:pt x="568" y="82"/>
                  </a:lnTo>
                  <a:lnTo>
                    <a:pt x="578" y="82"/>
                  </a:lnTo>
                  <a:lnTo>
                    <a:pt x="578" y="72"/>
                  </a:lnTo>
                  <a:lnTo>
                    <a:pt x="578" y="92"/>
                  </a:lnTo>
                  <a:lnTo>
                    <a:pt x="568" y="102"/>
                  </a:lnTo>
                  <a:lnTo>
                    <a:pt x="568" y="112"/>
                  </a:lnTo>
                  <a:lnTo>
                    <a:pt x="568" y="123"/>
                  </a:lnTo>
                  <a:lnTo>
                    <a:pt x="568" y="133"/>
                  </a:lnTo>
                  <a:lnTo>
                    <a:pt x="578" y="143"/>
                  </a:lnTo>
                  <a:lnTo>
                    <a:pt x="589" y="143"/>
                  </a:lnTo>
                  <a:lnTo>
                    <a:pt x="589" y="133"/>
                  </a:lnTo>
                  <a:lnTo>
                    <a:pt x="599" y="123"/>
                  </a:lnTo>
                  <a:lnTo>
                    <a:pt x="599" y="112"/>
                  </a:lnTo>
                  <a:lnTo>
                    <a:pt x="589" y="102"/>
                  </a:lnTo>
                  <a:lnTo>
                    <a:pt x="599" y="92"/>
                  </a:lnTo>
                  <a:lnTo>
                    <a:pt x="599" y="82"/>
                  </a:lnTo>
                  <a:lnTo>
                    <a:pt x="609" y="72"/>
                  </a:lnTo>
                  <a:lnTo>
                    <a:pt x="599" y="82"/>
                  </a:lnTo>
                  <a:lnTo>
                    <a:pt x="609" y="82"/>
                  </a:lnTo>
                  <a:lnTo>
                    <a:pt x="609" y="72"/>
                  </a:lnTo>
                  <a:lnTo>
                    <a:pt x="609" y="61"/>
                  </a:lnTo>
                  <a:lnTo>
                    <a:pt x="620" y="61"/>
                  </a:lnTo>
                  <a:lnTo>
                    <a:pt x="620" y="72"/>
                  </a:lnTo>
                  <a:lnTo>
                    <a:pt x="630" y="72"/>
                  </a:lnTo>
                  <a:lnTo>
                    <a:pt x="640" y="72"/>
                  </a:lnTo>
                  <a:lnTo>
                    <a:pt x="640" y="82"/>
                  </a:lnTo>
                  <a:lnTo>
                    <a:pt x="640" y="92"/>
                  </a:lnTo>
                  <a:lnTo>
                    <a:pt x="630" y="102"/>
                  </a:lnTo>
                  <a:lnTo>
                    <a:pt x="640" y="102"/>
                  </a:lnTo>
                  <a:lnTo>
                    <a:pt x="651" y="102"/>
                  </a:lnTo>
                  <a:lnTo>
                    <a:pt x="651" y="112"/>
                  </a:lnTo>
                  <a:lnTo>
                    <a:pt x="651" y="123"/>
                  </a:lnTo>
                  <a:lnTo>
                    <a:pt x="651" y="133"/>
                  </a:lnTo>
                  <a:lnTo>
                    <a:pt x="640" y="133"/>
                  </a:lnTo>
                  <a:lnTo>
                    <a:pt x="640" y="143"/>
                  </a:lnTo>
                  <a:lnTo>
                    <a:pt x="651" y="143"/>
                  </a:lnTo>
                  <a:lnTo>
                    <a:pt x="640" y="143"/>
                  </a:lnTo>
                  <a:lnTo>
                    <a:pt x="651" y="143"/>
                  </a:lnTo>
                  <a:lnTo>
                    <a:pt x="661" y="143"/>
                  </a:lnTo>
                  <a:lnTo>
                    <a:pt x="671" y="143"/>
                  </a:lnTo>
                  <a:lnTo>
                    <a:pt x="681" y="133"/>
                  </a:lnTo>
                  <a:lnTo>
                    <a:pt x="692" y="133"/>
                  </a:lnTo>
                  <a:lnTo>
                    <a:pt x="712" y="123"/>
                  </a:lnTo>
                  <a:lnTo>
                    <a:pt x="702" y="112"/>
                  </a:lnTo>
                  <a:lnTo>
                    <a:pt x="723" y="112"/>
                  </a:lnTo>
                  <a:lnTo>
                    <a:pt x="733" y="112"/>
                  </a:lnTo>
                  <a:lnTo>
                    <a:pt x="743" y="112"/>
                  </a:lnTo>
                  <a:lnTo>
                    <a:pt x="754" y="102"/>
                  </a:lnTo>
                  <a:lnTo>
                    <a:pt x="743" y="102"/>
                  </a:lnTo>
                  <a:lnTo>
                    <a:pt x="754" y="102"/>
                  </a:lnTo>
                  <a:lnTo>
                    <a:pt x="754" y="92"/>
                  </a:lnTo>
                  <a:lnTo>
                    <a:pt x="743" y="102"/>
                  </a:lnTo>
                  <a:lnTo>
                    <a:pt x="743" y="92"/>
                  </a:lnTo>
                  <a:lnTo>
                    <a:pt x="754" y="92"/>
                  </a:lnTo>
                  <a:lnTo>
                    <a:pt x="764" y="82"/>
                  </a:lnTo>
                  <a:lnTo>
                    <a:pt x="774" y="82"/>
                  </a:lnTo>
                  <a:lnTo>
                    <a:pt x="795" y="82"/>
                  </a:lnTo>
                  <a:lnTo>
                    <a:pt x="826" y="82"/>
                  </a:lnTo>
                  <a:lnTo>
                    <a:pt x="826" y="72"/>
                  </a:lnTo>
                  <a:lnTo>
                    <a:pt x="836" y="72"/>
                  </a:lnTo>
                  <a:lnTo>
                    <a:pt x="836" y="61"/>
                  </a:lnTo>
                  <a:lnTo>
                    <a:pt x="836" y="51"/>
                  </a:lnTo>
                  <a:lnTo>
                    <a:pt x="847" y="51"/>
                  </a:lnTo>
                  <a:lnTo>
                    <a:pt x="847" y="41"/>
                  </a:lnTo>
                  <a:lnTo>
                    <a:pt x="857" y="31"/>
                  </a:lnTo>
                  <a:lnTo>
                    <a:pt x="857" y="41"/>
                  </a:lnTo>
                  <a:lnTo>
                    <a:pt x="878" y="31"/>
                  </a:lnTo>
                  <a:lnTo>
                    <a:pt x="878" y="41"/>
                  </a:lnTo>
                  <a:lnTo>
                    <a:pt x="878" y="61"/>
                  </a:lnTo>
                  <a:lnTo>
                    <a:pt x="888" y="72"/>
                  </a:lnTo>
                  <a:lnTo>
                    <a:pt x="888" y="82"/>
                  </a:lnTo>
                  <a:lnTo>
                    <a:pt x="878" y="82"/>
                  </a:lnTo>
                  <a:lnTo>
                    <a:pt x="878" y="92"/>
                  </a:lnTo>
                  <a:lnTo>
                    <a:pt x="867" y="92"/>
                  </a:lnTo>
                  <a:lnTo>
                    <a:pt x="867" y="82"/>
                  </a:lnTo>
                  <a:lnTo>
                    <a:pt x="857" y="102"/>
                  </a:lnTo>
                  <a:lnTo>
                    <a:pt x="857" y="92"/>
                  </a:lnTo>
                  <a:lnTo>
                    <a:pt x="857" y="102"/>
                  </a:lnTo>
                  <a:lnTo>
                    <a:pt x="847" y="102"/>
                  </a:lnTo>
                  <a:lnTo>
                    <a:pt x="836" y="102"/>
                  </a:lnTo>
                  <a:lnTo>
                    <a:pt x="847" y="102"/>
                  </a:lnTo>
                  <a:lnTo>
                    <a:pt x="836" y="102"/>
                  </a:lnTo>
                  <a:lnTo>
                    <a:pt x="836" y="112"/>
                  </a:lnTo>
                  <a:lnTo>
                    <a:pt x="836" y="123"/>
                  </a:lnTo>
                  <a:lnTo>
                    <a:pt x="826" y="123"/>
                  </a:lnTo>
                  <a:lnTo>
                    <a:pt x="826" y="133"/>
                  </a:lnTo>
                  <a:lnTo>
                    <a:pt x="836" y="133"/>
                  </a:lnTo>
                  <a:lnTo>
                    <a:pt x="836" y="143"/>
                  </a:lnTo>
                  <a:lnTo>
                    <a:pt x="847" y="133"/>
                  </a:lnTo>
                  <a:lnTo>
                    <a:pt x="847" y="143"/>
                  </a:lnTo>
                  <a:lnTo>
                    <a:pt x="836" y="143"/>
                  </a:lnTo>
                  <a:lnTo>
                    <a:pt x="826" y="143"/>
                  </a:lnTo>
                  <a:lnTo>
                    <a:pt x="816" y="143"/>
                  </a:lnTo>
                  <a:lnTo>
                    <a:pt x="805" y="143"/>
                  </a:lnTo>
                  <a:lnTo>
                    <a:pt x="795" y="143"/>
                  </a:lnTo>
                  <a:lnTo>
                    <a:pt x="795" y="153"/>
                  </a:lnTo>
                  <a:lnTo>
                    <a:pt x="785" y="153"/>
                  </a:lnTo>
                  <a:lnTo>
                    <a:pt x="785" y="164"/>
                  </a:lnTo>
                  <a:lnTo>
                    <a:pt x="774" y="164"/>
                  </a:lnTo>
                  <a:lnTo>
                    <a:pt x="785" y="164"/>
                  </a:lnTo>
                  <a:lnTo>
                    <a:pt x="785" y="174"/>
                  </a:lnTo>
                  <a:lnTo>
                    <a:pt x="764" y="194"/>
                  </a:lnTo>
                  <a:lnTo>
                    <a:pt x="764" y="184"/>
                  </a:lnTo>
                  <a:lnTo>
                    <a:pt x="764" y="174"/>
                  </a:lnTo>
                  <a:lnTo>
                    <a:pt x="764" y="194"/>
                  </a:lnTo>
                  <a:lnTo>
                    <a:pt x="764" y="204"/>
                  </a:lnTo>
                  <a:lnTo>
                    <a:pt x="754" y="225"/>
                  </a:lnTo>
                  <a:lnTo>
                    <a:pt x="754" y="215"/>
                  </a:lnTo>
                  <a:lnTo>
                    <a:pt x="754" y="204"/>
                  </a:lnTo>
                  <a:lnTo>
                    <a:pt x="743" y="194"/>
                  </a:lnTo>
                  <a:lnTo>
                    <a:pt x="754" y="194"/>
                  </a:lnTo>
                  <a:lnTo>
                    <a:pt x="754" y="184"/>
                  </a:lnTo>
                  <a:lnTo>
                    <a:pt x="743" y="184"/>
                  </a:lnTo>
                  <a:lnTo>
                    <a:pt x="743" y="194"/>
                  </a:lnTo>
                  <a:lnTo>
                    <a:pt x="743" y="204"/>
                  </a:lnTo>
                  <a:lnTo>
                    <a:pt x="733" y="194"/>
                  </a:lnTo>
                  <a:lnTo>
                    <a:pt x="733" y="204"/>
                  </a:lnTo>
                  <a:lnTo>
                    <a:pt x="743" y="204"/>
                  </a:lnTo>
                  <a:lnTo>
                    <a:pt x="754" y="204"/>
                  </a:lnTo>
                  <a:lnTo>
                    <a:pt x="743" y="215"/>
                  </a:lnTo>
                  <a:lnTo>
                    <a:pt x="743" y="204"/>
                  </a:lnTo>
                  <a:lnTo>
                    <a:pt x="743" y="215"/>
                  </a:lnTo>
                  <a:lnTo>
                    <a:pt x="754" y="215"/>
                  </a:lnTo>
                  <a:lnTo>
                    <a:pt x="743" y="215"/>
                  </a:lnTo>
                  <a:lnTo>
                    <a:pt x="743" y="225"/>
                  </a:lnTo>
                  <a:lnTo>
                    <a:pt x="754" y="225"/>
                  </a:lnTo>
                  <a:lnTo>
                    <a:pt x="743" y="215"/>
                  </a:lnTo>
                  <a:lnTo>
                    <a:pt x="743" y="225"/>
                  </a:lnTo>
                  <a:lnTo>
                    <a:pt x="754" y="225"/>
                  </a:lnTo>
                  <a:lnTo>
                    <a:pt x="754" y="235"/>
                  </a:lnTo>
                  <a:lnTo>
                    <a:pt x="764" y="245"/>
                  </a:lnTo>
                  <a:lnTo>
                    <a:pt x="754" y="245"/>
                  </a:lnTo>
                  <a:lnTo>
                    <a:pt x="754" y="235"/>
                  </a:lnTo>
                  <a:lnTo>
                    <a:pt x="743" y="235"/>
                  </a:lnTo>
                  <a:lnTo>
                    <a:pt x="743" y="245"/>
                  </a:lnTo>
                  <a:lnTo>
                    <a:pt x="743" y="235"/>
                  </a:lnTo>
                  <a:lnTo>
                    <a:pt x="743" y="245"/>
                  </a:lnTo>
                  <a:lnTo>
                    <a:pt x="754" y="245"/>
                  </a:lnTo>
                  <a:lnTo>
                    <a:pt x="754" y="255"/>
                  </a:lnTo>
                  <a:lnTo>
                    <a:pt x="743" y="245"/>
                  </a:lnTo>
                  <a:lnTo>
                    <a:pt x="733" y="245"/>
                  </a:lnTo>
                  <a:lnTo>
                    <a:pt x="743" y="255"/>
                  </a:lnTo>
                  <a:lnTo>
                    <a:pt x="733" y="255"/>
                  </a:lnTo>
                  <a:lnTo>
                    <a:pt x="743" y="255"/>
                  </a:lnTo>
                  <a:lnTo>
                    <a:pt x="743" y="266"/>
                  </a:lnTo>
                  <a:lnTo>
                    <a:pt x="733" y="266"/>
                  </a:lnTo>
                  <a:lnTo>
                    <a:pt x="723" y="276"/>
                  </a:lnTo>
                  <a:lnTo>
                    <a:pt x="712" y="276"/>
                  </a:lnTo>
                  <a:lnTo>
                    <a:pt x="712" y="286"/>
                  </a:lnTo>
                  <a:lnTo>
                    <a:pt x="702" y="286"/>
                  </a:lnTo>
                  <a:lnTo>
                    <a:pt x="692" y="296"/>
                  </a:lnTo>
                  <a:lnTo>
                    <a:pt x="692" y="307"/>
                  </a:lnTo>
                  <a:lnTo>
                    <a:pt x="681" y="307"/>
                  </a:lnTo>
                  <a:lnTo>
                    <a:pt x="671" y="317"/>
                  </a:lnTo>
                  <a:lnTo>
                    <a:pt x="671" y="327"/>
                  </a:lnTo>
                  <a:lnTo>
                    <a:pt x="671" y="337"/>
                  </a:lnTo>
                  <a:lnTo>
                    <a:pt x="671" y="347"/>
                  </a:lnTo>
                  <a:lnTo>
                    <a:pt x="681" y="368"/>
                  </a:lnTo>
                  <a:lnTo>
                    <a:pt x="692" y="399"/>
                  </a:lnTo>
                  <a:lnTo>
                    <a:pt x="692" y="409"/>
                  </a:lnTo>
                  <a:lnTo>
                    <a:pt x="681" y="419"/>
                  </a:lnTo>
                  <a:lnTo>
                    <a:pt x="671" y="419"/>
                  </a:lnTo>
                  <a:lnTo>
                    <a:pt x="681" y="419"/>
                  </a:lnTo>
                  <a:lnTo>
                    <a:pt x="671" y="419"/>
                  </a:lnTo>
                  <a:lnTo>
                    <a:pt x="671" y="409"/>
                  </a:lnTo>
                  <a:lnTo>
                    <a:pt x="661" y="409"/>
                  </a:lnTo>
                  <a:lnTo>
                    <a:pt x="661" y="399"/>
                  </a:lnTo>
                  <a:lnTo>
                    <a:pt x="661" y="388"/>
                  </a:lnTo>
                  <a:lnTo>
                    <a:pt x="651" y="388"/>
                  </a:lnTo>
                  <a:lnTo>
                    <a:pt x="651" y="378"/>
                  </a:lnTo>
                  <a:lnTo>
                    <a:pt x="651" y="368"/>
                  </a:lnTo>
                  <a:lnTo>
                    <a:pt x="651" y="358"/>
                  </a:lnTo>
                  <a:lnTo>
                    <a:pt x="640" y="358"/>
                  </a:lnTo>
                  <a:lnTo>
                    <a:pt x="630" y="347"/>
                  </a:lnTo>
                  <a:lnTo>
                    <a:pt x="630" y="337"/>
                  </a:lnTo>
                  <a:lnTo>
                    <a:pt x="620" y="347"/>
                  </a:lnTo>
                  <a:lnTo>
                    <a:pt x="609" y="347"/>
                  </a:lnTo>
                  <a:lnTo>
                    <a:pt x="609" y="337"/>
                  </a:lnTo>
                  <a:lnTo>
                    <a:pt x="599" y="337"/>
                  </a:lnTo>
                  <a:lnTo>
                    <a:pt x="589" y="337"/>
                  </a:lnTo>
                  <a:lnTo>
                    <a:pt x="578" y="33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1247"/>
            <p:cNvSpPr>
              <a:spLocks/>
            </p:cNvSpPr>
            <p:nvPr/>
          </p:nvSpPr>
          <p:spPr bwMode="auto">
            <a:xfrm>
              <a:off x="4846580" y="4124972"/>
              <a:ext cx="0" cy="9506"/>
            </a:xfrm>
            <a:custGeom>
              <a:avLst/>
              <a:gdLst>
                <a:gd name="T0" fmla="*/ 0 w 1"/>
                <a:gd name="T1" fmla="*/ 4 h 12"/>
                <a:gd name="T2" fmla="*/ 0 w 1"/>
                <a:gd name="T3" fmla="*/ 4 h 12"/>
                <a:gd name="T4" fmla="*/ 0 w 1"/>
                <a:gd name="T5" fmla="*/ 6 h 12"/>
                <a:gd name="T6" fmla="*/ 0 w 1"/>
                <a:gd name="T7" fmla="*/ 6 h 12"/>
                <a:gd name="T8" fmla="*/ 0 w 1"/>
                <a:gd name="T9" fmla="*/ 4 h 12"/>
                <a:gd name="T10" fmla="*/ 0 w 1"/>
                <a:gd name="T11" fmla="*/ 0 h 12"/>
                <a:gd name="T12" fmla="*/ 0 w 1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"/>
                <a:gd name="T23" fmla="*/ 0 w 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">
                  <a:moveTo>
                    <a:pt x="0" y="6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1248"/>
            <p:cNvSpPr>
              <a:spLocks/>
            </p:cNvSpPr>
            <p:nvPr/>
          </p:nvSpPr>
          <p:spPr bwMode="auto">
            <a:xfrm>
              <a:off x="4837921" y="4116824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1249"/>
            <p:cNvSpPr>
              <a:spLocks/>
            </p:cNvSpPr>
            <p:nvPr/>
          </p:nvSpPr>
          <p:spPr bwMode="auto">
            <a:xfrm>
              <a:off x="4820602" y="4116824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1250"/>
            <p:cNvSpPr>
              <a:spLocks/>
            </p:cNvSpPr>
            <p:nvPr/>
          </p:nvSpPr>
          <p:spPr bwMode="auto">
            <a:xfrm>
              <a:off x="4813386" y="410867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1251"/>
            <p:cNvSpPr>
              <a:spLocks/>
            </p:cNvSpPr>
            <p:nvPr/>
          </p:nvSpPr>
          <p:spPr bwMode="auto">
            <a:xfrm>
              <a:off x="4796067" y="4099171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1252"/>
            <p:cNvSpPr>
              <a:spLocks/>
            </p:cNvSpPr>
            <p:nvPr/>
          </p:nvSpPr>
          <p:spPr bwMode="auto">
            <a:xfrm>
              <a:off x="4693598" y="3299308"/>
              <a:ext cx="467606" cy="317772"/>
            </a:xfrm>
            <a:custGeom>
              <a:avLst/>
              <a:gdLst>
                <a:gd name="T0" fmla="*/ 231 w 577"/>
                <a:gd name="T1" fmla="*/ 162 h 398"/>
                <a:gd name="T2" fmla="*/ 241 w 577"/>
                <a:gd name="T3" fmla="*/ 174 h 398"/>
                <a:gd name="T4" fmla="*/ 257 w 577"/>
                <a:gd name="T5" fmla="*/ 174 h 398"/>
                <a:gd name="T6" fmla="*/ 273 w 577"/>
                <a:gd name="T7" fmla="*/ 198 h 398"/>
                <a:gd name="T8" fmla="*/ 288 w 577"/>
                <a:gd name="T9" fmla="*/ 216 h 398"/>
                <a:gd name="T10" fmla="*/ 288 w 577"/>
                <a:gd name="T11" fmla="*/ 234 h 398"/>
                <a:gd name="T12" fmla="*/ 283 w 577"/>
                <a:gd name="T13" fmla="*/ 223 h 398"/>
                <a:gd name="T14" fmla="*/ 278 w 577"/>
                <a:gd name="T15" fmla="*/ 210 h 398"/>
                <a:gd name="T16" fmla="*/ 273 w 577"/>
                <a:gd name="T17" fmla="*/ 204 h 398"/>
                <a:gd name="T18" fmla="*/ 262 w 577"/>
                <a:gd name="T19" fmla="*/ 192 h 398"/>
                <a:gd name="T20" fmla="*/ 252 w 577"/>
                <a:gd name="T21" fmla="*/ 192 h 398"/>
                <a:gd name="T22" fmla="*/ 241 w 577"/>
                <a:gd name="T23" fmla="*/ 187 h 398"/>
                <a:gd name="T24" fmla="*/ 231 w 577"/>
                <a:gd name="T25" fmla="*/ 180 h 398"/>
                <a:gd name="T26" fmla="*/ 220 w 577"/>
                <a:gd name="T27" fmla="*/ 174 h 398"/>
                <a:gd name="T28" fmla="*/ 199 w 577"/>
                <a:gd name="T29" fmla="*/ 168 h 398"/>
                <a:gd name="T30" fmla="*/ 178 w 577"/>
                <a:gd name="T31" fmla="*/ 162 h 398"/>
                <a:gd name="T32" fmla="*/ 168 w 577"/>
                <a:gd name="T33" fmla="*/ 156 h 398"/>
                <a:gd name="T34" fmla="*/ 152 w 577"/>
                <a:gd name="T35" fmla="*/ 156 h 398"/>
                <a:gd name="T36" fmla="*/ 142 w 577"/>
                <a:gd name="T37" fmla="*/ 168 h 398"/>
                <a:gd name="T38" fmla="*/ 126 w 577"/>
                <a:gd name="T39" fmla="*/ 174 h 398"/>
                <a:gd name="T40" fmla="*/ 131 w 577"/>
                <a:gd name="T41" fmla="*/ 156 h 398"/>
                <a:gd name="T42" fmla="*/ 136 w 577"/>
                <a:gd name="T43" fmla="*/ 144 h 398"/>
                <a:gd name="T44" fmla="*/ 121 w 577"/>
                <a:gd name="T45" fmla="*/ 162 h 398"/>
                <a:gd name="T46" fmla="*/ 105 w 577"/>
                <a:gd name="T47" fmla="*/ 180 h 398"/>
                <a:gd name="T48" fmla="*/ 105 w 577"/>
                <a:gd name="T49" fmla="*/ 192 h 398"/>
                <a:gd name="T50" fmla="*/ 89 w 577"/>
                <a:gd name="T51" fmla="*/ 204 h 398"/>
                <a:gd name="T52" fmla="*/ 68 w 577"/>
                <a:gd name="T53" fmla="*/ 210 h 398"/>
                <a:gd name="T54" fmla="*/ 58 w 577"/>
                <a:gd name="T55" fmla="*/ 223 h 398"/>
                <a:gd name="T56" fmla="*/ 42 w 577"/>
                <a:gd name="T57" fmla="*/ 229 h 398"/>
                <a:gd name="T58" fmla="*/ 47 w 577"/>
                <a:gd name="T59" fmla="*/ 223 h 398"/>
                <a:gd name="T60" fmla="*/ 58 w 577"/>
                <a:gd name="T61" fmla="*/ 216 h 398"/>
                <a:gd name="T62" fmla="*/ 78 w 577"/>
                <a:gd name="T63" fmla="*/ 198 h 398"/>
                <a:gd name="T64" fmla="*/ 73 w 577"/>
                <a:gd name="T65" fmla="*/ 187 h 398"/>
                <a:gd name="T66" fmla="*/ 58 w 577"/>
                <a:gd name="T67" fmla="*/ 180 h 398"/>
                <a:gd name="T68" fmla="*/ 42 w 577"/>
                <a:gd name="T69" fmla="*/ 180 h 398"/>
                <a:gd name="T70" fmla="*/ 42 w 577"/>
                <a:gd name="T71" fmla="*/ 162 h 398"/>
                <a:gd name="T72" fmla="*/ 32 w 577"/>
                <a:gd name="T73" fmla="*/ 156 h 398"/>
                <a:gd name="T74" fmla="*/ 16 w 577"/>
                <a:gd name="T75" fmla="*/ 144 h 398"/>
                <a:gd name="T76" fmla="*/ 21 w 577"/>
                <a:gd name="T77" fmla="*/ 132 h 398"/>
                <a:gd name="T78" fmla="*/ 37 w 577"/>
                <a:gd name="T79" fmla="*/ 126 h 398"/>
                <a:gd name="T80" fmla="*/ 47 w 577"/>
                <a:gd name="T81" fmla="*/ 108 h 398"/>
                <a:gd name="T82" fmla="*/ 37 w 577"/>
                <a:gd name="T83" fmla="*/ 108 h 398"/>
                <a:gd name="T84" fmla="*/ 11 w 577"/>
                <a:gd name="T85" fmla="*/ 96 h 398"/>
                <a:gd name="T86" fmla="*/ 16 w 577"/>
                <a:gd name="T87" fmla="*/ 78 h 398"/>
                <a:gd name="T88" fmla="*/ 37 w 577"/>
                <a:gd name="T89" fmla="*/ 84 h 398"/>
                <a:gd name="T90" fmla="*/ 47 w 577"/>
                <a:gd name="T91" fmla="*/ 78 h 398"/>
                <a:gd name="T92" fmla="*/ 58 w 577"/>
                <a:gd name="T93" fmla="*/ 78 h 398"/>
                <a:gd name="T94" fmla="*/ 47 w 577"/>
                <a:gd name="T95" fmla="*/ 72 h 398"/>
                <a:gd name="T96" fmla="*/ 32 w 577"/>
                <a:gd name="T97" fmla="*/ 66 h 398"/>
                <a:gd name="T98" fmla="*/ 11 w 577"/>
                <a:gd name="T99" fmla="*/ 42 h 398"/>
                <a:gd name="T100" fmla="*/ 37 w 577"/>
                <a:gd name="T101" fmla="*/ 30 h 398"/>
                <a:gd name="T102" fmla="*/ 58 w 577"/>
                <a:gd name="T103" fmla="*/ 18 h 398"/>
                <a:gd name="T104" fmla="*/ 68 w 577"/>
                <a:gd name="T105" fmla="*/ 6 h 398"/>
                <a:gd name="T106" fmla="*/ 84 w 577"/>
                <a:gd name="T107" fmla="*/ 6 h 398"/>
                <a:gd name="T108" fmla="*/ 94 w 577"/>
                <a:gd name="T109" fmla="*/ 12 h 398"/>
                <a:gd name="T110" fmla="*/ 115 w 577"/>
                <a:gd name="T111" fmla="*/ 6 h 398"/>
                <a:gd name="T112" fmla="*/ 131 w 577"/>
                <a:gd name="T113" fmla="*/ 12 h 398"/>
                <a:gd name="T114" fmla="*/ 163 w 577"/>
                <a:gd name="T115" fmla="*/ 18 h 398"/>
                <a:gd name="T116" fmla="*/ 189 w 577"/>
                <a:gd name="T117" fmla="*/ 24 h 398"/>
                <a:gd name="T118" fmla="*/ 209 w 577"/>
                <a:gd name="T119" fmla="*/ 30 h 398"/>
                <a:gd name="T120" fmla="*/ 225 w 577"/>
                <a:gd name="T121" fmla="*/ 162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7"/>
                <a:gd name="T184" fmla="*/ 0 h 398"/>
                <a:gd name="T185" fmla="*/ 577 w 577"/>
                <a:gd name="T186" fmla="*/ 398 h 3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7" h="398">
                  <a:moveTo>
                    <a:pt x="442" y="285"/>
                  </a:moveTo>
                  <a:lnTo>
                    <a:pt x="442" y="285"/>
                  </a:lnTo>
                  <a:lnTo>
                    <a:pt x="453" y="285"/>
                  </a:lnTo>
                  <a:lnTo>
                    <a:pt x="453" y="275"/>
                  </a:lnTo>
                  <a:lnTo>
                    <a:pt x="463" y="285"/>
                  </a:lnTo>
                  <a:lnTo>
                    <a:pt x="463" y="305"/>
                  </a:lnTo>
                  <a:lnTo>
                    <a:pt x="473" y="305"/>
                  </a:lnTo>
                  <a:lnTo>
                    <a:pt x="473" y="295"/>
                  </a:lnTo>
                  <a:lnTo>
                    <a:pt x="483" y="295"/>
                  </a:lnTo>
                  <a:lnTo>
                    <a:pt x="494" y="285"/>
                  </a:lnTo>
                  <a:lnTo>
                    <a:pt x="494" y="295"/>
                  </a:lnTo>
                  <a:lnTo>
                    <a:pt x="504" y="295"/>
                  </a:lnTo>
                  <a:lnTo>
                    <a:pt x="514" y="305"/>
                  </a:lnTo>
                  <a:lnTo>
                    <a:pt x="525" y="316"/>
                  </a:lnTo>
                  <a:lnTo>
                    <a:pt x="535" y="326"/>
                  </a:lnTo>
                  <a:lnTo>
                    <a:pt x="535" y="336"/>
                  </a:lnTo>
                  <a:lnTo>
                    <a:pt x="545" y="346"/>
                  </a:lnTo>
                  <a:lnTo>
                    <a:pt x="545" y="356"/>
                  </a:lnTo>
                  <a:lnTo>
                    <a:pt x="555" y="356"/>
                  </a:lnTo>
                  <a:lnTo>
                    <a:pt x="566" y="366"/>
                  </a:lnTo>
                  <a:lnTo>
                    <a:pt x="576" y="366"/>
                  </a:lnTo>
                  <a:lnTo>
                    <a:pt x="576" y="377"/>
                  </a:lnTo>
                  <a:lnTo>
                    <a:pt x="576" y="387"/>
                  </a:lnTo>
                  <a:lnTo>
                    <a:pt x="566" y="397"/>
                  </a:lnTo>
                  <a:lnTo>
                    <a:pt x="566" y="387"/>
                  </a:lnTo>
                  <a:lnTo>
                    <a:pt x="566" y="377"/>
                  </a:lnTo>
                  <a:lnTo>
                    <a:pt x="566" y="366"/>
                  </a:lnTo>
                  <a:lnTo>
                    <a:pt x="555" y="377"/>
                  </a:lnTo>
                  <a:lnTo>
                    <a:pt x="545" y="377"/>
                  </a:lnTo>
                  <a:lnTo>
                    <a:pt x="555" y="366"/>
                  </a:lnTo>
                  <a:lnTo>
                    <a:pt x="545" y="366"/>
                  </a:lnTo>
                  <a:lnTo>
                    <a:pt x="545" y="356"/>
                  </a:lnTo>
                  <a:lnTo>
                    <a:pt x="535" y="356"/>
                  </a:lnTo>
                  <a:lnTo>
                    <a:pt x="535" y="346"/>
                  </a:lnTo>
                  <a:lnTo>
                    <a:pt x="525" y="346"/>
                  </a:lnTo>
                  <a:lnTo>
                    <a:pt x="535" y="346"/>
                  </a:lnTo>
                  <a:lnTo>
                    <a:pt x="525" y="336"/>
                  </a:lnTo>
                  <a:lnTo>
                    <a:pt x="535" y="336"/>
                  </a:lnTo>
                  <a:lnTo>
                    <a:pt x="525" y="326"/>
                  </a:lnTo>
                  <a:lnTo>
                    <a:pt x="514" y="326"/>
                  </a:lnTo>
                  <a:lnTo>
                    <a:pt x="504" y="316"/>
                  </a:lnTo>
                  <a:lnTo>
                    <a:pt x="494" y="305"/>
                  </a:lnTo>
                  <a:lnTo>
                    <a:pt x="494" y="316"/>
                  </a:lnTo>
                  <a:lnTo>
                    <a:pt x="494" y="326"/>
                  </a:lnTo>
                  <a:lnTo>
                    <a:pt x="483" y="316"/>
                  </a:lnTo>
                  <a:lnTo>
                    <a:pt x="483" y="305"/>
                  </a:lnTo>
                  <a:lnTo>
                    <a:pt x="473" y="305"/>
                  </a:lnTo>
                  <a:lnTo>
                    <a:pt x="473" y="316"/>
                  </a:lnTo>
                  <a:lnTo>
                    <a:pt x="483" y="316"/>
                  </a:lnTo>
                  <a:lnTo>
                    <a:pt x="473" y="316"/>
                  </a:lnTo>
                  <a:lnTo>
                    <a:pt x="463" y="316"/>
                  </a:lnTo>
                  <a:lnTo>
                    <a:pt x="453" y="305"/>
                  </a:lnTo>
                  <a:lnTo>
                    <a:pt x="453" y="295"/>
                  </a:lnTo>
                  <a:lnTo>
                    <a:pt x="442" y="305"/>
                  </a:lnTo>
                  <a:lnTo>
                    <a:pt x="442" y="295"/>
                  </a:lnTo>
                  <a:lnTo>
                    <a:pt x="432" y="295"/>
                  </a:lnTo>
                  <a:lnTo>
                    <a:pt x="432" y="285"/>
                  </a:lnTo>
                  <a:lnTo>
                    <a:pt x="411" y="285"/>
                  </a:lnTo>
                  <a:lnTo>
                    <a:pt x="401" y="285"/>
                  </a:lnTo>
                  <a:lnTo>
                    <a:pt x="391" y="285"/>
                  </a:lnTo>
                  <a:lnTo>
                    <a:pt x="381" y="285"/>
                  </a:lnTo>
                  <a:lnTo>
                    <a:pt x="360" y="285"/>
                  </a:lnTo>
                  <a:lnTo>
                    <a:pt x="360" y="275"/>
                  </a:lnTo>
                  <a:lnTo>
                    <a:pt x="350" y="275"/>
                  </a:lnTo>
                  <a:lnTo>
                    <a:pt x="339" y="275"/>
                  </a:lnTo>
                  <a:lnTo>
                    <a:pt x="329" y="265"/>
                  </a:lnTo>
                  <a:lnTo>
                    <a:pt x="319" y="265"/>
                  </a:lnTo>
                  <a:lnTo>
                    <a:pt x="329" y="265"/>
                  </a:lnTo>
                  <a:lnTo>
                    <a:pt x="329" y="254"/>
                  </a:lnTo>
                  <a:lnTo>
                    <a:pt x="309" y="265"/>
                  </a:lnTo>
                  <a:lnTo>
                    <a:pt x="298" y="254"/>
                  </a:lnTo>
                  <a:lnTo>
                    <a:pt x="298" y="265"/>
                  </a:lnTo>
                  <a:lnTo>
                    <a:pt x="288" y="275"/>
                  </a:lnTo>
                  <a:lnTo>
                    <a:pt x="298" y="275"/>
                  </a:lnTo>
                  <a:lnTo>
                    <a:pt x="288" y="285"/>
                  </a:lnTo>
                  <a:lnTo>
                    <a:pt x="278" y="285"/>
                  </a:lnTo>
                  <a:lnTo>
                    <a:pt x="267" y="295"/>
                  </a:lnTo>
                  <a:lnTo>
                    <a:pt x="257" y="295"/>
                  </a:lnTo>
                  <a:lnTo>
                    <a:pt x="257" y="305"/>
                  </a:lnTo>
                  <a:lnTo>
                    <a:pt x="247" y="295"/>
                  </a:lnTo>
                  <a:lnTo>
                    <a:pt x="257" y="285"/>
                  </a:lnTo>
                  <a:lnTo>
                    <a:pt x="247" y="285"/>
                  </a:lnTo>
                  <a:lnTo>
                    <a:pt x="247" y="275"/>
                  </a:lnTo>
                  <a:lnTo>
                    <a:pt x="257" y="265"/>
                  </a:lnTo>
                  <a:lnTo>
                    <a:pt x="278" y="265"/>
                  </a:lnTo>
                  <a:lnTo>
                    <a:pt x="278" y="254"/>
                  </a:lnTo>
                  <a:lnTo>
                    <a:pt x="267" y="254"/>
                  </a:lnTo>
                  <a:lnTo>
                    <a:pt x="267" y="244"/>
                  </a:lnTo>
                  <a:lnTo>
                    <a:pt x="267" y="234"/>
                  </a:lnTo>
                  <a:lnTo>
                    <a:pt x="257" y="244"/>
                  </a:lnTo>
                  <a:lnTo>
                    <a:pt x="257" y="254"/>
                  </a:lnTo>
                  <a:lnTo>
                    <a:pt x="237" y="275"/>
                  </a:lnTo>
                  <a:lnTo>
                    <a:pt x="226" y="275"/>
                  </a:lnTo>
                  <a:lnTo>
                    <a:pt x="226" y="285"/>
                  </a:lnTo>
                  <a:lnTo>
                    <a:pt x="216" y="295"/>
                  </a:lnTo>
                  <a:lnTo>
                    <a:pt x="206" y="305"/>
                  </a:lnTo>
                  <a:lnTo>
                    <a:pt x="216" y="305"/>
                  </a:lnTo>
                  <a:lnTo>
                    <a:pt x="216" y="316"/>
                  </a:lnTo>
                  <a:lnTo>
                    <a:pt x="206" y="316"/>
                  </a:lnTo>
                  <a:lnTo>
                    <a:pt x="206" y="326"/>
                  </a:lnTo>
                  <a:lnTo>
                    <a:pt x="195" y="326"/>
                  </a:lnTo>
                  <a:lnTo>
                    <a:pt x="185" y="336"/>
                  </a:lnTo>
                  <a:lnTo>
                    <a:pt x="175" y="336"/>
                  </a:lnTo>
                  <a:lnTo>
                    <a:pt x="175" y="346"/>
                  </a:lnTo>
                  <a:lnTo>
                    <a:pt x="165" y="346"/>
                  </a:lnTo>
                  <a:lnTo>
                    <a:pt x="154" y="356"/>
                  </a:lnTo>
                  <a:lnTo>
                    <a:pt x="144" y="356"/>
                  </a:lnTo>
                  <a:lnTo>
                    <a:pt x="134" y="356"/>
                  </a:lnTo>
                  <a:lnTo>
                    <a:pt x="134" y="366"/>
                  </a:lnTo>
                  <a:lnTo>
                    <a:pt x="134" y="377"/>
                  </a:lnTo>
                  <a:lnTo>
                    <a:pt x="123" y="377"/>
                  </a:lnTo>
                  <a:lnTo>
                    <a:pt x="113" y="377"/>
                  </a:lnTo>
                  <a:lnTo>
                    <a:pt x="103" y="377"/>
                  </a:lnTo>
                  <a:lnTo>
                    <a:pt x="103" y="387"/>
                  </a:lnTo>
                  <a:lnTo>
                    <a:pt x="93" y="377"/>
                  </a:lnTo>
                  <a:lnTo>
                    <a:pt x="82" y="387"/>
                  </a:lnTo>
                  <a:lnTo>
                    <a:pt x="72" y="387"/>
                  </a:lnTo>
                  <a:lnTo>
                    <a:pt x="62" y="387"/>
                  </a:lnTo>
                  <a:lnTo>
                    <a:pt x="82" y="387"/>
                  </a:lnTo>
                  <a:lnTo>
                    <a:pt x="93" y="377"/>
                  </a:lnTo>
                  <a:lnTo>
                    <a:pt x="103" y="366"/>
                  </a:lnTo>
                  <a:lnTo>
                    <a:pt x="103" y="377"/>
                  </a:lnTo>
                  <a:lnTo>
                    <a:pt x="113" y="377"/>
                  </a:lnTo>
                  <a:lnTo>
                    <a:pt x="113" y="366"/>
                  </a:lnTo>
                  <a:lnTo>
                    <a:pt x="123" y="356"/>
                  </a:lnTo>
                  <a:lnTo>
                    <a:pt x="144" y="356"/>
                  </a:lnTo>
                  <a:lnTo>
                    <a:pt x="144" y="346"/>
                  </a:lnTo>
                  <a:lnTo>
                    <a:pt x="154" y="336"/>
                  </a:lnTo>
                  <a:lnTo>
                    <a:pt x="154" y="326"/>
                  </a:lnTo>
                  <a:lnTo>
                    <a:pt x="165" y="305"/>
                  </a:lnTo>
                  <a:lnTo>
                    <a:pt x="154" y="316"/>
                  </a:lnTo>
                  <a:lnTo>
                    <a:pt x="144" y="316"/>
                  </a:lnTo>
                  <a:lnTo>
                    <a:pt x="144" y="305"/>
                  </a:lnTo>
                  <a:lnTo>
                    <a:pt x="134" y="316"/>
                  </a:lnTo>
                  <a:lnTo>
                    <a:pt x="123" y="305"/>
                  </a:lnTo>
                  <a:lnTo>
                    <a:pt x="113" y="305"/>
                  </a:lnTo>
                  <a:lnTo>
                    <a:pt x="103" y="305"/>
                  </a:lnTo>
                  <a:lnTo>
                    <a:pt x="93" y="316"/>
                  </a:lnTo>
                  <a:lnTo>
                    <a:pt x="93" y="305"/>
                  </a:lnTo>
                  <a:lnTo>
                    <a:pt x="82" y="305"/>
                  </a:lnTo>
                  <a:lnTo>
                    <a:pt x="93" y="295"/>
                  </a:lnTo>
                  <a:lnTo>
                    <a:pt x="82" y="275"/>
                  </a:lnTo>
                  <a:lnTo>
                    <a:pt x="93" y="265"/>
                  </a:lnTo>
                  <a:lnTo>
                    <a:pt x="82" y="275"/>
                  </a:lnTo>
                  <a:lnTo>
                    <a:pt x="72" y="285"/>
                  </a:lnTo>
                  <a:lnTo>
                    <a:pt x="62" y="285"/>
                  </a:lnTo>
                  <a:lnTo>
                    <a:pt x="51" y="275"/>
                  </a:lnTo>
                  <a:lnTo>
                    <a:pt x="62" y="265"/>
                  </a:lnTo>
                  <a:lnTo>
                    <a:pt x="51" y="265"/>
                  </a:lnTo>
                  <a:lnTo>
                    <a:pt x="41" y="265"/>
                  </a:lnTo>
                  <a:lnTo>
                    <a:pt x="31" y="254"/>
                  </a:lnTo>
                  <a:lnTo>
                    <a:pt x="31" y="244"/>
                  </a:lnTo>
                  <a:lnTo>
                    <a:pt x="21" y="244"/>
                  </a:lnTo>
                  <a:lnTo>
                    <a:pt x="31" y="244"/>
                  </a:lnTo>
                  <a:lnTo>
                    <a:pt x="31" y="234"/>
                  </a:lnTo>
                  <a:lnTo>
                    <a:pt x="41" y="224"/>
                  </a:lnTo>
                  <a:lnTo>
                    <a:pt x="51" y="224"/>
                  </a:lnTo>
                  <a:lnTo>
                    <a:pt x="62" y="224"/>
                  </a:lnTo>
                  <a:lnTo>
                    <a:pt x="62" y="214"/>
                  </a:lnTo>
                  <a:lnTo>
                    <a:pt x="72" y="214"/>
                  </a:lnTo>
                  <a:lnTo>
                    <a:pt x="82" y="204"/>
                  </a:lnTo>
                  <a:lnTo>
                    <a:pt x="93" y="204"/>
                  </a:lnTo>
                  <a:lnTo>
                    <a:pt x="103" y="193"/>
                  </a:lnTo>
                  <a:lnTo>
                    <a:pt x="93" y="183"/>
                  </a:lnTo>
                  <a:lnTo>
                    <a:pt x="103" y="173"/>
                  </a:lnTo>
                  <a:lnTo>
                    <a:pt x="82" y="173"/>
                  </a:lnTo>
                  <a:lnTo>
                    <a:pt x="72" y="173"/>
                  </a:lnTo>
                  <a:lnTo>
                    <a:pt x="72" y="183"/>
                  </a:lnTo>
                  <a:lnTo>
                    <a:pt x="62" y="173"/>
                  </a:lnTo>
                  <a:lnTo>
                    <a:pt x="41" y="183"/>
                  </a:lnTo>
                  <a:lnTo>
                    <a:pt x="21" y="173"/>
                  </a:lnTo>
                  <a:lnTo>
                    <a:pt x="21" y="163"/>
                  </a:lnTo>
                  <a:lnTo>
                    <a:pt x="0" y="153"/>
                  </a:lnTo>
                  <a:lnTo>
                    <a:pt x="10" y="143"/>
                  </a:lnTo>
                  <a:lnTo>
                    <a:pt x="21" y="143"/>
                  </a:lnTo>
                  <a:lnTo>
                    <a:pt x="31" y="132"/>
                  </a:lnTo>
                  <a:lnTo>
                    <a:pt x="41" y="132"/>
                  </a:lnTo>
                  <a:lnTo>
                    <a:pt x="62" y="122"/>
                  </a:lnTo>
                  <a:lnTo>
                    <a:pt x="62" y="132"/>
                  </a:lnTo>
                  <a:lnTo>
                    <a:pt x="72" y="143"/>
                  </a:lnTo>
                  <a:lnTo>
                    <a:pt x="82" y="143"/>
                  </a:lnTo>
                  <a:lnTo>
                    <a:pt x="93" y="143"/>
                  </a:lnTo>
                  <a:lnTo>
                    <a:pt x="103" y="132"/>
                  </a:lnTo>
                  <a:lnTo>
                    <a:pt x="93" y="132"/>
                  </a:lnTo>
                  <a:lnTo>
                    <a:pt x="103" y="132"/>
                  </a:lnTo>
                  <a:lnTo>
                    <a:pt x="113" y="132"/>
                  </a:lnTo>
                  <a:lnTo>
                    <a:pt x="123" y="132"/>
                  </a:lnTo>
                  <a:lnTo>
                    <a:pt x="113" y="132"/>
                  </a:lnTo>
                  <a:lnTo>
                    <a:pt x="123" y="122"/>
                  </a:lnTo>
                  <a:lnTo>
                    <a:pt x="113" y="122"/>
                  </a:lnTo>
                  <a:lnTo>
                    <a:pt x="103" y="122"/>
                  </a:lnTo>
                  <a:lnTo>
                    <a:pt x="93" y="122"/>
                  </a:lnTo>
                  <a:lnTo>
                    <a:pt x="93" y="112"/>
                  </a:lnTo>
                  <a:lnTo>
                    <a:pt x="82" y="112"/>
                  </a:lnTo>
                  <a:lnTo>
                    <a:pt x="72" y="112"/>
                  </a:lnTo>
                  <a:lnTo>
                    <a:pt x="62" y="112"/>
                  </a:lnTo>
                  <a:lnTo>
                    <a:pt x="51" y="102"/>
                  </a:lnTo>
                  <a:lnTo>
                    <a:pt x="41" y="92"/>
                  </a:lnTo>
                  <a:lnTo>
                    <a:pt x="21" y="81"/>
                  </a:lnTo>
                  <a:lnTo>
                    <a:pt x="21" y="71"/>
                  </a:lnTo>
                  <a:lnTo>
                    <a:pt x="31" y="71"/>
                  </a:lnTo>
                  <a:lnTo>
                    <a:pt x="41" y="71"/>
                  </a:lnTo>
                  <a:lnTo>
                    <a:pt x="62" y="61"/>
                  </a:lnTo>
                  <a:lnTo>
                    <a:pt x="72" y="51"/>
                  </a:lnTo>
                  <a:lnTo>
                    <a:pt x="82" y="41"/>
                  </a:lnTo>
                  <a:lnTo>
                    <a:pt x="93" y="41"/>
                  </a:lnTo>
                  <a:lnTo>
                    <a:pt x="93" y="31"/>
                  </a:lnTo>
                  <a:lnTo>
                    <a:pt x="113" y="31"/>
                  </a:lnTo>
                  <a:lnTo>
                    <a:pt x="113" y="20"/>
                  </a:lnTo>
                  <a:lnTo>
                    <a:pt x="113" y="31"/>
                  </a:lnTo>
                  <a:lnTo>
                    <a:pt x="123" y="20"/>
                  </a:lnTo>
                  <a:lnTo>
                    <a:pt x="134" y="10"/>
                  </a:lnTo>
                  <a:lnTo>
                    <a:pt x="134" y="20"/>
                  </a:lnTo>
                  <a:lnTo>
                    <a:pt x="144" y="20"/>
                  </a:lnTo>
                  <a:lnTo>
                    <a:pt x="154" y="10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5" y="10"/>
                  </a:lnTo>
                  <a:lnTo>
                    <a:pt x="185" y="20"/>
                  </a:lnTo>
                  <a:lnTo>
                    <a:pt x="195" y="10"/>
                  </a:lnTo>
                  <a:lnTo>
                    <a:pt x="206" y="10"/>
                  </a:lnTo>
                  <a:lnTo>
                    <a:pt x="216" y="10"/>
                  </a:lnTo>
                  <a:lnTo>
                    <a:pt x="226" y="10"/>
                  </a:lnTo>
                  <a:lnTo>
                    <a:pt x="237" y="10"/>
                  </a:lnTo>
                  <a:lnTo>
                    <a:pt x="237" y="20"/>
                  </a:lnTo>
                  <a:lnTo>
                    <a:pt x="247" y="20"/>
                  </a:lnTo>
                  <a:lnTo>
                    <a:pt x="257" y="20"/>
                  </a:lnTo>
                  <a:lnTo>
                    <a:pt x="267" y="31"/>
                  </a:lnTo>
                  <a:lnTo>
                    <a:pt x="298" y="31"/>
                  </a:lnTo>
                  <a:lnTo>
                    <a:pt x="309" y="31"/>
                  </a:lnTo>
                  <a:lnTo>
                    <a:pt x="319" y="31"/>
                  </a:lnTo>
                  <a:lnTo>
                    <a:pt x="339" y="41"/>
                  </a:lnTo>
                  <a:lnTo>
                    <a:pt x="350" y="41"/>
                  </a:lnTo>
                  <a:lnTo>
                    <a:pt x="360" y="41"/>
                  </a:lnTo>
                  <a:lnTo>
                    <a:pt x="370" y="41"/>
                  </a:lnTo>
                  <a:lnTo>
                    <a:pt x="381" y="41"/>
                  </a:lnTo>
                  <a:lnTo>
                    <a:pt x="391" y="41"/>
                  </a:lnTo>
                  <a:lnTo>
                    <a:pt x="401" y="51"/>
                  </a:lnTo>
                  <a:lnTo>
                    <a:pt x="411" y="51"/>
                  </a:lnTo>
                  <a:lnTo>
                    <a:pt x="411" y="275"/>
                  </a:lnTo>
                  <a:lnTo>
                    <a:pt x="422" y="275"/>
                  </a:lnTo>
                  <a:lnTo>
                    <a:pt x="432" y="275"/>
                  </a:lnTo>
                  <a:lnTo>
                    <a:pt x="442" y="275"/>
                  </a:lnTo>
                  <a:lnTo>
                    <a:pt x="442" y="2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1253"/>
            <p:cNvSpPr>
              <a:spLocks/>
            </p:cNvSpPr>
            <p:nvPr/>
          </p:nvSpPr>
          <p:spPr bwMode="auto">
            <a:xfrm>
              <a:off x="4762873" y="3398443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1254"/>
            <p:cNvSpPr>
              <a:spLocks/>
            </p:cNvSpPr>
            <p:nvPr/>
          </p:nvSpPr>
          <p:spPr bwMode="auto">
            <a:xfrm>
              <a:off x="4752770" y="3632019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1255"/>
            <p:cNvSpPr>
              <a:spLocks/>
            </p:cNvSpPr>
            <p:nvPr/>
          </p:nvSpPr>
          <p:spPr bwMode="auto">
            <a:xfrm>
              <a:off x="4778748" y="3615723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1256"/>
            <p:cNvSpPr>
              <a:spLocks/>
            </p:cNvSpPr>
            <p:nvPr/>
          </p:nvSpPr>
          <p:spPr bwMode="auto">
            <a:xfrm>
              <a:off x="4813386" y="359942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1257"/>
            <p:cNvSpPr>
              <a:spLocks/>
            </p:cNvSpPr>
            <p:nvPr/>
          </p:nvSpPr>
          <p:spPr bwMode="auto">
            <a:xfrm>
              <a:off x="4778748" y="355053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1258"/>
            <p:cNvSpPr>
              <a:spLocks/>
            </p:cNvSpPr>
            <p:nvPr/>
          </p:nvSpPr>
          <p:spPr bwMode="auto">
            <a:xfrm>
              <a:off x="4609891" y="3664611"/>
              <a:ext cx="8659" cy="2716"/>
            </a:xfrm>
            <a:custGeom>
              <a:avLst/>
              <a:gdLst>
                <a:gd name="T0" fmla="*/ 2 w 11"/>
                <a:gd name="T1" fmla="*/ 0 h 1"/>
                <a:gd name="T2" fmla="*/ 5 w 11"/>
                <a:gd name="T3" fmla="*/ 0 h 1"/>
                <a:gd name="T4" fmla="*/ 2 w 11"/>
                <a:gd name="T5" fmla="*/ 0 h 1"/>
                <a:gd name="T6" fmla="*/ 0 w 11"/>
                <a:gd name="T7" fmla="*/ 0 h 1"/>
                <a:gd name="T8" fmla="*/ 2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5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1259"/>
            <p:cNvSpPr>
              <a:spLocks/>
            </p:cNvSpPr>
            <p:nvPr/>
          </p:nvSpPr>
          <p:spPr bwMode="auto">
            <a:xfrm>
              <a:off x="4609891" y="3664611"/>
              <a:ext cx="1443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1260"/>
            <p:cNvSpPr>
              <a:spLocks/>
            </p:cNvSpPr>
            <p:nvPr/>
          </p:nvSpPr>
          <p:spPr bwMode="auto">
            <a:xfrm>
              <a:off x="4576696" y="3674116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1261"/>
            <p:cNvSpPr>
              <a:spLocks/>
            </p:cNvSpPr>
            <p:nvPr/>
          </p:nvSpPr>
          <p:spPr bwMode="auto">
            <a:xfrm>
              <a:off x="4559378" y="3674116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1262"/>
            <p:cNvSpPr>
              <a:spLocks/>
            </p:cNvSpPr>
            <p:nvPr/>
          </p:nvSpPr>
          <p:spPr bwMode="auto">
            <a:xfrm>
              <a:off x="4566594" y="3674116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1263"/>
            <p:cNvSpPr>
              <a:spLocks/>
            </p:cNvSpPr>
            <p:nvPr/>
          </p:nvSpPr>
          <p:spPr bwMode="auto">
            <a:xfrm>
              <a:off x="4660404" y="3583131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1264"/>
            <p:cNvSpPr>
              <a:spLocks/>
            </p:cNvSpPr>
            <p:nvPr/>
          </p:nvSpPr>
          <p:spPr bwMode="auto">
            <a:xfrm>
              <a:off x="4669063" y="3591279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1265"/>
            <p:cNvSpPr>
              <a:spLocks/>
            </p:cNvSpPr>
            <p:nvPr/>
          </p:nvSpPr>
          <p:spPr bwMode="auto">
            <a:xfrm>
              <a:off x="4627210" y="3524736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1266"/>
            <p:cNvSpPr>
              <a:spLocks/>
            </p:cNvSpPr>
            <p:nvPr/>
          </p:nvSpPr>
          <p:spPr bwMode="auto">
            <a:xfrm>
              <a:off x="4710917" y="3632019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1267"/>
            <p:cNvSpPr>
              <a:spLocks/>
            </p:cNvSpPr>
            <p:nvPr/>
          </p:nvSpPr>
          <p:spPr bwMode="auto">
            <a:xfrm>
              <a:off x="4693598" y="3641524"/>
              <a:ext cx="10102" cy="0"/>
            </a:xfrm>
            <a:custGeom>
              <a:avLst/>
              <a:gdLst>
                <a:gd name="T0" fmla="*/ 0 w 11"/>
                <a:gd name="T1" fmla="*/ 0 h 1"/>
                <a:gd name="T2" fmla="*/ 3 w 11"/>
                <a:gd name="T3" fmla="*/ 0 h 1"/>
                <a:gd name="T4" fmla="*/ 5 w 11"/>
                <a:gd name="T5" fmla="*/ 0 h 1"/>
                <a:gd name="T6" fmla="*/ 3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1268"/>
            <p:cNvSpPr>
              <a:spLocks/>
            </p:cNvSpPr>
            <p:nvPr/>
          </p:nvSpPr>
          <p:spPr bwMode="auto">
            <a:xfrm>
              <a:off x="4676279" y="3649672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1269"/>
            <p:cNvSpPr>
              <a:spLocks/>
            </p:cNvSpPr>
            <p:nvPr/>
          </p:nvSpPr>
          <p:spPr bwMode="auto">
            <a:xfrm>
              <a:off x="4728236" y="3615723"/>
              <a:ext cx="18761" cy="1358"/>
            </a:xfrm>
            <a:custGeom>
              <a:avLst/>
              <a:gdLst>
                <a:gd name="T0" fmla="*/ 4 w 23"/>
                <a:gd name="T1" fmla="*/ 0 h 1"/>
                <a:gd name="T2" fmla="*/ 8 w 23"/>
                <a:gd name="T3" fmla="*/ 0 h 1"/>
                <a:gd name="T4" fmla="*/ 8 w 23"/>
                <a:gd name="T5" fmla="*/ 0 h 1"/>
                <a:gd name="T6" fmla="*/ 11 w 23"/>
                <a:gd name="T7" fmla="*/ 0 h 1"/>
                <a:gd name="T8" fmla="*/ 4 w 23"/>
                <a:gd name="T9" fmla="*/ 0 h 1"/>
                <a:gd name="T10" fmla="*/ 0 w 23"/>
                <a:gd name="T11" fmla="*/ 0 h 1"/>
                <a:gd name="T12" fmla="*/ 4 w 2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"/>
                <a:gd name="T23" fmla="*/ 23 w 2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">
                  <a:moveTo>
                    <a:pt x="7" y="0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1270"/>
            <p:cNvSpPr>
              <a:spLocks/>
            </p:cNvSpPr>
            <p:nvPr/>
          </p:nvSpPr>
          <p:spPr bwMode="auto">
            <a:xfrm>
              <a:off x="4728236" y="347449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1271"/>
            <p:cNvSpPr>
              <a:spLocks/>
            </p:cNvSpPr>
            <p:nvPr/>
          </p:nvSpPr>
          <p:spPr bwMode="auto">
            <a:xfrm>
              <a:off x="4728236" y="351794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1272"/>
            <p:cNvSpPr>
              <a:spLocks/>
            </p:cNvSpPr>
            <p:nvPr/>
          </p:nvSpPr>
          <p:spPr bwMode="auto">
            <a:xfrm>
              <a:off x="4693598" y="3524736"/>
              <a:ext cx="20205" cy="0"/>
            </a:xfrm>
            <a:custGeom>
              <a:avLst/>
              <a:gdLst>
                <a:gd name="T0" fmla="*/ 4 w 23"/>
                <a:gd name="T1" fmla="*/ 0 h 1"/>
                <a:gd name="T2" fmla="*/ 8 w 23"/>
                <a:gd name="T3" fmla="*/ 0 h 1"/>
                <a:gd name="T4" fmla="*/ 11 w 23"/>
                <a:gd name="T5" fmla="*/ 0 h 1"/>
                <a:gd name="T6" fmla="*/ 4 w 23"/>
                <a:gd name="T7" fmla="*/ 0 h 1"/>
                <a:gd name="T8" fmla="*/ 0 w 23"/>
                <a:gd name="T9" fmla="*/ 0 h 1"/>
                <a:gd name="T10" fmla="*/ 4 w 2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"/>
                <a:gd name="T20" fmla="*/ 23 w 23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">
                  <a:moveTo>
                    <a:pt x="7" y="0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1273"/>
            <p:cNvSpPr>
              <a:spLocks/>
            </p:cNvSpPr>
            <p:nvPr/>
          </p:nvSpPr>
          <p:spPr bwMode="auto">
            <a:xfrm>
              <a:off x="4643085" y="3456836"/>
              <a:ext cx="34637" cy="10864"/>
            </a:xfrm>
            <a:custGeom>
              <a:avLst/>
              <a:gdLst>
                <a:gd name="T0" fmla="*/ 13 w 43"/>
                <a:gd name="T1" fmla="*/ 6 h 12"/>
                <a:gd name="T2" fmla="*/ 9 w 43"/>
                <a:gd name="T3" fmla="*/ 4 h 12"/>
                <a:gd name="T4" fmla="*/ 0 w 43"/>
                <a:gd name="T5" fmla="*/ 4 h 12"/>
                <a:gd name="T6" fmla="*/ 0 w 43"/>
                <a:gd name="T7" fmla="*/ 0 h 12"/>
                <a:gd name="T8" fmla="*/ 4 w 43"/>
                <a:gd name="T9" fmla="*/ 4 h 12"/>
                <a:gd name="T10" fmla="*/ 9 w 43"/>
                <a:gd name="T11" fmla="*/ 0 h 12"/>
                <a:gd name="T12" fmla="*/ 13 w 43"/>
                <a:gd name="T13" fmla="*/ 4 h 12"/>
                <a:gd name="T14" fmla="*/ 17 w 43"/>
                <a:gd name="T15" fmla="*/ 4 h 12"/>
                <a:gd name="T16" fmla="*/ 21 w 43"/>
                <a:gd name="T17" fmla="*/ 4 h 12"/>
                <a:gd name="T18" fmla="*/ 13 w 43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2"/>
                <a:gd name="T32" fmla="*/ 43 w 4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2">
                  <a:moveTo>
                    <a:pt x="25" y="11"/>
                  </a:move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6"/>
                  </a:lnTo>
                  <a:lnTo>
                    <a:pt x="17" y="0"/>
                  </a:lnTo>
                  <a:lnTo>
                    <a:pt x="25" y="6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25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1274"/>
            <p:cNvSpPr>
              <a:spLocks/>
            </p:cNvSpPr>
            <p:nvPr/>
          </p:nvSpPr>
          <p:spPr bwMode="auto">
            <a:xfrm>
              <a:off x="4956266" y="3524736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1275"/>
            <p:cNvSpPr>
              <a:spLocks/>
            </p:cNvSpPr>
            <p:nvPr/>
          </p:nvSpPr>
          <p:spPr bwMode="auto">
            <a:xfrm>
              <a:off x="4949049" y="352473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1276"/>
            <p:cNvSpPr>
              <a:spLocks/>
            </p:cNvSpPr>
            <p:nvPr/>
          </p:nvSpPr>
          <p:spPr bwMode="auto">
            <a:xfrm>
              <a:off x="4879774" y="3558687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1277"/>
            <p:cNvSpPr>
              <a:spLocks/>
            </p:cNvSpPr>
            <p:nvPr/>
          </p:nvSpPr>
          <p:spPr bwMode="auto">
            <a:xfrm>
              <a:off x="4855240" y="3565476"/>
              <a:ext cx="27421" cy="17654"/>
            </a:xfrm>
            <a:custGeom>
              <a:avLst/>
              <a:gdLst>
                <a:gd name="T0" fmla="*/ 4 w 33"/>
                <a:gd name="T1" fmla="*/ 4 h 20"/>
                <a:gd name="T2" fmla="*/ 4 w 33"/>
                <a:gd name="T3" fmla="*/ 4 h 20"/>
                <a:gd name="T4" fmla="*/ 8 w 33"/>
                <a:gd name="T5" fmla="*/ 4 h 20"/>
                <a:gd name="T6" fmla="*/ 8 w 33"/>
                <a:gd name="T7" fmla="*/ 0 h 20"/>
                <a:gd name="T8" fmla="*/ 12 w 33"/>
                <a:gd name="T9" fmla="*/ 4 h 20"/>
                <a:gd name="T10" fmla="*/ 12 w 33"/>
                <a:gd name="T11" fmla="*/ 0 h 20"/>
                <a:gd name="T12" fmla="*/ 16 w 33"/>
                <a:gd name="T13" fmla="*/ 4 h 20"/>
                <a:gd name="T14" fmla="*/ 12 w 33"/>
                <a:gd name="T15" fmla="*/ 4 h 20"/>
                <a:gd name="T16" fmla="*/ 16 w 33"/>
                <a:gd name="T17" fmla="*/ 8 h 20"/>
                <a:gd name="T18" fmla="*/ 12 w 33"/>
                <a:gd name="T19" fmla="*/ 8 h 20"/>
                <a:gd name="T20" fmla="*/ 8 w 33"/>
                <a:gd name="T21" fmla="*/ 8 h 20"/>
                <a:gd name="T22" fmla="*/ 4 w 33"/>
                <a:gd name="T23" fmla="*/ 11 h 20"/>
                <a:gd name="T24" fmla="*/ 4 w 33"/>
                <a:gd name="T25" fmla="*/ 8 h 20"/>
                <a:gd name="T26" fmla="*/ 0 w 33"/>
                <a:gd name="T27" fmla="*/ 8 h 20"/>
                <a:gd name="T28" fmla="*/ 4 w 33"/>
                <a:gd name="T29" fmla="*/ 4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20"/>
                <a:gd name="T47" fmla="*/ 33 w 3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20">
                  <a:moveTo>
                    <a:pt x="8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32" y="13"/>
                  </a:lnTo>
                  <a:lnTo>
                    <a:pt x="24" y="13"/>
                  </a:lnTo>
                  <a:lnTo>
                    <a:pt x="16" y="13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8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1278"/>
            <p:cNvSpPr>
              <a:spLocks/>
            </p:cNvSpPr>
            <p:nvPr/>
          </p:nvSpPr>
          <p:spPr bwMode="auto">
            <a:xfrm>
              <a:off x="5090485" y="3565476"/>
              <a:ext cx="10103" cy="2716"/>
            </a:xfrm>
            <a:custGeom>
              <a:avLst/>
              <a:gdLst>
                <a:gd name="T0" fmla="*/ 6 w 12"/>
                <a:gd name="T1" fmla="*/ 0 h 1"/>
                <a:gd name="T2" fmla="*/ 6 w 12"/>
                <a:gd name="T3" fmla="*/ 0 h 1"/>
                <a:gd name="T4" fmla="*/ 3 w 12"/>
                <a:gd name="T5" fmla="*/ 0 h 1"/>
                <a:gd name="T6" fmla="*/ 3 w 12"/>
                <a:gd name="T7" fmla="*/ 0 h 1"/>
                <a:gd name="T8" fmla="*/ 6 w 12"/>
                <a:gd name="T9" fmla="*/ 0 h 1"/>
                <a:gd name="T10" fmla="*/ 3 w 12"/>
                <a:gd name="T11" fmla="*/ 0 h 1"/>
                <a:gd name="T12" fmla="*/ 0 w 12"/>
                <a:gd name="T13" fmla="*/ 0 h 1"/>
                <a:gd name="T14" fmla="*/ 0 w 12"/>
                <a:gd name="T15" fmla="*/ 0 h 1"/>
                <a:gd name="T16" fmla="*/ 3 w 12"/>
                <a:gd name="T17" fmla="*/ 0 h 1"/>
                <a:gd name="T18" fmla="*/ 6 w 1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"/>
                <a:gd name="T32" fmla="*/ 12 w 1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1279"/>
            <p:cNvSpPr>
              <a:spLocks/>
            </p:cNvSpPr>
            <p:nvPr/>
          </p:nvSpPr>
          <p:spPr bwMode="auto">
            <a:xfrm>
              <a:off x="5149658" y="3608932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1280"/>
            <p:cNvSpPr>
              <a:spLocks/>
            </p:cNvSpPr>
            <p:nvPr/>
          </p:nvSpPr>
          <p:spPr bwMode="auto">
            <a:xfrm>
              <a:off x="5123680" y="3615723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1281"/>
            <p:cNvSpPr>
              <a:spLocks/>
            </p:cNvSpPr>
            <p:nvPr/>
          </p:nvSpPr>
          <p:spPr bwMode="auto">
            <a:xfrm>
              <a:off x="5133782" y="359127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1282"/>
            <p:cNvSpPr>
              <a:spLocks/>
            </p:cNvSpPr>
            <p:nvPr/>
          </p:nvSpPr>
          <p:spPr bwMode="auto">
            <a:xfrm>
              <a:off x="5142441" y="3599427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1283"/>
            <p:cNvSpPr>
              <a:spLocks/>
            </p:cNvSpPr>
            <p:nvPr/>
          </p:nvSpPr>
          <p:spPr bwMode="auto">
            <a:xfrm>
              <a:off x="5116463" y="3591279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1284"/>
            <p:cNvSpPr>
              <a:spLocks/>
            </p:cNvSpPr>
            <p:nvPr/>
          </p:nvSpPr>
          <p:spPr bwMode="auto">
            <a:xfrm>
              <a:off x="5133782" y="359942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1285"/>
            <p:cNvSpPr>
              <a:spLocks/>
            </p:cNvSpPr>
            <p:nvPr/>
          </p:nvSpPr>
          <p:spPr bwMode="auto">
            <a:xfrm>
              <a:off x="5123680" y="3599427"/>
              <a:ext cx="10102" cy="17654"/>
            </a:xfrm>
            <a:custGeom>
              <a:avLst/>
              <a:gdLst>
                <a:gd name="T0" fmla="*/ 3 w 12"/>
                <a:gd name="T1" fmla="*/ 4 h 22"/>
                <a:gd name="T2" fmla="*/ 6 w 12"/>
                <a:gd name="T3" fmla="*/ 4 h 22"/>
                <a:gd name="T4" fmla="*/ 3 w 12"/>
                <a:gd name="T5" fmla="*/ 4 h 22"/>
                <a:gd name="T6" fmla="*/ 6 w 12"/>
                <a:gd name="T7" fmla="*/ 8 h 22"/>
                <a:gd name="T8" fmla="*/ 6 w 12"/>
                <a:gd name="T9" fmla="*/ 12 h 22"/>
                <a:gd name="T10" fmla="*/ 3 w 12"/>
                <a:gd name="T11" fmla="*/ 8 h 22"/>
                <a:gd name="T12" fmla="*/ 3 w 12"/>
                <a:gd name="T13" fmla="*/ 4 h 22"/>
                <a:gd name="T14" fmla="*/ 0 w 12"/>
                <a:gd name="T15" fmla="*/ 4 h 22"/>
                <a:gd name="T16" fmla="*/ 0 w 12"/>
                <a:gd name="T17" fmla="*/ 0 h 22"/>
                <a:gd name="T18" fmla="*/ 3 w 12"/>
                <a:gd name="T19" fmla="*/ 0 h 22"/>
                <a:gd name="T20" fmla="*/ 3 w 12"/>
                <a:gd name="T21" fmla="*/ 4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2"/>
                <a:gd name="T35" fmla="*/ 12 w 12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2">
                  <a:moveTo>
                    <a:pt x="6" y="7"/>
                  </a:moveTo>
                  <a:lnTo>
                    <a:pt x="11" y="7"/>
                  </a:lnTo>
                  <a:lnTo>
                    <a:pt x="6" y="7"/>
                  </a:lnTo>
                  <a:lnTo>
                    <a:pt x="11" y="14"/>
                  </a:lnTo>
                  <a:lnTo>
                    <a:pt x="11" y="21"/>
                  </a:lnTo>
                  <a:lnTo>
                    <a:pt x="6" y="14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1286"/>
            <p:cNvSpPr>
              <a:spLocks/>
            </p:cNvSpPr>
            <p:nvPr/>
          </p:nvSpPr>
          <p:spPr bwMode="auto">
            <a:xfrm>
              <a:off x="5116463" y="3583131"/>
              <a:ext cx="10103" cy="0"/>
            </a:xfrm>
            <a:custGeom>
              <a:avLst/>
              <a:gdLst>
                <a:gd name="T0" fmla="*/ 0 w 11"/>
                <a:gd name="T1" fmla="*/ 0 h 1"/>
                <a:gd name="T2" fmla="*/ 3 w 11"/>
                <a:gd name="T3" fmla="*/ 0 h 1"/>
                <a:gd name="T4" fmla="*/ 5 w 11"/>
                <a:gd name="T5" fmla="*/ 0 h 1"/>
                <a:gd name="T6" fmla="*/ 3 w 11"/>
                <a:gd name="T7" fmla="*/ 0 h 1"/>
                <a:gd name="T8" fmla="*/ 5 w 11"/>
                <a:gd name="T9" fmla="*/ 0 h 1"/>
                <a:gd name="T10" fmla="*/ 3 w 11"/>
                <a:gd name="T11" fmla="*/ 0 h 1"/>
                <a:gd name="T12" fmla="*/ 0 w 1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"/>
                <a:gd name="T23" fmla="*/ 11 w 11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1287"/>
            <p:cNvSpPr>
              <a:spLocks/>
            </p:cNvSpPr>
            <p:nvPr/>
          </p:nvSpPr>
          <p:spPr bwMode="auto">
            <a:xfrm>
              <a:off x="5099145" y="3573624"/>
              <a:ext cx="1444" cy="17654"/>
            </a:xfrm>
            <a:custGeom>
              <a:avLst/>
              <a:gdLst>
                <a:gd name="T0" fmla="*/ 0 w 1"/>
                <a:gd name="T1" fmla="*/ 4 h 23"/>
                <a:gd name="T2" fmla="*/ 0 w 1"/>
                <a:gd name="T3" fmla="*/ 4 h 23"/>
                <a:gd name="T4" fmla="*/ 0 w 1"/>
                <a:gd name="T5" fmla="*/ 8 h 23"/>
                <a:gd name="T6" fmla="*/ 0 w 1"/>
                <a:gd name="T7" fmla="*/ 12 h 23"/>
                <a:gd name="T8" fmla="*/ 0 w 1"/>
                <a:gd name="T9" fmla="*/ 8 h 23"/>
                <a:gd name="T10" fmla="*/ 0 w 1"/>
                <a:gd name="T11" fmla="*/ 8 h 23"/>
                <a:gd name="T12" fmla="*/ 0 w 1"/>
                <a:gd name="T13" fmla="*/ 4 h 23"/>
                <a:gd name="T14" fmla="*/ 0 w 1"/>
                <a:gd name="T15" fmla="*/ 0 h 23"/>
                <a:gd name="T16" fmla="*/ 0 w 1"/>
                <a:gd name="T17" fmla="*/ 4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3"/>
                <a:gd name="T29" fmla="*/ 1 w 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3">
                  <a:moveTo>
                    <a:pt x="0" y="7"/>
                  </a:move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1288"/>
            <p:cNvSpPr>
              <a:spLocks/>
            </p:cNvSpPr>
            <p:nvPr/>
          </p:nvSpPr>
          <p:spPr bwMode="auto">
            <a:xfrm>
              <a:off x="5107804" y="3565476"/>
              <a:ext cx="10103" cy="8148"/>
            </a:xfrm>
            <a:custGeom>
              <a:avLst/>
              <a:gdLst>
                <a:gd name="T0" fmla="*/ 0 w 11"/>
                <a:gd name="T1" fmla="*/ 3 h 10"/>
                <a:gd name="T2" fmla="*/ 0 w 11"/>
                <a:gd name="T3" fmla="*/ 0 h 10"/>
                <a:gd name="T4" fmla="*/ 3 w 11"/>
                <a:gd name="T5" fmla="*/ 0 h 10"/>
                <a:gd name="T6" fmla="*/ 5 w 11"/>
                <a:gd name="T7" fmla="*/ 3 h 10"/>
                <a:gd name="T8" fmla="*/ 3 w 11"/>
                <a:gd name="T9" fmla="*/ 0 h 10"/>
                <a:gd name="T10" fmla="*/ 3 w 11"/>
                <a:gd name="T11" fmla="*/ 3 h 10"/>
                <a:gd name="T12" fmla="*/ 3 w 11"/>
                <a:gd name="T13" fmla="*/ 5 h 10"/>
                <a:gd name="T14" fmla="*/ 0 w 11"/>
                <a:gd name="T15" fmla="*/ 5 h 10"/>
                <a:gd name="T16" fmla="*/ 3 w 11"/>
                <a:gd name="T17" fmla="*/ 5 h 10"/>
                <a:gd name="T18" fmla="*/ 3 w 11"/>
                <a:gd name="T19" fmla="*/ 3 h 10"/>
                <a:gd name="T20" fmla="*/ 0 w 11"/>
                <a:gd name="T21" fmla="*/ 3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1289"/>
            <p:cNvSpPr>
              <a:spLocks/>
            </p:cNvSpPr>
            <p:nvPr/>
          </p:nvSpPr>
          <p:spPr bwMode="auto">
            <a:xfrm>
              <a:off x="4829262" y="4116824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1290"/>
            <p:cNvSpPr>
              <a:spLocks/>
            </p:cNvSpPr>
            <p:nvPr/>
          </p:nvSpPr>
          <p:spPr bwMode="auto">
            <a:xfrm>
              <a:off x="5607160" y="4008184"/>
              <a:ext cx="10103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1291"/>
            <p:cNvSpPr>
              <a:spLocks/>
            </p:cNvSpPr>
            <p:nvPr/>
          </p:nvSpPr>
          <p:spPr bwMode="auto">
            <a:xfrm>
              <a:off x="5877044" y="3839792"/>
              <a:ext cx="25978" cy="12222"/>
            </a:xfrm>
            <a:custGeom>
              <a:avLst/>
              <a:gdLst>
                <a:gd name="T0" fmla="*/ 11 w 32"/>
                <a:gd name="T1" fmla="*/ 0 h 12"/>
                <a:gd name="T2" fmla="*/ 16 w 32"/>
                <a:gd name="T3" fmla="*/ 0 h 12"/>
                <a:gd name="T4" fmla="*/ 11 w 32"/>
                <a:gd name="T5" fmla="*/ 0 h 12"/>
                <a:gd name="T6" fmla="*/ 5 w 32"/>
                <a:gd name="T7" fmla="*/ 7 h 12"/>
                <a:gd name="T8" fmla="*/ 11 w 32"/>
                <a:gd name="T9" fmla="*/ 0 h 12"/>
                <a:gd name="T10" fmla="*/ 0 w 32"/>
                <a:gd name="T11" fmla="*/ 7 h 12"/>
                <a:gd name="T12" fmla="*/ 0 w 32"/>
                <a:gd name="T13" fmla="*/ 0 h 12"/>
                <a:gd name="T14" fmla="*/ 5 w 32"/>
                <a:gd name="T15" fmla="*/ 0 h 12"/>
                <a:gd name="T16" fmla="*/ 11 w 3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2"/>
                <a:gd name="T29" fmla="*/ 32 w 3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2">
                  <a:moveTo>
                    <a:pt x="21" y="0"/>
                  </a:moveTo>
                  <a:lnTo>
                    <a:pt x="31" y="0"/>
                  </a:lnTo>
                  <a:lnTo>
                    <a:pt x="21" y="0"/>
                  </a:lnTo>
                  <a:lnTo>
                    <a:pt x="10" y="11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1292"/>
            <p:cNvSpPr>
              <a:spLocks/>
            </p:cNvSpPr>
            <p:nvPr/>
          </p:nvSpPr>
          <p:spPr bwMode="auto">
            <a:xfrm>
              <a:off x="5234808" y="3717572"/>
              <a:ext cx="728830" cy="342216"/>
            </a:xfrm>
            <a:custGeom>
              <a:avLst/>
              <a:gdLst>
                <a:gd name="T0" fmla="*/ 277 w 899"/>
                <a:gd name="T1" fmla="*/ 203 h 430"/>
                <a:gd name="T2" fmla="*/ 282 w 899"/>
                <a:gd name="T3" fmla="*/ 215 h 430"/>
                <a:gd name="T4" fmla="*/ 250 w 899"/>
                <a:gd name="T5" fmla="*/ 209 h 430"/>
                <a:gd name="T6" fmla="*/ 229 w 899"/>
                <a:gd name="T7" fmla="*/ 222 h 430"/>
                <a:gd name="T8" fmla="*/ 218 w 899"/>
                <a:gd name="T9" fmla="*/ 247 h 430"/>
                <a:gd name="T10" fmla="*/ 192 w 899"/>
                <a:gd name="T11" fmla="*/ 215 h 430"/>
                <a:gd name="T12" fmla="*/ 170 w 899"/>
                <a:gd name="T13" fmla="*/ 215 h 430"/>
                <a:gd name="T14" fmla="*/ 144 w 899"/>
                <a:gd name="T15" fmla="*/ 191 h 430"/>
                <a:gd name="T16" fmla="*/ 80 w 899"/>
                <a:gd name="T17" fmla="*/ 178 h 430"/>
                <a:gd name="T18" fmla="*/ 59 w 899"/>
                <a:gd name="T19" fmla="*/ 172 h 430"/>
                <a:gd name="T20" fmla="*/ 32 w 899"/>
                <a:gd name="T21" fmla="*/ 154 h 430"/>
                <a:gd name="T22" fmla="*/ 21 w 899"/>
                <a:gd name="T23" fmla="*/ 129 h 430"/>
                <a:gd name="T24" fmla="*/ 16 w 899"/>
                <a:gd name="T25" fmla="*/ 123 h 430"/>
                <a:gd name="T26" fmla="*/ 0 w 899"/>
                <a:gd name="T27" fmla="*/ 74 h 430"/>
                <a:gd name="T28" fmla="*/ 5 w 899"/>
                <a:gd name="T29" fmla="*/ 18 h 430"/>
                <a:gd name="T30" fmla="*/ 16 w 899"/>
                <a:gd name="T31" fmla="*/ 18 h 430"/>
                <a:gd name="T32" fmla="*/ 16 w 899"/>
                <a:gd name="T33" fmla="*/ 18 h 430"/>
                <a:gd name="T34" fmla="*/ 117 w 899"/>
                <a:gd name="T35" fmla="*/ 6 h 430"/>
                <a:gd name="T36" fmla="*/ 245 w 899"/>
                <a:gd name="T37" fmla="*/ 6 h 430"/>
                <a:gd name="T38" fmla="*/ 272 w 899"/>
                <a:gd name="T39" fmla="*/ 12 h 430"/>
                <a:gd name="T40" fmla="*/ 272 w 899"/>
                <a:gd name="T41" fmla="*/ 31 h 430"/>
                <a:gd name="T42" fmla="*/ 287 w 899"/>
                <a:gd name="T43" fmla="*/ 25 h 430"/>
                <a:gd name="T44" fmla="*/ 314 w 899"/>
                <a:gd name="T45" fmla="*/ 31 h 430"/>
                <a:gd name="T46" fmla="*/ 309 w 899"/>
                <a:gd name="T47" fmla="*/ 37 h 430"/>
                <a:gd name="T48" fmla="*/ 298 w 899"/>
                <a:gd name="T49" fmla="*/ 49 h 430"/>
                <a:gd name="T50" fmla="*/ 298 w 899"/>
                <a:gd name="T51" fmla="*/ 55 h 430"/>
                <a:gd name="T52" fmla="*/ 303 w 899"/>
                <a:gd name="T53" fmla="*/ 86 h 430"/>
                <a:gd name="T54" fmla="*/ 309 w 899"/>
                <a:gd name="T55" fmla="*/ 49 h 430"/>
                <a:gd name="T56" fmla="*/ 319 w 899"/>
                <a:gd name="T57" fmla="*/ 37 h 430"/>
                <a:gd name="T58" fmla="*/ 325 w 899"/>
                <a:gd name="T59" fmla="*/ 62 h 430"/>
                <a:gd name="T60" fmla="*/ 330 w 899"/>
                <a:gd name="T61" fmla="*/ 80 h 430"/>
                <a:gd name="T62" fmla="*/ 346 w 899"/>
                <a:gd name="T63" fmla="*/ 86 h 430"/>
                <a:gd name="T64" fmla="*/ 378 w 899"/>
                <a:gd name="T65" fmla="*/ 68 h 430"/>
                <a:gd name="T66" fmla="*/ 383 w 899"/>
                <a:gd name="T67" fmla="*/ 62 h 430"/>
                <a:gd name="T68" fmla="*/ 425 w 899"/>
                <a:gd name="T69" fmla="*/ 49 h 430"/>
                <a:gd name="T70" fmla="*/ 436 w 899"/>
                <a:gd name="T71" fmla="*/ 25 h 430"/>
                <a:gd name="T72" fmla="*/ 457 w 899"/>
                <a:gd name="T73" fmla="*/ 43 h 430"/>
                <a:gd name="T74" fmla="*/ 442 w 899"/>
                <a:gd name="T75" fmla="*/ 62 h 430"/>
                <a:gd name="T76" fmla="*/ 431 w 899"/>
                <a:gd name="T77" fmla="*/ 62 h 430"/>
                <a:gd name="T78" fmla="*/ 431 w 899"/>
                <a:gd name="T79" fmla="*/ 86 h 430"/>
                <a:gd name="T80" fmla="*/ 415 w 899"/>
                <a:gd name="T81" fmla="*/ 86 h 430"/>
                <a:gd name="T82" fmla="*/ 405 w 899"/>
                <a:gd name="T83" fmla="*/ 98 h 430"/>
                <a:gd name="T84" fmla="*/ 394 w 899"/>
                <a:gd name="T85" fmla="*/ 123 h 430"/>
                <a:gd name="T86" fmla="*/ 388 w 899"/>
                <a:gd name="T87" fmla="*/ 111 h 430"/>
                <a:gd name="T88" fmla="*/ 383 w 899"/>
                <a:gd name="T89" fmla="*/ 123 h 430"/>
                <a:gd name="T90" fmla="*/ 383 w 899"/>
                <a:gd name="T91" fmla="*/ 129 h 430"/>
                <a:gd name="T92" fmla="*/ 388 w 899"/>
                <a:gd name="T93" fmla="*/ 142 h 430"/>
                <a:gd name="T94" fmla="*/ 383 w 899"/>
                <a:gd name="T95" fmla="*/ 142 h 430"/>
                <a:gd name="T96" fmla="*/ 383 w 899"/>
                <a:gd name="T97" fmla="*/ 154 h 430"/>
                <a:gd name="T98" fmla="*/ 367 w 899"/>
                <a:gd name="T99" fmla="*/ 167 h 430"/>
                <a:gd name="T100" fmla="*/ 346 w 899"/>
                <a:gd name="T101" fmla="*/ 191 h 430"/>
                <a:gd name="T102" fmla="*/ 357 w 899"/>
                <a:gd name="T103" fmla="*/ 247 h 430"/>
                <a:gd name="T104" fmla="*/ 340 w 899"/>
                <a:gd name="T105" fmla="*/ 247 h 430"/>
                <a:gd name="T106" fmla="*/ 335 w 899"/>
                <a:gd name="T107" fmla="*/ 215 h 430"/>
                <a:gd name="T108" fmla="*/ 314 w 899"/>
                <a:gd name="T109" fmla="*/ 203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9"/>
                <a:gd name="T166" fmla="*/ 0 h 430"/>
                <a:gd name="T167" fmla="*/ 899 w 899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9" h="430">
                  <a:moveTo>
                    <a:pt x="585" y="345"/>
                  </a:moveTo>
                  <a:lnTo>
                    <a:pt x="574" y="345"/>
                  </a:lnTo>
                  <a:lnTo>
                    <a:pt x="574" y="335"/>
                  </a:lnTo>
                  <a:lnTo>
                    <a:pt x="564" y="345"/>
                  </a:lnTo>
                  <a:lnTo>
                    <a:pt x="553" y="345"/>
                  </a:lnTo>
                  <a:lnTo>
                    <a:pt x="543" y="345"/>
                  </a:lnTo>
                  <a:lnTo>
                    <a:pt x="533" y="345"/>
                  </a:lnTo>
                  <a:lnTo>
                    <a:pt x="543" y="345"/>
                  </a:lnTo>
                  <a:lnTo>
                    <a:pt x="543" y="356"/>
                  </a:lnTo>
                  <a:lnTo>
                    <a:pt x="553" y="356"/>
                  </a:lnTo>
                  <a:lnTo>
                    <a:pt x="564" y="366"/>
                  </a:lnTo>
                  <a:lnTo>
                    <a:pt x="553" y="366"/>
                  </a:lnTo>
                  <a:lnTo>
                    <a:pt x="543" y="366"/>
                  </a:lnTo>
                  <a:lnTo>
                    <a:pt x="533" y="366"/>
                  </a:lnTo>
                  <a:lnTo>
                    <a:pt x="522" y="366"/>
                  </a:lnTo>
                  <a:lnTo>
                    <a:pt x="522" y="356"/>
                  </a:lnTo>
                  <a:lnTo>
                    <a:pt x="512" y="356"/>
                  </a:lnTo>
                  <a:lnTo>
                    <a:pt x="491" y="356"/>
                  </a:lnTo>
                  <a:lnTo>
                    <a:pt x="480" y="356"/>
                  </a:lnTo>
                  <a:lnTo>
                    <a:pt x="470" y="366"/>
                  </a:lnTo>
                  <a:lnTo>
                    <a:pt x="470" y="356"/>
                  </a:lnTo>
                  <a:lnTo>
                    <a:pt x="470" y="366"/>
                  </a:lnTo>
                  <a:lnTo>
                    <a:pt x="459" y="366"/>
                  </a:lnTo>
                  <a:lnTo>
                    <a:pt x="449" y="377"/>
                  </a:lnTo>
                  <a:lnTo>
                    <a:pt x="439" y="377"/>
                  </a:lnTo>
                  <a:lnTo>
                    <a:pt x="439" y="387"/>
                  </a:lnTo>
                  <a:lnTo>
                    <a:pt x="428" y="387"/>
                  </a:lnTo>
                  <a:lnTo>
                    <a:pt x="428" y="398"/>
                  </a:lnTo>
                  <a:lnTo>
                    <a:pt x="428" y="408"/>
                  </a:lnTo>
                  <a:lnTo>
                    <a:pt x="428" y="419"/>
                  </a:lnTo>
                  <a:lnTo>
                    <a:pt x="418" y="419"/>
                  </a:lnTo>
                  <a:lnTo>
                    <a:pt x="407" y="419"/>
                  </a:lnTo>
                  <a:lnTo>
                    <a:pt x="397" y="408"/>
                  </a:lnTo>
                  <a:lnTo>
                    <a:pt x="397" y="398"/>
                  </a:lnTo>
                  <a:lnTo>
                    <a:pt x="386" y="387"/>
                  </a:lnTo>
                  <a:lnTo>
                    <a:pt x="376" y="366"/>
                  </a:lnTo>
                  <a:lnTo>
                    <a:pt x="365" y="366"/>
                  </a:lnTo>
                  <a:lnTo>
                    <a:pt x="365" y="356"/>
                  </a:lnTo>
                  <a:lnTo>
                    <a:pt x="355" y="356"/>
                  </a:lnTo>
                  <a:lnTo>
                    <a:pt x="345" y="356"/>
                  </a:lnTo>
                  <a:lnTo>
                    <a:pt x="345" y="366"/>
                  </a:lnTo>
                  <a:lnTo>
                    <a:pt x="334" y="366"/>
                  </a:lnTo>
                  <a:lnTo>
                    <a:pt x="313" y="356"/>
                  </a:lnTo>
                  <a:lnTo>
                    <a:pt x="313" y="345"/>
                  </a:lnTo>
                  <a:lnTo>
                    <a:pt x="303" y="335"/>
                  </a:lnTo>
                  <a:lnTo>
                    <a:pt x="292" y="335"/>
                  </a:lnTo>
                  <a:lnTo>
                    <a:pt x="292" y="324"/>
                  </a:lnTo>
                  <a:lnTo>
                    <a:pt x="282" y="324"/>
                  </a:lnTo>
                  <a:lnTo>
                    <a:pt x="261" y="324"/>
                  </a:lnTo>
                  <a:lnTo>
                    <a:pt x="261" y="335"/>
                  </a:lnTo>
                  <a:lnTo>
                    <a:pt x="251" y="335"/>
                  </a:lnTo>
                  <a:lnTo>
                    <a:pt x="219" y="335"/>
                  </a:lnTo>
                  <a:lnTo>
                    <a:pt x="157" y="314"/>
                  </a:lnTo>
                  <a:lnTo>
                    <a:pt x="157" y="303"/>
                  </a:lnTo>
                  <a:lnTo>
                    <a:pt x="125" y="314"/>
                  </a:lnTo>
                  <a:lnTo>
                    <a:pt x="125" y="303"/>
                  </a:lnTo>
                  <a:lnTo>
                    <a:pt x="125" y="314"/>
                  </a:lnTo>
                  <a:lnTo>
                    <a:pt x="125" y="303"/>
                  </a:lnTo>
                  <a:lnTo>
                    <a:pt x="115" y="303"/>
                  </a:lnTo>
                  <a:lnTo>
                    <a:pt x="115" y="293"/>
                  </a:lnTo>
                  <a:lnTo>
                    <a:pt x="104" y="293"/>
                  </a:lnTo>
                  <a:lnTo>
                    <a:pt x="104" y="283"/>
                  </a:lnTo>
                  <a:lnTo>
                    <a:pt x="94" y="283"/>
                  </a:lnTo>
                  <a:lnTo>
                    <a:pt x="84" y="283"/>
                  </a:lnTo>
                  <a:lnTo>
                    <a:pt x="73" y="283"/>
                  </a:lnTo>
                  <a:lnTo>
                    <a:pt x="63" y="262"/>
                  </a:lnTo>
                  <a:lnTo>
                    <a:pt x="52" y="251"/>
                  </a:lnTo>
                  <a:lnTo>
                    <a:pt x="42" y="241"/>
                  </a:lnTo>
                  <a:lnTo>
                    <a:pt x="52" y="230"/>
                  </a:lnTo>
                  <a:lnTo>
                    <a:pt x="42" y="230"/>
                  </a:lnTo>
                  <a:lnTo>
                    <a:pt x="31" y="220"/>
                  </a:lnTo>
                  <a:lnTo>
                    <a:pt x="42" y="220"/>
                  </a:lnTo>
                  <a:lnTo>
                    <a:pt x="42" y="209"/>
                  </a:lnTo>
                  <a:lnTo>
                    <a:pt x="31" y="209"/>
                  </a:lnTo>
                  <a:lnTo>
                    <a:pt x="42" y="220"/>
                  </a:lnTo>
                  <a:lnTo>
                    <a:pt x="31" y="209"/>
                  </a:lnTo>
                  <a:lnTo>
                    <a:pt x="31" y="220"/>
                  </a:lnTo>
                  <a:lnTo>
                    <a:pt x="31" y="209"/>
                  </a:lnTo>
                  <a:lnTo>
                    <a:pt x="21" y="199"/>
                  </a:lnTo>
                  <a:lnTo>
                    <a:pt x="10" y="178"/>
                  </a:lnTo>
                  <a:lnTo>
                    <a:pt x="10" y="157"/>
                  </a:lnTo>
                  <a:lnTo>
                    <a:pt x="10" y="146"/>
                  </a:lnTo>
                  <a:lnTo>
                    <a:pt x="10" y="136"/>
                  </a:lnTo>
                  <a:lnTo>
                    <a:pt x="0" y="126"/>
                  </a:lnTo>
                  <a:lnTo>
                    <a:pt x="10" y="115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0" y="52"/>
                  </a:lnTo>
                  <a:lnTo>
                    <a:pt x="10" y="42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21" y="42"/>
                  </a:lnTo>
                  <a:lnTo>
                    <a:pt x="31" y="42"/>
                  </a:lnTo>
                  <a:lnTo>
                    <a:pt x="21" y="42"/>
                  </a:lnTo>
                  <a:lnTo>
                    <a:pt x="31" y="31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42" y="21"/>
                  </a:lnTo>
                  <a:lnTo>
                    <a:pt x="31" y="21"/>
                  </a:lnTo>
                  <a:lnTo>
                    <a:pt x="31" y="10"/>
                  </a:lnTo>
                  <a:lnTo>
                    <a:pt x="115" y="10"/>
                  </a:lnTo>
                  <a:lnTo>
                    <a:pt x="136" y="10"/>
                  </a:lnTo>
                  <a:lnTo>
                    <a:pt x="230" y="10"/>
                  </a:lnTo>
                  <a:lnTo>
                    <a:pt x="324" y="0"/>
                  </a:lnTo>
                  <a:lnTo>
                    <a:pt x="428" y="0"/>
                  </a:lnTo>
                  <a:lnTo>
                    <a:pt x="459" y="0"/>
                  </a:lnTo>
                  <a:lnTo>
                    <a:pt x="470" y="0"/>
                  </a:lnTo>
                  <a:lnTo>
                    <a:pt x="470" y="10"/>
                  </a:lnTo>
                  <a:lnTo>
                    <a:pt x="480" y="10"/>
                  </a:lnTo>
                  <a:lnTo>
                    <a:pt x="491" y="10"/>
                  </a:lnTo>
                  <a:lnTo>
                    <a:pt x="501" y="10"/>
                  </a:lnTo>
                  <a:lnTo>
                    <a:pt x="501" y="21"/>
                  </a:lnTo>
                  <a:lnTo>
                    <a:pt x="512" y="21"/>
                  </a:lnTo>
                  <a:lnTo>
                    <a:pt x="522" y="21"/>
                  </a:lnTo>
                  <a:lnTo>
                    <a:pt x="533" y="21"/>
                  </a:lnTo>
                  <a:lnTo>
                    <a:pt x="543" y="21"/>
                  </a:lnTo>
                  <a:lnTo>
                    <a:pt x="553" y="21"/>
                  </a:lnTo>
                  <a:lnTo>
                    <a:pt x="533" y="31"/>
                  </a:lnTo>
                  <a:lnTo>
                    <a:pt x="512" y="52"/>
                  </a:lnTo>
                  <a:lnTo>
                    <a:pt x="533" y="42"/>
                  </a:lnTo>
                  <a:lnTo>
                    <a:pt x="533" y="52"/>
                  </a:lnTo>
                  <a:lnTo>
                    <a:pt x="543" y="42"/>
                  </a:lnTo>
                  <a:lnTo>
                    <a:pt x="553" y="42"/>
                  </a:lnTo>
                  <a:lnTo>
                    <a:pt x="564" y="42"/>
                  </a:lnTo>
                  <a:lnTo>
                    <a:pt x="564" y="31"/>
                  </a:lnTo>
                  <a:lnTo>
                    <a:pt x="574" y="31"/>
                  </a:lnTo>
                  <a:lnTo>
                    <a:pt x="564" y="42"/>
                  </a:lnTo>
                  <a:lnTo>
                    <a:pt x="564" y="52"/>
                  </a:lnTo>
                  <a:lnTo>
                    <a:pt x="574" y="42"/>
                  </a:lnTo>
                  <a:lnTo>
                    <a:pt x="585" y="52"/>
                  </a:lnTo>
                  <a:lnTo>
                    <a:pt x="595" y="52"/>
                  </a:lnTo>
                  <a:lnTo>
                    <a:pt x="606" y="52"/>
                  </a:lnTo>
                  <a:lnTo>
                    <a:pt x="616" y="52"/>
                  </a:lnTo>
                  <a:lnTo>
                    <a:pt x="627" y="52"/>
                  </a:lnTo>
                  <a:lnTo>
                    <a:pt x="627" y="63"/>
                  </a:lnTo>
                  <a:lnTo>
                    <a:pt x="637" y="63"/>
                  </a:lnTo>
                  <a:lnTo>
                    <a:pt x="627" y="63"/>
                  </a:lnTo>
                  <a:lnTo>
                    <a:pt x="616" y="63"/>
                  </a:lnTo>
                  <a:lnTo>
                    <a:pt x="606" y="63"/>
                  </a:lnTo>
                  <a:lnTo>
                    <a:pt x="595" y="63"/>
                  </a:lnTo>
                  <a:lnTo>
                    <a:pt x="595" y="73"/>
                  </a:lnTo>
                  <a:lnTo>
                    <a:pt x="595" y="63"/>
                  </a:lnTo>
                  <a:lnTo>
                    <a:pt x="585" y="73"/>
                  </a:lnTo>
                  <a:lnTo>
                    <a:pt x="585" y="63"/>
                  </a:lnTo>
                  <a:lnTo>
                    <a:pt x="585" y="84"/>
                  </a:lnTo>
                  <a:lnTo>
                    <a:pt x="574" y="84"/>
                  </a:lnTo>
                  <a:lnTo>
                    <a:pt x="574" y="94"/>
                  </a:lnTo>
                  <a:lnTo>
                    <a:pt x="574" y="84"/>
                  </a:lnTo>
                  <a:lnTo>
                    <a:pt x="585" y="84"/>
                  </a:lnTo>
                  <a:lnTo>
                    <a:pt x="585" y="73"/>
                  </a:lnTo>
                  <a:lnTo>
                    <a:pt x="585" y="94"/>
                  </a:lnTo>
                  <a:lnTo>
                    <a:pt x="574" y="105"/>
                  </a:lnTo>
                  <a:lnTo>
                    <a:pt x="574" y="115"/>
                  </a:lnTo>
                  <a:lnTo>
                    <a:pt x="574" y="126"/>
                  </a:lnTo>
                  <a:lnTo>
                    <a:pt x="574" y="136"/>
                  </a:lnTo>
                  <a:lnTo>
                    <a:pt x="585" y="146"/>
                  </a:lnTo>
                  <a:lnTo>
                    <a:pt x="595" y="146"/>
                  </a:lnTo>
                  <a:lnTo>
                    <a:pt x="595" y="136"/>
                  </a:lnTo>
                  <a:lnTo>
                    <a:pt x="606" y="126"/>
                  </a:lnTo>
                  <a:lnTo>
                    <a:pt x="606" y="115"/>
                  </a:lnTo>
                  <a:lnTo>
                    <a:pt x="595" y="105"/>
                  </a:lnTo>
                  <a:lnTo>
                    <a:pt x="606" y="94"/>
                  </a:lnTo>
                  <a:lnTo>
                    <a:pt x="606" y="84"/>
                  </a:lnTo>
                  <a:lnTo>
                    <a:pt x="616" y="73"/>
                  </a:lnTo>
                  <a:lnTo>
                    <a:pt x="606" y="84"/>
                  </a:lnTo>
                  <a:lnTo>
                    <a:pt x="616" y="84"/>
                  </a:lnTo>
                  <a:lnTo>
                    <a:pt x="616" y="73"/>
                  </a:lnTo>
                  <a:lnTo>
                    <a:pt x="616" y="63"/>
                  </a:lnTo>
                  <a:lnTo>
                    <a:pt x="627" y="63"/>
                  </a:lnTo>
                  <a:lnTo>
                    <a:pt x="627" y="73"/>
                  </a:lnTo>
                  <a:lnTo>
                    <a:pt x="637" y="73"/>
                  </a:lnTo>
                  <a:lnTo>
                    <a:pt x="647" y="73"/>
                  </a:lnTo>
                  <a:lnTo>
                    <a:pt x="647" y="84"/>
                  </a:lnTo>
                  <a:lnTo>
                    <a:pt x="647" y="94"/>
                  </a:lnTo>
                  <a:lnTo>
                    <a:pt x="637" y="105"/>
                  </a:lnTo>
                  <a:lnTo>
                    <a:pt x="647" y="105"/>
                  </a:lnTo>
                  <a:lnTo>
                    <a:pt x="658" y="105"/>
                  </a:lnTo>
                  <a:lnTo>
                    <a:pt x="658" y="115"/>
                  </a:lnTo>
                  <a:lnTo>
                    <a:pt x="658" y="126"/>
                  </a:lnTo>
                  <a:lnTo>
                    <a:pt x="658" y="136"/>
                  </a:lnTo>
                  <a:lnTo>
                    <a:pt x="647" y="136"/>
                  </a:lnTo>
                  <a:lnTo>
                    <a:pt x="647" y="146"/>
                  </a:lnTo>
                  <a:lnTo>
                    <a:pt x="658" y="146"/>
                  </a:lnTo>
                  <a:lnTo>
                    <a:pt x="647" y="146"/>
                  </a:lnTo>
                  <a:lnTo>
                    <a:pt x="658" y="146"/>
                  </a:lnTo>
                  <a:lnTo>
                    <a:pt x="668" y="146"/>
                  </a:lnTo>
                  <a:lnTo>
                    <a:pt x="679" y="146"/>
                  </a:lnTo>
                  <a:lnTo>
                    <a:pt x="689" y="136"/>
                  </a:lnTo>
                  <a:lnTo>
                    <a:pt x="700" y="136"/>
                  </a:lnTo>
                  <a:lnTo>
                    <a:pt x="720" y="126"/>
                  </a:lnTo>
                  <a:lnTo>
                    <a:pt x="710" y="115"/>
                  </a:lnTo>
                  <a:lnTo>
                    <a:pt x="731" y="115"/>
                  </a:lnTo>
                  <a:lnTo>
                    <a:pt x="741" y="115"/>
                  </a:lnTo>
                  <a:lnTo>
                    <a:pt x="752" y="115"/>
                  </a:lnTo>
                  <a:lnTo>
                    <a:pt x="762" y="105"/>
                  </a:lnTo>
                  <a:lnTo>
                    <a:pt x="752" y="105"/>
                  </a:lnTo>
                  <a:lnTo>
                    <a:pt x="762" y="105"/>
                  </a:lnTo>
                  <a:lnTo>
                    <a:pt x="762" y="94"/>
                  </a:lnTo>
                  <a:lnTo>
                    <a:pt x="752" y="105"/>
                  </a:lnTo>
                  <a:lnTo>
                    <a:pt x="752" y="94"/>
                  </a:lnTo>
                  <a:lnTo>
                    <a:pt x="762" y="94"/>
                  </a:lnTo>
                  <a:lnTo>
                    <a:pt x="773" y="84"/>
                  </a:lnTo>
                  <a:lnTo>
                    <a:pt x="783" y="84"/>
                  </a:lnTo>
                  <a:lnTo>
                    <a:pt x="804" y="84"/>
                  </a:lnTo>
                  <a:lnTo>
                    <a:pt x="835" y="84"/>
                  </a:lnTo>
                  <a:lnTo>
                    <a:pt x="835" y="73"/>
                  </a:lnTo>
                  <a:lnTo>
                    <a:pt x="846" y="73"/>
                  </a:lnTo>
                  <a:lnTo>
                    <a:pt x="846" y="63"/>
                  </a:lnTo>
                  <a:lnTo>
                    <a:pt x="846" y="52"/>
                  </a:lnTo>
                  <a:lnTo>
                    <a:pt x="856" y="52"/>
                  </a:lnTo>
                  <a:lnTo>
                    <a:pt x="856" y="42"/>
                  </a:lnTo>
                  <a:lnTo>
                    <a:pt x="867" y="31"/>
                  </a:lnTo>
                  <a:lnTo>
                    <a:pt x="867" y="42"/>
                  </a:lnTo>
                  <a:lnTo>
                    <a:pt x="888" y="31"/>
                  </a:lnTo>
                  <a:lnTo>
                    <a:pt x="888" y="42"/>
                  </a:lnTo>
                  <a:lnTo>
                    <a:pt x="888" y="63"/>
                  </a:lnTo>
                  <a:lnTo>
                    <a:pt x="898" y="73"/>
                  </a:lnTo>
                  <a:lnTo>
                    <a:pt x="898" y="84"/>
                  </a:lnTo>
                  <a:lnTo>
                    <a:pt x="888" y="84"/>
                  </a:lnTo>
                  <a:lnTo>
                    <a:pt x="888" y="94"/>
                  </a:lnTo>
                  <a:lnTo>
                    <a:pt x="877" y="94"/>
                  </a:lnTo>
                  <a:lnTo>
                    <a:pt x="877" y="84"/>
                  </a:lnTo>
                  <a:lnTo>
                    <a:pt x="867" y="105"/>
                  </a:lnTo>
                  <a:lnTo>
                    <a:pt x="867" y="94"/>
                  </a:lnTo>
                  <a:lnTo>
                    <a:pt x="867" y="105"/>
                  </a:lnTo>
                  <a:lnTo>
                    <a:pt x="856" y="105"/>
                  </a:lnTo>
                  <a:lnTo>
                    <a:pt x="846" y="105"/>
                  </a:lnTo>
                  <a:lnTo>
                    <a:pt x="856" y="105"/>
                  </a:lnTo>
                  <a:lnTo>
                    <a:pt x="846" y="105"/>
                  </a:lnTo>
                  <a:lnTo>
                    <a:pt x="846" y="115"/>
                  </a:lnTo>
                  <a:lnTo>
                    <a:pt x="846" y="126"/>
                  </a:lnTo>
                  <a:lnTo>
                    <a:pt x="835" y="126"/>
                  </a:lnTo>
                  <a:lnTo>
                    <a:pt x="835" y="136"/>
                  </a:lnTo>
                  <a:lnTo>
                    <a:pt x="846" y="136"/>
                  </a:lnTo>
                  <a:lnTo>
                    <a:pt x="846" y="146"/>
                  </a:lnTo>
                  <a:lnTo>
                    <a:pt x="856" y="136"/>
                  </a:lnTo>
                  <a:lnTo>
                    <a:pt x="856" y="146"/>
                  </a:lnTo>
                  <a:lnTo>
                    <a:pt x="846" y="146"/>
                  </a:lnTo>
                  <a:lnTo>
                    <a:pt x="835" y="146"/>
                  </a:lnTo>
                  <a:lnTo>
                    <a:pt x="825" y="146"/>
                  </a:lnTo>
                  <a:lnTo>
                    <a:pt x="814" y="146"/>
                  </a:lnTo>
                  <a:lnTo>
                    <a:pt x="804" y="146"/>
                  </a:lnTo>
                  <a:lnTo>
                    <a:pt x="804" y="157"/>
                  </a:lnTo>
                  <a:lnTo>
                    <a:pt x="794" y="157"/>
                  </a:lnTo>
                  <a:lnTo>
                    <a:pt x="794" y="167"/>
                  </a:lnTo>
                  <a:lnTo>
                    <a:pt x="783" y="167"/>
                  </a:lnTo>
                  <a:lnTo>
                    <a:pt x="794" y="167"/>
                  </a:lnTo>
                  <a:lnTo>
                    <a:pt x="794" y="178"/>
                  </a:lnTo>
                  <a:lnTo>
                    <a:pt x="773" y="199"/>
                  </a:lnTo>
                  <a:lnTo>
                    <a:pt x="773" y="188"/>
                  </a:lnTo>
                  <a:lnTo>
                    <a:pt x="773" y="178"/>
                  </a:lnTo>
                  <a:lnTo>
                    <a:pt x="773" y="199"/>
                  </a:lnTo>
                  <a:lnTo>
                    <a:pt x="773" y="209"/>
                  </a:lnTo>
                  <a:lnTo>
                    <a:pt x="762" y="230"/>
                  </a:lnTo>
                  <a:lnTo>
                    <a:pt x="762" y="220"/>
                  </a:lnTo>
                  <a:lnTo>
                    <a:pt x="762" y="209"/>
                  </a:lnTo>
                  <a:lnTo>
                    <a:pt x="752" y="199"/>
                  </a:lnTo>
                  <a:lnTo>
                    <a:pt x="762" y="199"/>
                  </a:lnTo>
                  <a:lnTo>
                    <a:pt x="762" y="188"/>
                  </a:lnTo>
                  <a:lnTo>
                    <a:pt x="752" y="188"/>
                  </a:lnTo>
                  <a:lnTo>
                    <a:pt x="752" y="199"/>
                  </a:lnTo>
                  <a:lnTo>
                    <a:pt x="752" y="209"/>
                  </a:lnTo>
                  <a:lnTo>
                    <a:pt x="741" y="199"/>
                  </a:lnTo>
                  <a:lnTo>
                    <a:pt x="741" y="209"/>
                  </a:lnTo>
                  <a:lnTo>
                    <a:pt x="752" y="209"/>
                  </a:lnTo>
                  <a:lnTo>
                    <a:pt x="762" y="209"/>
                  </a:lnTo>
                  <a:lnTo>
                    <a:pt x="752" y="220"/>
                  </a:lnTo>
                  <a:lnTo>
                    <a:pt x="752" y="209"/>
                  </a:lnTo>
                  <a:lnTo>
                    <a:pt x="752" y="220"/>
                  </a:lnTo>
                  <a:lnTo>
                    <a:pt x="762" y="220"/>
                  </a:lnTo>
                  <a:lnTo>
                    <a:pt x="752" y="220"/>
                  </a:lnTo>
                  <a:lnTo>
                    <a:pt x="752" y="230"/>
                  </a:lnTo>
                  <a:lnTo>
                    <a:pt x="762" y="230"/>
                  </a:lnTo>
                  <a:lnTo>
                    <a:pt x="752" y="220"/>
                  </a:lnTo>
                  <a:lnTo>
                    <a:pt x="752" y="230"/>
                  </a:lnTo>
                  <a:lnTo>
                    <a:pt x="762" y="230"/>
                  </a:lnTo>
                  <a:lnTo>
                    <a:pt x="762" y="241"/>
                  </a:lnTo>
                  <a:lnTo>
                    <a:pt x="773" y="251"/>
                  </a:lnTo>
                  <a:lnTo>
                    <a:pt x="762" y="251"/>
                  </a:lnTo>
                  <a:lnTo>
                    <a:pt x="762" y="241"/>
                  </a:lnTo>
                  <a:lnTo>
                    <a:pt x="752" y="241"/>
                  </a:lnTo>
                  <a:lnTo>
                    <a:pt x="752" y="251"/>
                  </a:lnTo>
                  <a:lnTo>
                    <a:pt x="752" y="241"/>
                  </a:lnTo>
                  <a:lnTo>
                    <a:pt x="752" y="251"/>
                  </a:lnTo>
                  <a:lnTo>
                    <a:pt x="762" y="251"/>
                  </a:lnTo>
                  <a:lnTo>
                    <a:pt x="762" y="262"/>
                  </a:lnTo>
                  <a:lnTo>
                    <a:pt x="752" y="251"/>
                  </a:lnTo>
                  <a:lnTo>
                    <a:pt x="741" y="251"/>
                  </a:lnTo>
                  <a:lnTo>
                    <a:pt x="752" y="262"/>
                  </a:lnTo>
                  <a:lnTo>
                    <a:pt x="741" y="262"/>
                  </a:lnTo>
                  <a:lnTo>
                    <a:pt x="752" y="262"/>
                  </a:lnTo>
                  <a:lnTo>
                    <a:pt x="752" y="272"/>
                  </a:lnTo>
                  <a:lnTo>
                    <a:pt x="741" y="272"/>
                  </a:lnTo>
                  <a:lnTo>
                    <a:pt x="731" y="283"/>
                  </a:lnTo>
                  <a:lnTo>
                    <a:pt x="720" y="283"/>
                  </a:lnTo>
                  <a:lnTo>
                    <a:pt x="720" y="293"/>
                  </a:lnTo>
                  <a:lnTo>
                    <a:pt x="710" y="293"/>
                  </a:lnTo>
                  <a:lnTo>
                    <a:pt x="700" y="303"/>
                  </a:lnTo>
                  <a:lnTo>
                    <a:pt x="700" y="314"/>
                  </a:lnTo>
                  <a:lnTo>
                    <a:pt x="689" y="314"/>
                  </a:lnTo>
                  <a:lnTo>
                    <a:pt x="679" y="324"/>
                  </a:lnTo>
                  <a:lnTo>
                    <a:pt x="679" y="335"/>
                  </a:lnTo>
                  <a:lnTo>
                    <a:pt x="679" y="345"/>
                  </a:lnTo>
                  <a:lnTo>
                    <a:pt x="679" y="356"/>
                  </a:lnTo>
                  <a:lnTo>
                    <a:pt x="689" y="377"/>
                  </a:lnTo>
                  <a:lnTo>
                    <a:pt x="700" y="408"/>
                  </a:lnTo>
                  <a:lnTo>
                    <a:pt x="700" y="419"/>
                  </a:lnTo>
                  <a:lnTo>
                    <a:pt x="689" y="429"/>
                  </a:lnTo>
                  <a:lnTo>
                    <a:pt x="679" y="429"/>
                  </a:lnTo>
                  <a:lnTo>
                    <a:pt x="689" y="429"/>
                  </a:lnTo>
                  <a:lnTo>
                    <a:pt x="679" y="429"/>
                  </a:lnTo>
                  <a:lnTo>
                    <a:pt x="679" y="419"/>
                  </a:lnTo>
                  <a:lnTo>
                    <a:pt x="668" y="419"/>
                  </a:lnTo>
                  <a:lnTo>
                    <a:pt x="668" y="408"/>
                  </a:lnTo>
                  <a:lnTo>
                    <a:pt x="668" y="398"/>
                  </a:lnTo>
                  <a:lnTo>
                    <a:pt x="658" y="398"/>
                  </a:lnTo>
                  <a:lnTo>
                    <a:pt x="658" y="387"/>
                  </a:lnTo>
                  <a:lnTo>
                    <a:pt x="658" y="377"/>
                  </a:lnTo>
                  <a:lnTo>
                    <a:pt x="658" y="366"/>
                  </a:lnTo>
                  <a:lnTo>
                    <a:pt x="647" y="366"/>
                  </a:lnTo>
                  <a:lnTo>
                    <a:pt x="637" y="356"/>
                  </a:lnTo>
                  <a:lnTo>
                    <a:pt x="637" y="345"/>
                  </a:lnTo>
                  <a:lnTo>
                    <a:pt x="627" y="356"/>
                  </a:lnTo>
                  <a:lnTo>
                    <a:pt x="616" y="356"/>
                  </a:lnTo>
                  <a:lnTo>
                    <a:pt x="616" y="345"/>
                  </a:lnTo>
                  <a:lnTo>
                    <a:pt x="606" y="345"/>
                  </a:lnTo>
                  <a:lnTo>
                    <a:pt x="595" y="345"/>
                  </a:lnTo>
                  <a:lnTo>
                    <a:pt x="585" y="34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1293"/>
            <p:cNvSpPr>
              <a:spLocks/>
            </p:cNvSpPr>
            <p:nvPr/>
          </p:nvSpPr>
          <p:spPr bwMode="auto">
            <a:xfrm>
              <a:off x="4846580" y="4124972"/>
              <a:ext cx="8659" cy="17654"/>
            </a:xfrm>
            <a:custGeom>
              <a:avLst/>
              <a:gdLst>
                <a:gd name="T0" fmla="*/ 5 w 10"/>
                <a:gd name="T1" fmla="*/ 6 h 23"/>
                <a:gd name="T2" fmla="*/ 5 w 10"/>
                <a:gd name="T3" fmla="*/ 12 h 23"/>
                <a:gd name="T4" fmla="*/ 0 w 10"/>
                <a:gd name="T5" fmla="*/ 12 h 23"/>
                <a:gd name="T6" fmla="*/ 0 w 10"/>
                <a:gd name="T7" fmla="*/ 6 h 23"/>
                <a:gd name="T8" fmla="*/ 0 w 10"/>
                <a:gd name="T9" fmla="*/ 0 h 23"/>
                <a:gd name="T10" fmla="*/ 5 w 10"/>
                <a:gd name="T11" fmla="*/ 6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3"/>
                <a:gd name="T20" fmla="*/ 10 w 1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3">
                  <a:moveTo>
                    <a:pt x="9" y="11"/>
                  </a:moveTo>
                  <a:lnTo>
                    <a:pt x="9" y="22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9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1294"/>
            <p:cNvSpPr>
              <a:spLocks/>
            </p:cNvSpPr>
            <p:nvPr/>
          </p:nvSpPr>
          <p:spPr bwMode="auto">
            <a:xfrm>
              <a:off x="4837921" y="4116824"/>
              <a:ext cx="8659" cy="9506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0 h 11"/>
                <a:gd name="T4" fmla="*/ 0 w 11"/>
                <a:gd name="T5" fmla="*/ 6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1295"/>
            <p:cNvSpPr>
              <a:spLocks/>
            </p:cNvSpPr>
            <p:nvPr/>
          </p:nvSpPr>
          <p:spPr bwMode="auto">
            <a:xfrm>
              <a:off x="4820602" y="4116824"/>
              <a:ext cx="8659" cy="1358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1296"/>
            <p:cNvSpPr>
              <a:spLocks/>
            </p:cNvSpPr>
            <p:nvPr/>
          </p:nvSpPr>
          <p:spPr bwMode="auto">
            <a:xfrm>
              <a:off x="4813386" y="4108676"/>
              <a:ext cx="8659" cy="9506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1297"/>
            <p:cNvSpPr>
              <a:spLocks/>
            </p:cNvSpPr>
            <p:nvPr/>
          </p:nvSpPr>
          <p:spPr bwMode="auto">
            <a:xfrm>
              <a:off x="4796067" y="4099171"/>
              <a:ext cx="8659" cy="9506"/>
            </a:xfrm>
            <a:custGeom>
              <a:avLst/>
              <a:gdLst>
                <a:gd name="T0" fmla="*/ 5 w 11"/>
                <a:gd name="T1" fmla="*/ 0 h 11"/>
                <a:gd name="T2" fmla="*/ 0 w 11"/>
                <a:gd name="T3" fmla="*/ 6 h 11"/>
                <a:gd name="T4" fmla="*/ 0 w 11"/>
                <a:gd name="T5" fmla="*/ 0 h 11"/>
                <a:gd name="T6" fmla="*/ 5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1298"/>
            <p:cNvSpPr>
              <a:spLocks/>
            </p:cNvSpPr>
            <p:nvPr/>
          </p:nvSpPr>
          <p:spPr bwMode="auto">
            <a:xfrm>
              <a:off x="4693598" y="3299308"/>
              <a:ext cx="474821" cy="327279"/>
            </a:xfrm>
            <a:custGeom>
              <a:avLst/>
              <a:gdLst>
                <a:gd name="T0" fmla="*/ 240 w 586"/>
                <a:gd name="T1" fmla="*/ 172 h 408"/>
                <a:gd name="T2" fmla="*/ 251 w 586"/>
                <a:gd name="T3" fmla="*/ 179 h 408"/>
                <a:gd name="T4" fmla="*/ 266 w 586"/>
                <a:gd name="T5" fmla="*/ 185 h 408"/>
                <a:gd name="T6" fmla="*/ 283 w 586"/>
                <a:gd name="T7" fmla="*/ 210 h 408"/>
                <a:gd name="T8" fmla="*/ 298 w 586"/>
                <a:gd name="T9" fmla="*/ 222 h 408"/>
                <a:gd name="T10" fmla="*/ 293 w 586"/>
                <a:gd name="T11" fmla="*/ 235 h 408"/>
                <a:gd name="T12" fmla="*/ 283 w 586"/>
                <a:gd name="T13" fmla="*/ 228 h 408"/>
                <a:gd name="T14" fmla="*/ 277 w 586"/>
                <a:gd name="T15" fmla="*/ 216 h 408"/>
                <a:gd name="T16" fmla="*/ 272 w 586"/>
                <a:gd name="T17" fmla="*/ 203 h 408"/>
                <a:gd name="T18" fmla="*/ 261 w 586"/>
                <a:gd name="T19" fmla="*/ 191 h 408"/>
                <a:gd name="T20" fmla="*/ 251 w 586"/>
                <a:gd name="T21" fmla="*/ 191 h 408"/>
                <a:gd name="T22" fmla="*/ 251 w 586"/>
                <a:gd name="T23" fmla="*/ 191 h 408"/>
                <a:gd name="T24" fmla="*/ 235 w 586"/>
                <a:gd name="T25" fmla="*/ 179 h 408"/>
                <a:gd name="T26" fmla="*/ 224 w 586"/>
                <a:gd name="T27" fmla="*/ 172 h 408"/>
                <a:gd name="T28" fmla="*/ 197 w 586"/>
                <a:gd name="T29" fmla="*/ 172 h 408"/>
                <a:gd name="T30" fmla="*/ 176 w 586"/>
                <a:gd name="T31" fmla="*/ 167 h 408"/>
                <a:gd name="T32" fmla="*/ 170 w 586"/>
                <a:gd name="T33" fmla="*/ 154 h 408"/>
                <a:gd name="T34" fmla="*/ 150 w 586"/>
                <a:gd name="T35" fmla="*/ 167 h 408"/>
                <a:gd name="T36" fmla="*/ 139 w 586"/>
                <a:gd name="T37" fmla="*/ 179 h 408"/>
                <a:gd name="T38" fmla="*/ 133 w 586"/>
                <a:gd name="T39" fmla="*/ 172 h 408"/>
                <a:gd name="T40" fmla="*/ 144 w 586"/>
                <a:gd name="T41" fmla="*/ 160 h 408"/>
                <a:gd name="T42" fmla="*/ 139 w 586"/>
                <a:gd name="T43" fmla="*/ 142 h 408"/>
                <a:gd name="T44" fmla="*/ 117 w 586"/>
                <a:gd name="T45" fmla="*/ 167 h 408"/>
                <a:gd name="T46" fmla="*/ 112 w 586"/>
                <a:gd name="T47" fmla="*/ 185 h 408"/>
                <a:gd name="T48" fmla="*/ 101 w 586"/>
                <a:gd name="T49" fmla="*/ 197 h 408"/>
                <a:gd name="T50" fmla="*/ 85 w 586"/>
                <a:gd name="T51" fmla="*/ 210 h 408"/>
                <a:gd name="T52" fmla="*/ 69 w 586"/>
                <a:gd name="T53" fmla="*/ 222 h 408"/>
                <a:gd name="T54" fmla="*/ 53 w 586"/>
                <a:gd name="T55" fmla="*/ 228 h 408"/>
                <a:gd name="T56" fmla="*/ 37 w 586"/>
                <a:gd name="T57" fmla="*/ 235 h 408"/>
                <a:gd name="T58" fmla="*/ 53 w 586"/>
                <a:gd name="T59" fmla="*/ 222 h 408"/>
                <a:gd name="T60" fmla="*/ 64 w 586"/>
                <a:gd name="T61" fmla="*/ 216 h 408"/>
                <a:gd name="T62" fmla="*/ 80 w 586"/>
                <a:gd name="T63" fmla="*/ 197 h 408"/>
                <a:gd name="T64" fmla="*/ 74 w 586"/>
                <a:gd name="T65" fmla="*/ 185 h 408"/>
                <a:gd name="T66" fmla="*/ 53 w 586"/>
                <a:gd name="T67" fmla="*/ 185 h 408"/>
                <a:gd name="T68" fmla="*/ 48 w 586"/>
                <a:gd name="T69" fmla="*/ 179 h 408"/>
                <a:gd name="T70" fmla="*/ 37 w 586"/>
                <a:gd name="T71" fmla="*/ 172 h 408"/>
                <a:gd name="T72" fmla="*/ 27 w 586"/>
                <a:gd name="T73" fmla="*/ 160 h 408"/>
                <a:gd name="T74" fmla="*/ 11 w 586"/>
                <a:gd name="T75" fmla="*/ 148 h 408"/>
                <a:gd name="T76" fmla="*/ 27 w 586"/>
                <a:gd name="T77" fmla="*/ 136 h 408"/>
                <a:gd name="T78" fmla="*/ 43 w 586"/>
                <a:gd name="T79" fmla="*/ 123 h 408"/>
                <a:gd name="T80" fmla="*/ 53 w 586"/>
                <a:gd name="T81" fmla="*/ 105 h 408"/>
                <a:gd name="T82" fmla="*/ 32 w 586"/>
                <a:gd name="T83" fmla="*/ 105 h 408"/>
                <a:gd name="T84" fmla="*/ 0 w 586"/>
                <a:gd name="T85" fmla="*/ 93 h 408"/>
                <a:gd name="T86" fmla="*/ 21 w 586"/>
                <a:gd name="T87" fmla="*/ 80 h 408"/>
                <a:gd name="T88" fmla="*/ 43 w 586"/>
                <a:gd name="T89" fmla="*/ 86 h 408"/>
                <a:gd name="T90" fmla="*/ 53 w 586"/>
                <a:gd name="T91" fmla="*/ 80 h 408"/>
                <a:gd name="T92" fmla="*/ 64 w 586"/>
                <a:gd name="T93" fmla="*/ 74 h 408"/>
                <a:gd name="T94" fmla="*/ 48 w 586"/>
                <a:gd name="T95" fmla="*/ 68 h 408"/>
                <a:gd name="T96" fmla="*/ 27 w 586"/>
                <a:gd name="T97" fmla="*/ 61 h 408"/>
                <a:gd name="T98" fmla="*/ 16 w 586"/>
                <a:gd name="T99" fmla="*/ 43 h 408"/>
                <a:gd name="T100" fmla="*/ 43 w 586"/>
                <a:gd name="T101" fmla="*/ 25 h 408"/>
                <a:gd name="T102" fmla="*/ 59 w 586"/>
                <a:gd name="T103" fmla="*/ 12 h 408"/>
                <a:gd name="T104" fmla="*/ 69 w 586"/>
                <a:gd name="T105" fmla="*/ 12 h 408"/>
                <a:gd name="T106" fmla="*/ 85 w 586"/>
                <a:gd name="T107" fmla="*/ 0 h 408"/>
                <a:gd name="T108" fmla="*/ 101 w 586"/>
                <a:gd name="T109" fmla="*/ 6 h 408"/>
                <a:gd name="T110" fmla="*/ 122 w 586"/>
                <a:gd name="T111" fmla="*/ 6 h 408"/>
                <a:gd name="T112" fmla="*/ 139 w 586"/>
                <a:gd name="T113" fmla="*/ 18 h 408"/>
                <a:gd name="T114" fmla="*/ 176 w 586"/>
                <a:gd name="T115" fmla="*/ 25 h 408"/>
                <a:gd name="T116" fmla="*/ 197 w 586"/>
                <a:gd name="T117" fmla="*/ 25 h 408"/>
                <a:gd name="T118" fmla="*/ 213 w 586"/>
                <a:gd name="T119" fmla="*/ 167 h 408"/>
                <a:gd name="T120" fmla="*/ 229 w 586"/>
                <a:gd name="T121" fmla="*/ 172 h 4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6"/>
                <a:gd name="T184" fmla="*/ 0 h 408"/>
                <a:gd name="T185" fmla="*/ 586 w 586"/>
                <a:gd name="T186" fmla="*/ 408 h 4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6" h="408">
                  <a:moveTo>
                    <a:pt x="449" y="292"/>
                  </a:moveTo>
                  <a:lnTo>
                    <a:pt x="460" y="292"/>
                  </a:lnTo>
                  <a:lnTo>
                    <a:pt x="460" y="282"/>
                  </a:lnTo>
                  <a:lnTo>
                    <a:pt x="470" y="292"/>
                  </a:lnTo>
                  <a:lnTo>
                    <a:pt x="470" y="313"/>
                  </a:lnTo>
                  <a:lnTo>
                    <a:pt x="481" y="313"/>
                  </a:lnTo>
                  <a:lnTo>
                    <a:pt x="481" y="303"/>
                  </a:lnTo>
                  <a:lnTo>
                    <a:pt x="491" y="303"/>
                  </a:lnTo>
                  <a:lnTo>
                    <a:pt x="501" y="292"/>
                  </a:lnTo>
                  <a:lnTo>
                    <a:pt x="501" y="303"/>
                  </a:lnTo>
                  <a:lnTo>
                    <a:pt x="512" y="303"/>
                  </a:lnTo>
                  <a:lnTo>
                    <a:pt x="522" y="313"/>
                  </a:lnTo>
                  <a:lnTo>
                    <a:pt x="533" y="324"/>
                  </a:lnTo>
                  <a:lnTo>
                    <a:pt x="543" y="334"/>
                  </a:lnTo>
                  <a:lnTo>
                    <a:pt x="543" y="344"/>
                  </a:lnTo>
                  <a:lnTo>
                    <a:pt x="554" y="355"/>
                  </a:lnTo>
                  <a:lnTo>
                    <a:pt x="554" y="365"/>
                  </a:lnTo>
                  <a:lnTo>
                    <a:pt x="564" y="365"/>
                  </a:lnTo>
                  <a:lnTo>
                    <a:pt x="575" y="376"/>
                  </a:lnTo>
                  <a:lnTo>
                    <a:pt x="585" y="376"/>
                  </a:lnTo>
                  <a:lnTo>
                    <a:pt x="585" y="386"/>
                  </a:lnTo>
                  <a:lnTo>
                    <a:pt x="585" y="397"/>
                  </a:lnTo>
                  <a:lnTo>
                    <a:pt x="575" y="407"/>
                  </a:lnTo>
                  <a:lnTo>
                    <a:pt x="575" y="397"/>
                  </a:lnTo>
                  <a:lnTo>
                    <a:pt x="575" y="386"/>
                  </a:lnTo>
                  <a:lnTo>
                    <a:pt x="575" y="376"/>
                  </a:lnTo>
                  <a:lnTo>
                    <a:pt x="564" y="386"/>
                  </a:lnTo>
                  <a:lnTo>
                    <a:pt x="554" y="386"/>
                  </a:lnTo>
                  <a:lnTo>
                    <a:pt x="564" y="376"/>
                  </a:lnTo>
                  <a:lnTo>
                    <a:pt x="554" y="376"/>
                  </a:lnTo>
                  <a:lnTo>
                    <a:pt x="554" y="365"/>
                  </a:lnTo>
                  <a:lnTo>
                    <a:pt x="543" y="365"/>
                  </a:lnTo>
                  <a:lnTo>
                    <a:pt x="543" y="355"/>
                  </a:lnTo>
                  <a:lnTo>
                    <a:pt x="533" y="355"/>
                  </a:lnTo>
                  <a:lnTo>
                    <a:pt x="543" y="355"/>
                  </a:lnTo>
                  <a:lnTo>
                    <a:pt x="533" y="344"/>
                  </a:lnTo>
                  <a:lnTo>
                    <a:pt x="543" y="344"/>
                  </a:lnTo>
                  <a:lnTo>
                    <a:pt x="533" y="334"/>
                  </a:lnTo>
                  <a:lnTo>
                    <a:pt x="522" y="334"/>
                  </a:lnTo>
                  <a:lnTo>
                    <a:pt x="512" y="324"/>
                  </a:lnTo>
                  <a:lnTo>
                    <a:pt x="501" y="313"/>
                  </a:lnTo>
                  <a:lnTo>
                    <a:pt x="501" y="324"/>
                  </a:lnTo>
                  <a:lnTo>
                    <a:pt x="501" y="334"/>
                  </a:lnTo>
                  <a:lnTo>
                    <a:pt x="491" y="324"/>
                  </a:lnTo>
                  <a:lnTo>
                    <a:pt x="491" y="313"/>
                  </a:lnTo>
                  <a:lnTo>
                    <a:pt x="481" y="313"/>
                  </a:lnTo>
                  <a:lnTo>
                    <a:pt x="481" y="324"/>
                  </a:lnTo>
                  <a:lnTo>
                    <a:pt x="491" y="324"/>
                  </a:lnTo>
                  <a:lnTo>
                    <a:pt x="481" y="324"/>
                  </a:lnTo>
                  <a:lnTo>
                    <a:pt x="470" y="324"/>
                  </a:lnTo>
                  <a:lnTo>
                    <a:pt x="460" y="313"/>
                  </a:lnTo>
                  <a:lnTo>
                    <a:pt x="460" y="303"/>
                  </a:lnTo>
                  <a:lnTo>
                    <a:pt x="449" y="313"/>
                  </a:lnTo>
                  <a:lnTo>
                    <a:pt x="449" y="303"/>
                  </a:lnTo>
                  <a:lnTo>
                    <a:pt x="439" y="303"/>
                  </a:lnTo>
                  <a:lnTo>
                    <a:pt x="439" y="292"/>
                  </a:lnTo>
                  <a:lnTo>
                    <a:pt x="418" y="292"/>
                  </a:lnTo>
                  <a:lnTo>
                    <a:pt x="407" y="292"/>
                  </a:lnTo>
                  <a:lnTo>
                    <a:pt x="397" y="292"/>
                  </a:lnTo>
                  <a:lnTo>
                    <a:pt x="387" y="292"/>
                  </a:lnTo>
                  <a:lnTo>
                    <a:pt x="366" y="292"/>
                  </a:lnTo>
                  <a:lnTo>
                    <a:pt x="366" y="282"/>
                  </a:lnTo>
                  <a:lnTo>
                    <a:pt x="355" y="282"/>
                  </a:lnTo>
                  <a:lnTo>
                    <a:pt x="345" y="282"/>
                  </a:lnTo>
                  <a:lnTo>
                    <a:pt x="334" y="271"/>
                  </a:lnTo>
                  <a:lnTo>
                    <a:pt x="324" y="271"/>
                  </a:lnTo>
                  <a:lnTo>
                    <a:pt x="334" y="271"/>
                  </a:lnTo>
                  <a:lnTo>
                    <a:pt x="334" y="261"/>
                  </a:lnTo>
                  <a:lnTo>
                    <a:pt x="313" y="271"/>
                  </a:lnTo>
                  <a:lnTo>
                    <a:pt x="303" y="261"/>
                  </a:lnTo>
                  <a:lnTo>
                    <a:pt x="303" y="271"/>
                  </a:lnTo>
                  <a:lnTo>
                    <a:pt x="293" y="282"/>
                  </a:lnTo>
                  <a:lnTo>
                    <a:pt x="303" y="282"/>
                  </a:lnTo>
                  <a:lnTo>
                    <a:pt x="293" y="292"/>
                  </a:lnTo>
                  <a:lnTo>
                    <a:pt x="282" y="292"/>
                  </a:lnTo>
                  <a:lnTo>
                    <a:pt x="272" y="303"/>
                  </a:lnTo>
                  <a:lnTo>
                    <a:pt x="261" y="303"/>
                  </a:lnTo>
                  <a:lnTo>
                    <a:pt x="261" y="313"/>
                  </a:lnTo>
                  <a:lnTo>
                    <a:pt x="251" y="303"/>
                  </a:lnTo>
                  <a:lnTo>
                    <a:pt x="261" y="292"/>
                  </a:lnTo>
                  <a:lnTo>
                    <a:pt x="251" y="292"/>
                  </a:lnTo>
                  <a:lnTo>
                    <a:pt x="251" y="282"/>
                  </a:lnTo>
                  <a:lnTo>
                    <a:pt x="261" y="271"/>
                  </a:lnTo>
                  <a:lnTo>
                    <a:pt x="282" y="271"/>
                  </a:lnTo>
                  <a:lnTo>
                    <a:pt x="282" y="261"/>
                  </a:lnTo>
                  <a:lnTo>
                    <a:pt x="272" y="261"/>
                  </a:lnTo>
                  <a:lnTo>
                    <a:pt x="272" y="250"/>
                  </a:lnTo>
                  <a:lnTo>
                    <a:pt x="272" y="240"/>
                  </a:lnTo>
                  <a:lnTo>
                    <a:pt x="261" y="250"/>
                  </a:lnTo>
                  <a:lnTo>
                    <a:pt x="261" y="261"/>
                  </a:lnTo>
                  <a:lnTo>
                    <a:pt x="240" y="282"/>
                  </a:lnTo>
                  <a:lnTo>
                    <a:pt x="230" y="282"/>
                  </a:lnTo>
                  <a:lnTo>
                    <a:pt x="230" y="292"/>
                  </a:lnTo>
                  <a:lnTo>
                    <a:pt x="219" y="303"/>
                  </a:lnTo>
                  <a:lnTo>
                    <a:pt x="209" y="313"/>
                  </a:lnTo>
                  <a:lnTo>
                    <a:pt x="219" y="313"/>
                  </a:lnTo>
                  <a:lnTo>
                    <a:pt x="219" y="324"/>
                  </a:lnTo>
                  <a:lnTo>
                    <a:pt x="209" y="324"/>
                  </a:lnTo>
                  <a:lnTo>
                    <a:pt x="209" y="334"/>
                  </a:lnTo>
                  <a:lnTo>
                    <a:pt x="198" y="334"/>
                  </a:lnTo>
                  <a:lnTo>
                    <a:pt x="188" y="344"/>
                  </a:lnTo>
                  <a:lnTo>
                    <a:pt x="178" y="344"/>
                  </a:lnTo>
                  <a:lnTo>
                    <a:pt x="178" y="355"/>
                  </a:lnTo>
                  <a:lnTo>
                    <a:pt x="167" y="355"/>
                  </a:lnTo>
                  <a:lnTo>
                    <a:pt x="157" y="365"/>
                  </a:lnTo>
                  <a:lnTo>
                    <a:pt x="146" y="365"/>
                  </a:lnTo>
                  <a:lnTo>
                    <a:pt x="136" y="365"/>
                  </a:lnTo>
                  <a:lnTo>
                    <a:pt x="136" y="376"/>
                  </a:lnTo>
                  <a:lnTo>
                    <a:pt x="136" y="386"/>
                  </a:lnTo>
                  <a:lnTo>
                    <a:pt x="125" y="386"/>
                  </a:lnTo>
                  <a:lnTo>
                    <a:pt x="115" y="386"/>
                  </a:lnTo>
                  <a:lnTo>
                    <a:pt x="104" y="386"/>
                  </a:lnTo>
                  <a:lnTo>
                    <a:pt x="104" y="397"/>
                  </a:lnTo>
                  <a:lnTo>
                    <a:pt x="94" y="386"/>
                  </a:lnTo>
                  <a:lnTo>
                    <a:pt x="84" y="397"/>
                  </a:lnTo>
                  <a:lnTo>
                    <a:pt x="73" y="397"/>
                  </a:lnTo>
                  <a:lnTo>
                    <a:pt x="63" y="397"/>
                  </a:lnTo>
                  <a:lnTo>
                    <a:pt x="84" y="397"/>
                  </a:lnTo>
                  <a:lnTo>
                    <a:pt x="94" y="386"/>
                  </a:lnTo>
                  <a:lnTo>
                    <a:pt x="104" y="376"/>
                  </a:lnTo>
                  <a:lnTo>
                    <a:pt x="104" y="386"/>
                  </a:lnTo>
                  <a:lnTo>
                    <a:pt x="115" y="386"/>
                  </a:lnTo>
                  <a:lnTo>
                    <a:pt x="115" y="376"/>
                  </a:lnTo>
                  <a:lnTo>
                    <a:pt x="125" y="365"/>
                  </a:lnTo>
                  <a:lnTo>
                    <a:pt x="146" y="365"/>
                  </a:lnTo>
                  <a:lnTo>
                    <a:pt x="146" y="355"/>
                  </a:lnTo>
                  <a:lnTo>
                    <a:pt x="157" y="344"/>
                  </a:lnTo>
                  <a:lnTo>
                    <a:pt x="157" y="334"/>
                  </a:lnTo>
                  <a:lnTo>
                    <a:pt x="167" y="313"/>
                  </a:lnTo>
                  <a:lnTo>
                    <a:pt x="157" y="324"/>
                  </a:lnTo>
                  <a:lnTo>
                    <a:pt x="146" y="324"/>
                  </a:lnTo>
                  <a:lnTo>
                    <a:pt x="146" y="313"/>
                  </a:lnTo>
                  <a:lnTo>
                    <a:pt x="136" y="324"/>
                  </a:lnTo>
                  <a:lnTo>
                    <a:pt x="125" y="313"/>
                  </a:lnTo>
                  <a:lnTo>
                    <a:pt x="115" y="313"/>
                  </a:lnTo>
                  <a:lnTo>
                    <a:pt x="104" y="313"/>
                  </a:lnTo>
                  <a:lnTo>
                    <a:pt x="94" y="324"/>
                  </a:lnTo>
                  <a:lnTo>
                    <a:pt x="94" y="313"/>
                  </a:lnTo>
                  <a:lnTo>
                    <a:pt x="84" y="313"/>
                  </a:lnTo>
                  <a:lnTo>
                    <a:pt x="94" y="303"/>
                  </a:lnTo>
                  <a:lnTo>
                    <a:pt x="84" y="282"/>
                  </a:lnTo>
                  <a:lnTo>
                    <a:pt x="94" y="271"/>
                  </a:lnTo>
                  <a:lnTo>
                    <a:pt x="84" y="282"/>
                  </a:lnTo>
                  <a:lnTo>
                    <a:pt x="73" y="292"/>
                  </a:lnTo>
                  <a:lnTo>
                    <a:pt x="63" y="292"/>
                  </a:lnTo>
                  <a:lnTo>
                    <a:pt x="52" y="282"/>
                  </a:lnTo>
                  <a:lnTo>
                    <a:pt x="63" y="271"/>
                  </a:lnTo>
                  <a:lnTo>
                    <a:pt x="52" y="271"/>
                  </a:lnTo>
                  <a:lnTo>
                    <a:pt x="42" y="271"/>
                  </a:lnTo>
                  <a:lnTo>
                    <a:pt x="31" y="261"/>
                  </a:lnTo>
                  <a:lnTo>
                    <a:pt x="31" y="250"/>
                  </a:lnTo>
                  <a:lnTo>
                    <a:pt x="21" y="250"/>
                  </a:lnTo>
                  <a:lnTo>
                    <a:pt x="31" y="250"/>
                  </a:lnTo>
                  <a:lnTo>
                    <a:pt x="31" y="240"/>
                  </a:lnTo>
                  <a:lnTo>
                    <a:pt x="42" y="230"/>
                  </a:lnTo>
                  <a:lnTo>
                    <a:pt x="52" y="230"/>
                  </a:lnTo>
                  <a:lnTo>
                    <a:pt x="63" y="230"/>
                  </a:lnTo>
                  <a:lnTo>
                    <a:pt x="63" y="219"/>
                  </a:lnTo>
                  <a:lnTo>
                    <a:pt x="73" y="219"/>
                  </a:lnTo>
                  <a:lnTo>
                    <a:pt x="84" y="209"/>
                  </a:lnTo>
                  <a:lnTo>
                    <a:pt x="94" y="209"/>
                  </a:lnTo>
                  <a:lnTo>
                    <a:pt x="104" y="198"/>
                  </a:lnTo>
                  <a:lnTo>
                    <a:pt x="94" y="188"/>
                  </a:lnTo>
                  <a:lnTo>
                    <a:pt x="104" y="177"/>
                  </a:lnTo>
                  <a:lnTo>
                    <a:pt x="84" y="177"/>
                  </a:lnTo>
                  <a:lnTo>
                    <a:pt x="73" y="177"/>
                  </a:lnTo>
                  <a:lnTo>
                    <a:pt x="73" y="188"/>
                  </a:lnTo>
                  <a:lnTo>
                    <a:pt x="63" y="177"/>
                  </a:lnTo>
                  <a:lnTo>
                    <a:pt x="42" y="188"/>
                  </a:lnTo>
                  <a:lnTo>
                    <a:pt x="21" y="177"/>
                  </a:lnTo>
                  <a:lnTo>
                    <a:pt x="21" y="167"/>
                  </a:lnTo>
                  <a:lnTo>
                    <a:pt x="0" y="157"/>
                  </a:lnTo>
                  <a:lnTo>
                    <a:pt x="10" y="146"/>
                  </a:lnTo>
                  <a:lnTo>
                    <a:pt x="21" y="146"/>
                  </a:lnTo>
                  <a:lnTo>
                    <a:pt x="31" y="136"/>
                  </a:lnTo>
                  <a:lnTo>
                    <a:pt x="42" y="136"/>
                  </a:lnTo>
                  <a:lnTo>
                    <a:pt x="63" y="125"/>
                  </a:lnTo>
                  <a:lnTo>
                    <a:pt x="63" y="136"/>
                  </a:lnTo>
                  <a:lnTo>
                    <a:pt x="73" y="146"/>
                  </a:lnTo>
                  <a:lnTo>
                    <a:pt x="84" y="146"/>
                  </a:lnTo>
                  <a:lnTo>
                    <a:pt x="94" y="146"/>
                  </a:lnTo>
                  <a:lnTo>
                    <a:pt x="104" y="136"/>
                  </a:lnTo>
                  <a:lnTo>
                    <a:pt x="94" y="136"/>
                  </a:lnTo>
                  <a:lnTo>
                    <a:pt x="104" y="136"/>
                  </a:lnTo>
                  <a:lnTo>
                    <a:pt x="115" y="136"/>
                  </a:lnTo>
                  <a:lnTo>
                    <a:pt x="125" y="136"/>
                  </a:lnTo>
                  <a:lnTo>
                    <a:pt x="115" y="136"/>
                  </a:lnTo>
                  <a:lnTo>
                    <a:pt x="125" y="125"/>
                  </a:lnTo>
                  <a:lnTo>
                    <a:pt x="115" y="125"/>
                  </a:lnTo>
                  <a:lnTo>
                    <a:pt x="104" y="125"/>
                  </a:lnTo>
                  <a:lnTo>
                    <a:pt x="94" y="125"/>
                  </a:lnTo>
                  <a:lnTo>
                    <a:pt x="94" y="115"/>
                  </a:lnTo>
                  <a:lnTo>
                    <a:pt x="84" y="115"/>
                  </a:lnTo>
                  <a:lnTo>
                    <a:pt x="73" y="115"/>
                  </a:lnTo>
                  <a:lnTo>
                    <a:pt x="63" y="115"/>
                  </a:lnTo>
                  <a:lnTo>
                    <a:pt x="52" y="104"/>
                  </a:lnTo>
                  <a:lnTo>
                    <a:pt x="42" y="94"/>
                  </a:lnTo>
                  <a:lnTo>
                    <a:pt x="21" y="83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42" y="73"/>
                  </a:lnTo>
                  <a:lnTo>
                    <a:pt x="63" y="63"/>
                  </a:lnTo>
                  <a:lnTo>
                    <a:pt x="73" y="52"/>
                  </a:lnTo>
                  <a:lnTo>
                    <a:pt x="84" y="42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115" y="31"/>
                  </a:lnTo>
                  <a:lnTo>
                    <a:pt x="115" y="21"/>
                  </a:lnTo>
                  <a:lnTo>
                    <a:pt x="115" y="31"/>
                  </a:lnTo>
                  <a:lnTo>
                    <a:pt x="125" y="21"/>
                  </a:lnTo>
                  <a:lnTo>
                    <a:pt x="136" y="10"/>
                  </a:lnTo>
                  <a:lnTo>
                    <a:pt x="136" y="21"/>
                  </a:lnTo>
                  <a:lnTo>
                    <a:pt x="146" y="21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8" y="10"/>
                  </a:lnTo>
                  <a:lnTo>
                    <a:pt x="188" y="21"/>
                  </a:lnTo>
                  <a:lnTo>
                    <a:pt x="198" y="10"/>
                  </a:lnTo>
                  <a:lnTo>
                    <a:pt x="209" y="10"/>
                  </a:lnTo>
                  <a:lnTo>
                    <a:pt x="219" y="10"/>
                  </a:lnTo>
                  <a:lnTo>
                    <a:pt x="230" y="10"/>
                  </a:lnTo>
                  <a:lnTo>
                    <a:pt x="240" y="10"/>
                  </a:lnTo>
                  <a:lnTo>
                    <a:pt x="240" y="21"/>
                  </a:lnTo>
                  <a:lnTo>
                    <a:pt x="251" y="21"/>
                  </a:lnTo>
                  <a:lnTo>
                    <a:pt x="261" y="21"/>
                  </a:lnTo>
                  <a:lnTo>
                    <a:pt x="272" y="31"/>
                  </a:lnTo>
                  <a:lnTo>
                    <a:pt x="303" y="31"/>
                  </a:lnTo>
                  <a:lnTo>
                    <a:pt x="313" y="31"/>
                  </a:lnTo>
                  <a:lnTo>
                    <a:pt x="324" y="31"/>
                  </a:lnTo>
                  <a:lnTo>
                    <a:pt x="345" y="42"/>
                  </a:lnTo>
                  <a:lnTo>
                    <a:pt x="355" y="42"/>
                  </a:lnTo>
                  <a:lnTo>
                    <a:pt x="366" y="42"/>
                  </a:lnTo>
                  <a:lnTo>
                    <a:pt x="376" y="42"/>
                  </a:lnTo>
                  <a:lnTo>
                    <a:pt x="387" y="42"/>
                  </a:lnTo>
                  <a:lnTo>
                    <a:pt x="397" y="42"/>
                  </a:lnTo>
                  <a:lnTo>
                    <a:pt x="407" y="52"/>
                  </a:lnTo>
                  <a:lnTo>
                    <a:pt x="418" y="52"/>
                  </a:lnTo>
                  <a:lnTo>
                    <a:pt x="418" y="282"/>
                  </a:lnTo>
                  <a:lnTo>
                    <a:pt x="428" y="282"/>
                  </a:lnTo>
                  <a:lnTo>
                    <a:pt x="439" y="282"/>
                  </a:lnTo>
                  <a:lnTo>
                    <a:pt x="449" y="282"/>
                  </a:lnTo>
                  <a:lnTo>
                    <a:pt x="449" y="29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1299"/>
            <p:cNvSpPr>
              <a:spLocks/>
            </p:cNvSpPr>
            <p:nvPr/>
          </p:nvSpPr>
          <p:spPr bwMode="auto">
            <a:xfrm>
              <a:off x="4778748" y="3615723"/>
              <a:ext cx="11546" cy="1358"/>
            </a:xfrm>
            <a:custGeom>
              <a:avLst/>
              <a:gdLst>
                <a:gd name="T0" fmla="*/ 0 w 13"/>
                <a:gd name="T1" fmla="*/ 0 h 1"/>
                <a:gd name="T2" fmla="*/ 6 w 13"/>
                <a:gd name="T3" fmla="*/ 0 h 1"/>
                <a:gd name="T4" fmla="*/ 0 w 13"/>
                <a:gd name="T5" fmla="*/ 0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1300"/>
            <p:cNvSpPr>
              <a:spLocks/>
            </p:cNvSpPr>
            <p:nvPr/>
          </p:nvSpPr>
          <p:spPr bwMode="auto">
            <a:xfrm>
              <a:off x="4778748" y="3550539"/>
              <a:ext cx="0" cy="8148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1301"/>
            <p:cNvSpPr>
              <a:spLocks/>
            </p:cNvSpPr>
            <p:nvPr/>
          </p:nvSpPr>
          <p:spPr bwMode="auto">
            <a:xfrm>
              <a:off x="4609891" y="3664611"/>
              <a:ext cx="18761" cy="2716"/>
            </a:xfrm>
            <a:custGeom>
              <a:avLst/>
              <a:gdLst>
                <a:gd name="T0" fmla="*/ 6 w 23"/>
                <a:gd name="T1" fmla="*/ 0 h 1"/>
                <a:gd name="T2" fmla="*/ 11 w 23"/>
                <a:gd name="T3" fmla="*/ 0 h 1"/>
                <a:gd name="T4" fmla="*/ 6 w 23"/>
                <a:gd name="T5" fmla="*/ 0 h 1"/>
                <a:gd name="T6" fmla="*/ 0 w 23"/>
                <a:gd name="T7" fmla="*/ 0 h 1"/>
                <a:gd name="T8" fmla="*/ 6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11" y="0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1302"/>
            <p:cNvSpPr>
              <a:spLocks/>
            </p:cNvSpPr>
            <p:nvPr/>
          </p:nvSpPr>
          <p:spPr bwMode="auto">
            <a:xfrm>
              <a:off x="4576696" y="3674116"/>
              <a:ext cx="7217" cy="0"/>
            </a:xfrm>
            <a:custGeom>
              <a:avLst/>
              <a:gdLst>
                <a:gd name="T0" fmla="*/ 0 w 10"/>
                <a:gd name="T1" fmla="*/ 0 h 1"/>
                <a:gd name="T2" fmla="*/ 5 w 10"/>
                <a:gd name="T3" fmla="*/ 0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1303"/>
            <p:cNvSpPr>
              <a:spLocks/>
            </p:cNvSpPr>
            <p:nvPr/>
          </p:nvSpPr>
          <p:spPr bwMode="auto">
            <a:xfrm>
              <a:off x="4559378" y="3674116"/>
              <a:ext cx="10103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1304"/>
            <p:cNvSpPr>
              <a:spLocks/>
            </p:cNvSpPr>
            <p:nvPr/>
          </p:nvSpPr>
          <p:spPr bwMode="auto">
            <a:xfrm>
              <a:off x="4566594" y="3674116"/>
              <a:ext cx="11546" cy="0"/>
            </a:xfrm>
            <a:custGeom>
              <a:avLst/>
              <a:gdLst>
                <a:gd name="T0" fmla="*/ 6 w 13"/>
                <a:gd name="T1" fmla="*/ 0 h 1"/>
                <a:gd name="T2" fmla="*/ 0 w 13"/>
                <a:gd name="T3" fmla="*/ 0 h 1"/>
                <a:gd name="T4" fmla="*/ 6 w 13"/>
                <a:gd name="T5" fmla="*/ 0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1305"/>
            <p:cNvSpPr>
              <a:spLocks/>
            </p:cNvSpPr>
            <p:nvPr/>
          </p:nvSpPr>
          <p:spPr bwMode="auto">
            <a:xfrm>
              <a:off x="4627210" y="3524736"/>
              <a:ext cx="8659" cy="0"/>
            </a:xfrm>
            <a:custGeom>
              <a:avLst/>
              <a:gdLst>
                <a:gd name="T0" fmla="*/ 0 w 10"/>
                <a:gd name="T1" fmla="*/ 0 h 1"/>
                <a:gd name="T2" fmla="*/ 5 w 10"/>
                <a:gd name="T3" fmla="*/ 0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1306"/>
            <p:cNvSpPr>
              <a:spLocks/>
            </p:cNvSpPr>
            <p:nvPr/>
          </p:nvSpPr>
          <p:spPr bwMode="auto">
            <a:xfrm>
              <a:off x="4710917" y="3632019"/>
              <a:ext cx="8659" cy="0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1307"/>
            <p:cNvSpPr>
              <a:spLocks/>
            </p:cNvSpPr>
            <p:nvPr/>
          </p:nvSpPr>
          <p:spPr bwMode="auto">
            <a:xfrm>
              <a:off x="4693598" y="3641524"/>
              <a:ext cx="20205" cy="8148"/>
            </a:xfrm>
            <a:custGeom>
              <a:avLst/>
              <a:gdLst>
                <a:gd name="T0" fmla="*/ 0 w 23"/>
                <a:gd name="T1" fmla="*/ 6 h 12"/>
                <a:gd name="T2" fmla="*/ 6 w 23"/>
                <a:gd name="T3" fmla="*/ 0 h 12"/>
                <a:gd name="T4" fmla="*/ 11 w 23"/>
                <a:gd name="T5" fmla="*/ 0 h 12"/>
                <a:gd name="T6" fmla="*/ 6 w 23"/>
                <a:gd name="T7" fmla="*/ 6 h 12"/>
                <a:gd name="T8" fmla="*/ 0 w 23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11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1308"/>
            <p:cNvSpPr>
              <a:spLocks/>
            </p:cNvSpPr>
            <p:nvPr/>
          </p:nvSpPr>
          <p:spPr bwMode="auto">
            <a:xfrm>
              <a:off x="4676279" y="3649672"/>
              <a:ext cx="10102" cy="9506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0 w 12"/>
                <a:gd name="T5" fmla="*/ 5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1309"/>
            <p:cNvSpPr>
              <a:spLocks/>
            </p:cNvSpPr>
            <p:nvPr/>
          </p:nvSpPr>
          <p:spPr bwMode="auto">
            <a:xfrm>
              <a:off x="4728236" y="3615723"/>
              <a:ext cx="27421" cy="10864"/>
            </a:xfrm>
            <a:custGeom>
              <a:avLst/>
              <a:gdLst>
                <a:gd name="T0" fmla="*/ 6 w 33"/>
                <a:gd name="T1" fmla="*/ 6 h 11"/>
                <a:gd name="T2" fmla="*/ 11 w 33"/>
                <a:gd name="T3" fmla="*/ 0 h 11"/>
                <a:gd name="T4" fmla="*/ 11 w 33"/>
                <a:gd name="T5" fmla="*/ 6 h 11"/>
                <a:gd name="T6" fmla="*/ 16 w 33"/>
                <a:gd name="T7" fmla="*/ 6 h 11"/>
                <a:gd name="T8" fmla="*/ 6 w 33"/>
                <a:gd name="T9" fmla="*/ 6 h 11"/>
                <a:gd name="T10" fmla="*/ 0 w 33"/>
                <a:gd name="T11" fmla="*/ 6 h 11"/>
                <a:gd name="T12" fmla="*/ 6 w 33"/>
                <a:gd name="T13" fmla="*/ 6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11" y="1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1310"/>
            <p:cNvSpPr>
              <a:spLocks/>
            </p:cNvSpPr>
            <p:nvPr/>
          </p:nvSpPr>
          <p:spPr bwMode="auto">
            <a:xfrm>
              <a:off x="4728236" y="3474491"/>
              <a:ext cx="8659" cy="8148"/>
            </a:xfrm>
            <a:custGeom>
              <a:avLst/>
              <a:gdLst>
                <a:gd name="T0" fmla="*/ 6 w 13"/>
                <a:gd name="T1" fmla="*/ 6 h 12"/>
                <a:gd name="T2" fmla="*/ 0 w 13"/>
                <a:gd name="T3" fmla="*/ 0 h 12"/>
                <a:gd name="T4" fmla="*/ 6 w 13"/>
                <a:gd name="T5" fmla="*/ 0 h 12"/>
                <a:gd name="T6" fmla="*/ 6 w 13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12" y="1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1311"/>
            <p:cNvSpPr>
              <a:spLocks/>
            </p:cNvSpPr>
            <p:nvPr/>
          </p:nvSpPr>
          <p:spPr bwMode="auto">
            <a:xfrm>
              <a:off x="4728236" y="3517947"/>
              <a:ext cx="8659" cy="6790"/>
            </a:xfrm>
            <a:custGeom>
              <a:avLst/>
              <a:gdLst>
                <a:gd name="T0" fmla="*/ 0 w 13"/>
                <a:gd name="T1" fmla="*/ 0 h 11"/>
                <a:gd name="T2" fmla="*/ 6 w 13"/>
                <a:gd name="T3" fmla="*/ 5 h 11"/>
                <a:gd name="T4" fmla="*/ 0 w 13"/>
                <a:gd name="T5" fmla="*/ 0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0" y="0"/>
                  </a:moveTo>
                  <a:lnTo>
                    <a:pt x="12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1312"/>
            <p:cNvSpPr>
              <a:spLocks/>
            </p:cNvSpPr>
            <p:nvPr/>
          </p:nvSpPr>
          <p:spPr bwMode="auto">
            <a:xfrm>
              <a:off x="4693598" y="3524736"/>
              <a:ext cx="25978" cy="8148"/>
            </a:xfrm>
            <a:custGeom>
              <a:avLst/>
              <a:gdLst>
                <a:gd name="T0" fmla="*/ 5 w 32"/>
                <a:gd name="T1" fmla="*/ 0 h 11"/>
                <a:gd name="T2" fmla="*/ 10 w 32"/>
                <a:gd name="T3" fmla="*/ 0 h 11"/>
                <a:gd name="T4" fmla="*/ 15 w 32"/>
                <a:gd name="T5" fmla="*/ 5 h 11"/>
                <a:gd name="T6" fmla="*/ 5 w 32"/>
                <a:gd name="T7" fmla="*/ 5 h 11"/>
                <a:gd name="T8" fmla="*/ 0 w 32"/>
                <a:gd name="T9" fmla="*/ 0 h 11"/>
                <a:gd name="T10" fmla="*/ 5 w 3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1"/>
                <a:gd name="T20" fmla="*/ 32 w 3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1">
                  <a:moveTo>
                    <a:pt x="10" y="0"/>
                  </a:moveTo>
                  <a:lnTo>
                    <a:pt x="21" y="0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1313"/>
            <p:cNvSpPr>
              <a:spLocks/>
            </p:cNvSpPr>
            <p:nvPr/>
          </p:nvSpPr>
          <p:spPr bwMode="auto">
            <a:xfrm>
              <a:off x="4643085" y="3456836"/>
              <a:ext cx="43297" cy="17654"/>
            </a:xfrm>
            <a:custGeom>
              <a:avLst/>
              <a:gdLst>
                <a:gd name="T0" fmla="*/ 16 w 54"/>
                <a:gd name="T1" fmla="*/ 12 h 22"/>
                <a:gd name="T2" fmla="*/ 11 w 54"/>
                <a:gd name="T3" fmla="*/ 7 h 22"/>
                <a:gd name="T4" fmla="*/ 0 w 54"/>
                <a:gd name="T5" fmla="*/ 7 h 22"/>
                <a:gd name="T6" fmla="*/ 0 w 54"/>
                <a:gd name="T7" fmla="*/ 0 h 22"/>
                <a:gd name="T8" fmla="*/ 6 w 54"/>
                <a:gd name="T9" fmla="*/ 7 h 22"/>
                <a:gd name="T10" fmla="*/ 11 w 54"/>
                <a:gd name="T11" fmla="*/ 0 h 22"/>
                <a:gd name="T12" fmla="*/ 16 w 54"/>
                <a:gd name="T13" fmla="*/ 7 h 22"/>
                <a:gd name="T14" fmla="*/ 21 w 54"/>
                <a:gd name="T15" fmla="*/ 7 h 22"/>
                <a:gd name="T16" fmla="*/ 27 w 54"/>
                <a:gd name="T17" fmla="*/ 7 h 22"/>
                <a:gd name="T18" fmla="*/ 16 w 54"/>
                <a:gd name="T19" fmla="*/ 1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22"/>
                <a:gd name="T32" fmla="*/ 54 w 5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22">
                  <a:moveTo>
                    <a:pt x="32" y="21"/>
                  </a:move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1" y="0"/>
                  </a:lnTo>
                  <a:lnTo>
                    <a:pt x="32" y="11"/>
                  </a:lnTo>
                  <a:lnTo>
                    <a:pt x="42" y="11"/>
                  </a:lnTo>
                  <a:lnTo>
                    <a:pt x="53" y="11"/>
                  </a:lnTo>
                  <a:lnTo>
                    <a:pt x="32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1314"/>
            <p:cNvSpPr>
              <a:spLocks/>
            </p:cNvSpPr>
            <p:nvPr/>
          </p:nvSpPr>
          <p:spPr bwMode="auto">
            <a:xfrm>
              <a:off x="4956266" y="3524736"/>
              <a:ext cx="7216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1315"/>
            <p:cNvSpPr>
              <a:spLocks/>
            </p:cNvSpPr>
            <p:nvPr/>
          </p:nvSpPr>
          <p:spPr bwMode="auto">
            <a:xfrm>
              <a:off x="4949049" y="3524736"/>
              <a:ext cx="8659" cy="8148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0 h 11"/>
                <a:gd name="T4" fmla="*/ 0 w 11"/>
                <a:gd name="T5" fmla="*/ 5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1316"/>
            <p:cNvSpPr>
              <a:spLocks/>
            </p:cNvSpPr>
            <p:nvPr/>
          </p:nvSpPr>
          <p:spPr bwMode="auto">
            <a:xfrm>
              <a:off x="4879774" y="3558687"/>
              <a:ext cx="10103" cy="9506"/>
            </a:xfrm>
            <a:custGeom>
              <a:avLst/>
              <a:gdLst>
                <a:gd name="T0" fmla="*/ 0 w 12"/>
                <a:gd name="T1" fmla="*/ 0 h 12"/>
                <a:gd name="T2" fmla="*/ 6 w 12"/>
                <a:gd name="T3" fmla="*/ 0 h 12"/>
                <a:gd name="T4" fmla="*/ 6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1317"/>
            <p:cNvSpPr>
              <a:spLocks/>
            </p:cNvSpPr>
            <p:nvPr/>
          </p:nvSpPr>
          <p:spPr bwMode="auto">
            <a:xfrm>
              <a:off x="4855240" y="3565476"/>
              <a:ext cx="34637" cy="25802"/>
            </a:xfrm>
            <a:custGeom>
              <a:avLst/>
              <a:gdLst>
                <a:gd name="T0" fmla="*/ 6 w 44"/>
                <a:gd name="T1" fmla="*/ 6 h 32"/>
                <a:gd name="T2" fmla="*/ 11 w 44"/>
                <a:gd name="T3" fmla="*/ 6 h 32"/>
                <a:gd name="T4" fmla="*/ 11 w 44"/>
                <a:gd name="T5" fmla="*/ 0 h 32"/>
                <a:gd name="T6" fmla="*/ 16 w 44"/>
                <a:gd name="T7" fmla="*/ 6 h 32"/>
                <a:gd name="T8" fmla="*/ 16 w 44"/>
                <a:gd name="T9" fmla="*/ 0 h 32"/>
                <a:gd name="T10" fmla="*/ 22 w 44"/>
                <a:gd name="T11" fmla="*/ 6 h 32"/>
                <a:gd name="T12" fmla="*/ 16 w 44"/>
                <a:gd name="T13" fmla="*/ 6 h 32"/>
                <a:gd name="T14" fmla="*/ 22 w 44"/>
                <a:gd name="T15" fmla="*/ 12 h 32"/>
                <a:gd name="T16" fmla="*/ 16 w 44"/>
                <a:gd name="T17" fmla="*/ 12 h 32"/>
                <a:gd name="T18" fmla="*/ 11 w 44"/>
                <a:gd name="T19" fmla="*/ 12 h 32"/>
                <a:gd name="T20" fmla="*/ 6 w 44"/>
                <a:gd name="T21" fmla="*/ 18 h 32"/>
                <a:gd name="T22" fmla="*/ 6 w 44"/>
                <a:gd name="T23" fmla="*/ 12 h 32"/>
                <a:gd name="T24" fmla="*/ 0 w 44"/>
                <a:gd name="T25" fmla="*/ 12 h 32"/>
                <a:gd name="T26" fmla="*/ 6 w 44"/>
                <a:gd name="T27" fmla="*/ 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32"/>
                <a:gd name="T44" fmla="*/ 44 w 44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32">
                  <a:moveTo>
                    <a:pt x="11" y="1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32" y="10"/>
                  </a:lnTo>
                  <a:lnTo>
                    <a:pt x="32" y="0"/>
                  </a:lnTo>
                  <a:lnTo>
                    <a:pt x="43" y="10"/>
                  </a:lnTo>
                  <a:lnTo>
                    <a:pt x="32" y="10"/>
                  </a:lnTo>
                  <a:lnTo>
                    <a:pt x="43" y="2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1318"/>
            <p:cNvSpPr>
              <a:spLocks/>
            </p:cNvSpPr>
            <p:nvPr/>
          </p:nvSpPr>
          <p:spPr bwMode="auto">
            <a:xfrm>
              <a:off x="5090485" y="3565476"/>
              <a:ext cx="20205" cy="8148"/>
            </a:xfrm>
            <a:custGeom>
              <a:avLst/>
              <a:gdLst>
                <a:gd name="T0" fmla="*/ 11 w 23"/>
                <a:gd name="T1" fmla="*/ 0 h 10"/>
                <a:gd name="T2" fmla="*/ 6 w 23"/>
                <a:gd name="T3" fmla="*/ 0 h 10"/>
                <a:gd name="T4" fmla="*/ 6 w 23"/>
                <a:gd name="T5" fmla="*/ 5 h 10"/>
                <a:gd name="T6" fmla="*/ 11 w 23"/>
                <a:gd name="T7" fmla="*/ 5 h 10"/>
                <a:gd name="T8" fmla="*/ 6 w 23"/>
                <a:gd name="T9" fmla="*/ 5 h 10"/>
                <a:gd name="T10" fmla="*/ 0 w 23"/>
                <a:gd name="T11" fmla="*/ 5 h 10"/>
                <a:gd name="T12" fmla="*/ 0 w 23"/>
                <a:gd name="T13" fmla="*/ 0 h 10"/>
                <a:gd name="T14" fmla="*/ 6 w 23"/>
                <a:gd name="T15" fmla="*/ 0 h 10"/>
                <a:gd name="T16" fmla="*/ 11 w 2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0"/>
                <a:gd name="T29" fmla="*/ 23 w 2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0">
                  <a:moveTo>
                    <a:pt x="22" y="0"/>
                  </a:moveTo>
                  <a:lnTo>
                    <a:pt x="11" y="0"/>
                  </a:lnTo>
                  <a:lnTo>
                    <a:pt x="11" y="9"/>
                  </a:lnTo>
                  <a:lnTo>
                    <a:pt x="22" y="9"/>
                  </a:ln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1319"/>
            <p:cNvSpPr>
              <a:spLocks/>
            </p:cNvSpPr>
            <p:nvPr/>
          </p:nvSpPr>
          <p:spPr bwMode="auto">
            <a:xfrm>
              <a:off x="5149658" y="3608932"/>
              <a:ext cx="11546" cy="8148"/>
            </a:xfrm>
            <a:custGeom>
              <a:avLst/>
              <a:gdLst>
                <a:gd name="T0" fmla="*/ 0 w 12"/>
                <a:gd name="T1" fmla="*/ 0 h 12"/>
                <a:gd name="T2" fmla="*/ 6 w 12"/>
                <a:gd name="T3" fmla="*/ 0 h 12"/>
                <a:gd name="T4" fmla="*/ 6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1320"/>
            <p:cNvSpPr>
              <a:spLocks/>
            </p:cNvSpPr>
            <p:nvPr/>
          </p:nvSpPr>
          <p:spPr bwMode="auto">
            <a:xfrm>
              <a:off x="5123680" y="3615723"/>
              <a:ext cx="10102" cy="10864"/>
            </a:xfrm>
            <a:custGeom>
              <a:avLst/>
              <a:gdLst>
                <a:gd name="T0" fmla="*/ 6 w 12"/>
                <a:gd name="T1" fmla="*/ 0 h 11"/>
                <a:gd name="T2" fmla="*/ 6 w 12"/>
                <a:gd name="T3" fmla="*/ 6 h 11"/>
                <a:gd name="T4" fmla="*/ 0 w 12"/>
                <a:gd name="T5" fmla="*/ 0 h 11"/>
                <a:gd name="T6" fmla="*/ 6 w 1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11" y="0"/>
                  </a:moveTo>
                  <a:lnTo>
                    <a:pt x="11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1321"/>
            <p:cNvSpPr>
              <a:spLocks/>
            </p:cNvSpPr>
            <p:nvPr/>
          </p:nvSpPr>
          <p:spPr bwMode="auto">
            <a:xfrm>
              <a:off x="5116463" y="3591279"/>
              <a:ext cx="10103" cy="9506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0 h 11"/>
                <a:gd name="T4" fmla="*/ 0 w 11"/>
                <a:gd name="T5" fmla="*/ 6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1322"/>
            <p:cNvSpPr>
              <a:spLocks/>
            </p:cNvSpPr>
            <p:nvPr/>
          </p:nvSpPr>
          <p:spPr bwMode="auto">
            <a:xfrm>
              <a:off x="5123680" y="3599427"/>
              <a:ext cx="20205" cy="27160"/>
            </a:xfrm>
            <a:custGeom>
              <a:avLst/>
              <a:gdLst>
                <a:gd name="T0" fmla="*/ 6 w 22"/>
                <a:gd name="T1" fmla="*/ 6 h 32"/>
                <a:gd name="T2" fmla="*/ 11 w 22"/>
                <a:gd name="T3" fmla="*/ 6 h 32"/>
                <a:gd name="T4" fmla="*/ 6 w 22"/>
                <a:gd name="T5" fmla="*/ 6 h 32"/>
                <a:gd name="T6" fmla="*/ 11 w 22"/>
                <a:gd name="T7" fmla="*/ 12 h 32"/>
                <a:gd name="T8" fmla="*/ 11 w 22"/>
                <a:gd name="T9" fmla="*/ 18 h 32"/>
                <a:gd name="T10" fmla="*/ 6 w 22"/>
                <a:gd name="T11" fmla="*/ 12 h 32"/>
                <a:gd name="T12" fmla="*/ 6 w 22"/>
                <a:gd name="T13" fmla="*/ 6 h 32"/>
                <a:gd name="T14" fmla="*/ 0 w 22"/>
                <a:gd name="T15" fmla="*/ 6 h 32"/>
                <a:gd name="T16" fmla="*/ 0 w 22"/>
                <a:gd name="T17" fmla="*/ 0 h 32"/>
                <a:gd name="T18" fmla="*/ 6 w 22"/>
                <a:gd name="T19" fmla="*/ 0 h 32"/>
                <a:gd name="T20" fmla="*/ 6 w 22"/>
                <a:gd name="T21" fmla="*/ 6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32"/>
                <a:gd name="T35" fmla="*/ 22 w 2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32">
                  <a:moveTo>
                    <a:pt x="11" y="10"/>
                  </a:moveTo>
                  <a:lnTo>
                    <a:pt x="21" y="1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1323"/>
            <p:cNvSpPr>
              <a:spLocks/>
            </p:cNvSpPr>
            <p:nvPr/>
          </p:nvSpPr>
          <p:spPr bwMode="auto">
            <a:xfrm>
              <a:off x="5116463" y="3583131"/>
              <a:ext cx="17319" cy="8148"/>
            </a:xfrm>
            <a:custGeom>
              <a:avLst/>
              <a:gdLst>
                <a:gd name="T0" fmla="*/ 0 w 22"/>
                <a:gd name="T1" fmla="*/ 0 h 13"/>
                <a:gd name="T2" fmla="*/ 6 w 22"/>
                <a:gd name="T3" fmla="*/ 0 h 13"/>
                <a:gd name="T4" fmla="*/ 11 w 22"/>
                <a:gd name="T5" fmla="*/ 6 h 13"/>
                <a:gd name="T6" fmla="*/ 6 w 22"/>
                <a:gd name="T7" fmla="*/ 6 h 13"/>
                <a:gd name="T8" fmla="*/ 11 w 22"/>
                <a:gd name="T9" fmla="*/ 6 h 13"/>
                <a:gd name="T10" fmla="*/ 6 w 22"/>
                <a:gd name="T11" fmla="*/ 6 h 13"/>
                <a:gd name="T12" fmla="*/ 0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0" y="0"/>
                  </a:moveTo>
                  <a:lnTo>
                    <a:pt x="11" y="0"/>
                  </a:lnTo>
                  <a:lnTo>
                    <a:pt x="21" y="12"/>
                  </a:lnTo>
                  <a:lnTo>
                    <a:pt x="11" y="12"/>
                  </a:lnTo>
                  <a:lnTo>
                    <a:pt x="21" y="12"/>
                  </a:lnTo>
                  <a:lnTo>
                    <a:pt x="11" y="1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1324"/>
            <p:cNvSpPr>
              <a:spLocks/>
            </p:cNvSpPr>
            <p:nvPr/>
          </p:nvSpPr>
          <p:spPr bwMode="auto">
            <a:xfrm>
              <a:off x="5099145" y="3573624"/>
              <a:ext cx="11546" cy="27160"/>
            </a:xfrm>
            <a:custGeom>
              <a:avLst/>
              <a:gdLst>
                <a:gd name="T0" fmla="*/ 6 w 12"/>
                <a:gd name="T1" fmla="*/ 7 h 33"/>
                <a:gd name="T2" fmla="*/ 6 w 12"/>
                <a:gd name="T3" fmla="*/ 13 h 33"/>
                <a:gd name="T4" fmla="*/ 6 w 12"/>
                <a:gd name="T5" fmla="*/ 19 h 33"/>
                <a:gd name="T6" fmla="*/ 6 w 12"/>
                <a:gd name="T7" fmla="*/ 13 h 33"/>
                <a:gd name="T8" fmla="*/ 0 w 12"/>
                <a:gd name="T9" fmla="*/ 13 h 33"/>
                <a:gd name="T10" fmla="*/ 0 w 12"/>
                <a:gd name="T11" fmla="*/ 7 h 33"/>
                <a:gd name="T12" fmla="*/ 0 w 12"/>
                <a:gd name="T13" fmla="*/ 0 h 33"/>
                <a:gd name="T14" fmla="*/ 6 w 12"/>
                <a:gd name="T15" fmla="*/ 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3"/>
                <a:gd name="T26" fmla="*/ 12 w 12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3">
                  <a:moveTo>
                    <a:pt x="11" y="11"/>
                  </a:moveTo>
                  <a:lnTo>
                    <a:pt x="11" y="21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1325"/>
            <p:cNvSpPr>
              <a:spLocks/>
            </p:cNvSpPr>
            <p:nvPr/>
          </p:nvSpPr>
          <p:spPr bwMode="auto">
            <a:xfrm>
              <a:off x="5107804" y="3565476"/>
              <a:ext cx="18762" cy="17654"/>
            </a:xfrm>
            <a:custGeom>
              <a:avLst/>
              <a:gdLst>
                <a:gd name="T0" fmla="*/ 0 w 21"/>
                <a:gd name="T1" fmla="*/ 6 h 20"/>
                <a:gd name="T2" fmla="*/ 0 w 21"/>
                <a:gd name="T3" fmla="*/ 0 h 20"/>
                <a:gd name="T4" fmla="*/ 5 w 21"/>
                <a:gd name="T5" fmla="*/ 0 h 20"/>
                <a:gd name="T6" fmla="*/ 10 w 21"/>
                <a:gd name="T7" fmla="*/ 6 h 20"/>
                <a:gd name="T8" fmla="*/ 5 w 21"/>
                <a:gd name="T9" fmla="*/ 0 h 20"/>
                <a:gd name="T10" fmla="*/ 5 w 21"/>
                <a:gd name="T11" fmla="*/ 6 h 20"/>
                <a:gd name="T12" fmla="*/ 5 w 21"/>
                <a:gd name="T13" fmla="*/ 11 h 20"/>
                <a:gd name="T14" fmla="*/ 0 w 21"/>
                <a:gd name="T15" fmla="*/ 11 h 20"/>
                <a:gd name="T16" fmla="*/ 5 w 21"/>
                <a:gd name="T17" fmla="*/ 11 h 20"/>
                <a:gd name="T18" fmla="*/ 5 w 21"/>
                <a:gd name="T19" fmla="*/ 6 h 20"/>
                <a:gd name="T20" fmla="*/ 0 w 21"/>
                <a:gd name="T21" fmla="*/ 6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0"/>
                <a:gd name="T35" fmla="*/ 21 w 21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1326"/>
            <p:cNvSpPr>
              <a:spLocks/>
            </p:cNvSpPr>
            <p:nvPr/>
          </p:nvSpPr>
          <p:spPr bwMode="auto">
            <a:xfrm>
              <a:off x="5885704" y="4651876"/>
              <a:ext cx="236689" cy="433203"/>
            </a:xfrm>
            <a:custGeom>
              <a:avLst/>
              <a:gdLst>
                <a:gd name="T0" fmla="*/ 117 w 293"/>
                <a:gd name="T1" fmla="*/ 90 h 543"/>
                <a:gd name="T2" fmla="*/ 117 w 293"/>
                <a:gd name="T3" fmla="*/ 108 h 543"/>
                <a:gd name="T4" fmla="*/ 112 w 293"/>
                <a:gd name="T5" fmla="*/ 127 h 543"/>
                <a:gd name="T6" fmla="*/ 122 w 293"/>
                <a:gd name="T7" fmla="*/ 157 h 543"/>
                <a:gd name="T8" fmla="*/ 96 w 293"/>
                <a:gd name="T9" fmla="*/ 169 h 543"/>
                <a:gd name="T10" fmla="*/ 81 w 293"/>
                <a:gd name="T11" fmla="*/ 193 h 543"/>
                <a:gd name="T12" fmla="*/ 66 w 293"/>
                <a:gd name="T13" fmla="*/ 205 h 543"/>
                <a:gd name="T14" fmla="*/ 66 w 293"/>
                <a:gd name="T15" fmla="*/ 217 h 543"/>
                <a:gd name="T16" fmla="*/ 46 w 293"/>
                <a:gd name="T17" fmla="*/ 241 h 543"/>
                <a:gd name="T18" fmla="*/ 56 w 293"/>
                <a:gd name="T19" fmla="*/ 265 h 543"/>
                <a:gd name="T20" fmla="*/ 41 w 293"/>
                <a:gd name="T21" fmla="*/ 289 h 543"/>
                <a:gd name="T22" fmla="*/ 30 w 293"/>
                <a:gd name="T23" fmla="*/ 308 h 543"/>
                <a:gd name="T24" fmla="*/ 30 w 293"/>
                <a:gd name="T25" fmla="*/ 319 h 543"/>
                <a:gd name="T26" fmla="*/ 20 w 293"/>
                <a:gd name="T27" fmla="*/ 319 h 543"/>
                <a:gd name="T28" fmla="*/ 5 w 293"/>
                <a:gd name="T29" fmla="*/ 314 h 543"/>
                <a:gd name="T30" fmla="*/ 0 w 293"/>
                <a:gd name="T31" fmla="*/ 301 h 543"/>
                <a:gd name="T32" fmla="*/ 0 w 293"/>
                <a:gd name="T33" fmla="*/ 283 h 543"/>
                <a:gd name="T34" fmla="*/ 5 w 293"/>
                <a:gd name="T35" fmla="*/ 271 h 543"/>
                <a:gd name="T36" fmla="*/ 10 w 293"/>
                <a:gd name="T37" fmla="*/ 259 h 543"/>
                <a:gd name="T38" fmla="*/ 10 w 293"/>
                <a:gd name="T39" fmla="*/ 241 h 543"/>
                <a:gd name="T40" fmla="*/ 15 w 293"/>
                <a:gd name="T41" fmla="*/ 235 h 543"/>
                <a:gd name="T42" fmla="*/ 10 w 293"/>
                <a:gd name="T43" fmla="*/ 223 h 543"/>
                <a:gd name="T44" fmla="*/ 10 w 293"/>
                <a:gd name="T45" fmla="*/ 205 h 543"/>
                <a:gd name="T46" fmla="*/ 10 w 293"/>
                <a:gd name="T47" fmla="*/ 187 h 543"/>
                <a:gd name="T48" fmla="*/ 15 w 293"/>
                <a:gd name="T49" fmla="*/ 169 h 543"/>
                <a:gd name="T50" fmla="*/ 15 w 293"/>
                <a:gd name="T51" fmla="*/ 144 h 543"/>
                <a:gd name="T52" fmla="*/ 20 w 293"/>
                <a:gd name="T53" fmla="*/ 133 h 543"/>
                <a:gd name="T54" fmla="*/ 25 w 293"/>
                <a:gd name="T55" fmla="*/ 114 h 543"/>
                <a:gd name="T56" fmla="*/ 20 w 293"/>
                <a:gd name="T57" fmla="*/ 97 h 543"/>
                <a:gd name="T58" fmla="*/ 25 w 293"/>
                <a:gd name="T59" fmla="*/ 78 h 543"/>
                <a:gd name="T60" fmla="*/ 30 w 293"/>
                <a:gd name="T61" fmla="*/ 60 h 543"/>
                <a:gd name="T62" fmla="*/ 35 w 293"/>
                <a:gd name="T63" fmla="*/ 48 h 543"/>
                <a:gd name="T64" fmla="*/ 35 w 293"/>
                <a:gd name="T65" fmla="*/ 30 h 543"/>
                <a:gd name="T66" fmla="*/ 46 w 293"/>
                <a:gd name="T67" fmla="*/ 24 h 543"/>
                <a:gd name="T68" fmla="*/ 51 w 293"/>
                <a:gd name="T69" fmla="*/ 6 h 543"/>
                <a:gd name="T70" fmla="*/ 61 w 293"/>
                <a:gd name="T71" fmla="*/ 6 h 543"/>
                <a:gd name="T72" fmla="*/ 66 w 293"/>
                <a:gd name="T73" fmla="*/ 6 h 543"/>
                <a:gd name="T74" fmla="*/ 81 w 293"/>
                <a:gd name="T75" fmla="*/ 6 h 543"/>
                <a:gd name="T76" fmla="*/ 91 w 293"/>
                <a:gd name="T77" fmla="*/ 24 h 543"/>
                <a:gd name="T78" fmla="*/ 107 w 293"/>
                <a:gd name="T79" fmla="*/ 24 h 543"/>
                <a:gd name="T80" fmla="*/ 117 w 293"/>
                <a:gd name="T81" fmla="*/ 30 h 543"/>
                <a:gd name="T82" fmla="*/ 112 w 293"/>
                <a:gd name="T83" fmla="*/ 48 h 543"/>
                <a:gd name="T84" fmla="*/ 122 w 293"/>
                <a:gd name="T85" fmla="*/ 54 h 543"/>
                <a:gd name="T86" fmla="*/ 137 w 293"/>
                <a:gd name="T87" fmla="*/ 48 h 543"/>
                <a:gd name="T88" fmla="*/ 142 w 293"/>
                <a:gd name="T89" fmla="*/ 36 h 543"/>
                <a:gd name="T90" fmla="*/ 147 w 293"/>
                <a:gd name="T91" fmla="*/ 48 h 543"/>
                <a:gd name="T92" fmla="*/ 137 w 293"/>
                <a:gd name="T93" fmla="*/ 60 h 543"/>
                <a:gd name="T94" fmla="*/ 127 w 293"/>
                <a:gd name="T95" fmla="*/ 72 h 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3"/>
                <a:gd name="T145" fmla="*/ 0 h 543"/>
                <a:gd name="T146" fmla="*/ 293 w 293"/>
                <a:gd name="T147" fmla="*/ 543 h 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3" h="543">
                  <a:moveTo>
                    <a:pt x="232" y="143"/>
                  </a:moveTo>
                  <a:lnTo>
                    <a:pt x="232" y="143"/>
                  </a:lnTo>
                  <a:lnTo>
                    <a:pt x="232" y="153"/>
                  </a:lnTo>
                  <a:lnTo>
                    <a:pt x="232" y="164"/>
                  </a:lnTo>
                  <a:lnTo>
                    <a:pt x="232" y="174"/>
                  </a:lnTo>
                  <a:lnTo>
                    <a:pt x="232" y="184"/>
                  </a:lnTo>
                  <a:lnTo>
                    <a:pt x="222" y="194"/>
                  </a:lnTo>
                  <a:lnTo>
                    <a:pt x="222" y="205"/>
                  </a:lnTo>
                  <a:lnTo>
                    <a:pt x="222" y="215"/>
                  </a:lnTo>
                  <a:lnTo>
                    <a:pt x="242" y="225"/>
                  </a:lnTo>
                  <a:lnTo>
                    <a:pt x="242" y="245"/>
                  </a:lnTo>
                  <a:lnTo>
                    <a:pt x="242" y="266"/>
                  </a:lnTo>
                  <a:lnTo>
                    <a:pt x="222" y="276"/>
                  </a:lnTo>
                  <a:lnTo>
                    <a:pt x="211" y="286"/>
                  </a:lnTo>
                  <a:lnTo>
                    <a:pt x="191" y="286"/>
                  </a:lnTo>
                  <a:lnTo>
                    <a:pt x="161" y="286"/>
                  </a:lnTo>
                  <a:lnTo>
                    <a:pt x="171" y="307"/>
                  </a:lnTo>
                  <a:lnTo>
                    <a:pt x="161" y="327"/>
                  </a:lnTo>
                  <a:lnTo>
                    <a:pt x="141" y="327"/>
                  </a:lnTo>
                  <a:lnTo>
                    <a:pt x="121" y="317"/>
                  </a:lnTo>
                  <a:lnTo>
                    <a:pt x="131" y="348"/>
                  </a:lnTo>
                  <a:lnTo>
                    <a:pt x="141" y="358"/>
                  </a:lnTo>
                  <a:lnTo>
                    <a:pt x="131" y="358"/>
                  </a:lnTo>
                  <a:lnTo>
                    <a:pt x="131" y="368"/>
                  </a:lnTo>
                  <a:lnTo>
                    <a:pt x="121" y="378"/>
                  </a:lnTo>
                  <a:lnTo>
                    <a:pt x="111" y="399"/>
                  </a:lnTo>
                  <a:lnTo>
                    <a:pt x="91" y="409"/>
                  </a:lnTo>
                  <a:lnTo>
                    <a:pt x="91" y="419"/>
                  </a:lnTo>
                  <a:lnTo>
                    <a:pt x="101" y="440"/>
                  </a:lnTo>
                  <a:lnTo>
                    <a:pt x="111" y="450"/>
                  </a:lnTo>
                  <a:lnTo>
                    <a:pt x="101" y="460"/>
                  </a:lnTo>
                  <a:lnTo>
                    <a:pt x="91" y="470"/>
                  </a:lnTo>
                  <a:lnTo>
                    <a:pt x="81" y="491"/>
                  </a:lnTo>
                  <a:lnTo>
                    <a:pt x="70" y="491"/>
                  </a:lnTo>
                  <a:lnTo>
                    <a:pt x="70" y="501"/>
                  </a:lnTo>
                  <a:lnTo>
                    <a:pt x="60" y="522"/>
                  </a:lnTo>
                  <a:lnTo>
                    <a:pt x="60" y="532"/>
                  </a:lnTo>
                  <a:lnTo>
                    <a:pt x="70" y="542"/>
                  </a:lnTo>
                  <a:lnTo>
                    <a:pt x="60" y="542"/>
                  </a:lnTo>
                  <a:lnTo>
                    <a:pt x="50" y="542"/>
                  </a:lnTo>
                  <a:lnTo>
                    <a:pt x="50" y="532"/>
                  </a:lnTo>
                  <a:lnTo>
                    <a:pt x="40" y="542"/>
                  </a:lnTo>
                  <a:lnTo>
                    <a:pt x="30" y="532"/>
                  </a:lnTo>
                  <a:lnTo>
                    <a:pt x="20" y="532"/>
                  </a:lnTo>
                  <a:lnTo>
                    <a:pt x="10" y="532"/>
                  </a:lnTo>
                  <a:lnTo>
                    <a:pt x="10" y="522"/>
                  </a:lnTo>
                  <a:lnTo>
                    <a:pt x="10" y="511"/>
                  </a:lnTo>
                  <a:lnTo>
                    <a:pt x="0" y="511"/>
                  </a:lnTo>
                  <a:lnTo>
                    <a:pt x="0" y="501"/>
                  </a:lnTo>
                  <a:lnTo>
                    <a:pt x="0" y="491"/>
                  </a:lnTo>
                  <a:lnTo>
                    <a:pt x="0" y="481"/>
                  </a:lnTo>
                  <a:lnTo>
                    <a:pt x="10" y="481"/>
                  </a:lnTo>
                  <a:lnTo>
                    <a:pt x="10" y="470"/>
                  </a:lnTo>
                  <a:lnTo>
                    <a:pt x="10" y="460"/>
                  </a:lnTo>
                  <a:lnTo>
                    <a:pt x="10" y="450"/>
                  </a:lnTo>
                  <a:lnTo>
                    <a:pt x="20" y="450"/>
                  </a:lnTo>
                  <a:lnTo>
                    <a:pt x="20" y="440"/>
                  </a:lnTo>
                  <a:lnTo>
                    <a:pt x="20" y="430"/>
                  </a:lnTo>
                  <a:lnTo>
                    <a:pt x="20" y="419"/>
                  </a:lnTo>
                  <a:lnTo>
                    <a:pt x="20" y="409"/>
                  </a:lnTo>
                  <a:lnTo>
                    <a:pt x="30" y="409"/>
                  </a:lnTo>
                  <a:lnTo>
                    <a:pt x="20" y="399"/>
                  </a:lnTo>
                  <a:lnTo>
                    <a:pt x="30" y="399"/>
                  </a:lnTo>
                  <a:lnTo>
                    <a:pt x="30" y="389"/>
                  </a:lnTo>
                  <a:lnTo>
                    <a:pt x="20" y="389"/>
                  </a:lnTo>
                  <a:lnTo>
                    <a:pt x="20" y="378"/>
                  </a:lnTo>
                  <a:lnTo>
                    <a:pt x="20" y="368"/>
                  </a:lnTo>
                  <a:lnTo>
                    <a:pt x="20" y="358"/>
                  </a:lnTo>
                  <a:lnTo>
                    <a:pt x="20" y="348"/>
                  </a:lnTo>
                  <a:lnTo>
                    <a:pt x="20" y="337"/>
                  </a:lnTo>
                  <a:lnTo>
                    <a:pt x="20" y="327"/>
                  </a:lnTo>
                  <a:lnTo>
                    <a:pt x="20" y="317"/>
                  </a:lnTo>
                  <a:lnTo>
                    <a:pt x="20" y="307"/>
                  </a:lnTo>
                  <a:lnTo>
                    <a:pt x="30" y="297"/>
                  </a:lnTo>
                  <a:lnTo>
                    <a:pt x="30" y="286"/>
                  </a:lnTo>
                  <a:lnTo>
                    <a:pt x="30" y="276"/>
                  </a:lnTo>
                  <a:lnTo>
                    <a:pt x="30" y="266"/>
                  </a:lnTo>
                  <a:lnTo>
                    <a:pt x="30" y="245"/>
                  </a:lnTo>
                  <a:lnTo>
                    <a:pt x="40" y="245"/>
                  </a:lnTo>
                  <a:lnTo>
                    <a:pt x="40" y="235"/>
                  </a:lnTo>
                  <a:lnTo>
                    <a:pt x="40" y="225"/>
                  </a:lnTo>
                  <a:lnTo>
                    <a:pt x="50" y="215"/>
                  </a:lnTo>
                  <a:lnTo>
                    <a:pt x="50" y="205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40" y="174"/>
                  </a:lnTo>
                  <a:lnTo>
                    <a:pt x="40" y="164"/>
                  </a:lnTo>
                  <a:lnTo>
                    <a:pt x="40" y="153"/>
                  </a:lnTo>
                  <a:lnTo>
                    <a:pt x="50" y="143"/>
                  </a:lnTo>
                  <a:lnTo>
                    <a:pt x="50" y="133"/>
                  </a:lnTo>
                  <a:lnTo>
                    <a:pt x="50" y="123"/>
                  </a:lnTo>
                  <a:lnTo>
                    <a:pt x="50" y="112"/>
                  </a:lnTo>
                  <a:lnTo>
                    <a:pt x="60" y="102"/>
                  </a:lnTo>
                  <a:lnTo>
                    <a:pt x="60" y="92"/>
                  </a:lnTo>
                  <a:lnTo>
                    <a:pt x="70" y="92"/>
                  </a:lnTo>
                  <a:lnTo>
                    <a:pt x="70" y="82"/>
                  </a:lnTo>
                  <a:lnTo>
                    <a:pt x="70" y="72"/>
                  </a:lnTo>
                  <a:lnTo>
                    <a:pt x="70" y="61"/>
                  </a:lnTo>
                  <a:lnTo>
                    <a:pt x="70" y="51"/>
                  </a:lnTo>
                  <a:lnTo>
                    <a:pt x="70" y="41"/>
                  </a:lnTo>
                  <a:lnTo>
                    <a:pt x="81" y="41"/>
                  </a:lnTo>
                  <a:lnTo>
                    <a:pt x="91" y="41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101" y="10"/>
                  </a:lnTo>
                  <a:lnTo>
                    <a:pt x="111" y="0"/>
                  </a:lnTo>
                  <a:lnTo>
                    <a:pt x="111" y="10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1" y="20"/>
                  </a:lnTo>
                  <a:lnTo>
                    <a:pt x="131" y="10"/>
                  </a:lnTo>
                  <a:lnTo>
                    <a:pt x="141" y="10"/>
                  </a:lnTo>
                  <a:lnTo>
                    <a:pt x="151" y="10"/>
                  </a:lnTo>
                  <a:lnTo>
                    <a:pt x="161" y="10"/>
                  </a:lnTo>
                  <a:lnTo>
                    <a:pt x="171" y="20"/>
                  </a:lnTo>
                  <a:lnTo>
                    <a:pt x="181" y="31"/>
                  </a:lnTo>
                  <a:lnTo>
                    <a:pt x="181" y="41"/>
                  </a:lnTo>
                  <a:lnTo>
                    <a:pt x="191" y="41"/>
                  </a:lnTo>
                  <a:lnTo>
                    <a:pt x="201" y="41"/>
                  </a:lnTo>
                  <a:lnTo>
                    <a:pt x="211" y="41"/>
                  </a:lnTo>
                  <a:lnTo>
                    <a:pt x="211" y="51"/>
                  </a:lnTo>
                  <a:lnTo>
                    <a:pt x="222" y="51"/>
                  </a:lnTo>
                  <a:lnTo>
                    <a:pt x="232" y="51"/>
                  </a:lnTo>
                  <a:lnTo>
                    <a:pt x="232" y="61"/>
                  </a:lnTo>
                  <a:lnTo>
                    <a:pt x="232" y="72"/>
                  </a:lnTo>
                  <a:lnTo>
                    <a:pt x="222" y="82"/>
                  </a:lnTo>
                  <a:lnTo>
                    <a:pt x="222" y="92"/>
                  </a:lnTo>
                  <a:lnTo>
                    <a:pt x="232" y="92"/>
                  </a:lnTo>
                  <a:lnTo>
                    <a:pt x="242" y="92"/>
                  </a:lnTo>
                  <a:lnTo>
                    <a:pt x="252" y="92"/>
                  </a:lnTo>
                  <a:lnTo>
                    <a:pt x="262" y="92"/>
                  </a:lnTo>
                  <a:lnTo>
                    <a:pt x="272" y="82"/>
                  </a:lnTo>
                  <a:lnTo>
                    <a:pt x="282" y="82"/>
                  </a:lnTo>
                  <a:lnTo>
                    <a:pt x="282" y="72"/>
                  </a:lnTo>
                  <a:lnTo>
                    <a:pt x="282" y="61"/>
                  </a:lnTo>
                  <a:lnTo>
                    <a:pt x="292" y="61"/>
                  </a:lnTo>
                  <a:lnTo>
                    <a:pt x="292" y="72"/>
                  </a:lnTo>
                  <a:lnTo>
                    <a:pt x="292" y="82"/>
                  </a:lnTo>
                  <a:lnTo>
                    <a:pt x="292" y="92"/>
                  </a:lnTo>
                  <a:lnTo>
                    <a:pt x="282" y="92"/>
                  </a:lnTo>
                  <a:lnTo>
                    <a:pt x="272" y="102"/>
                  </a:lnTo>
                  <a:lnTo>
                    <a:pt x="262" y="102"/>
                  </a:lnTo>
                  <a:lnTo>
                    <a:pt x="262" y="112"/>
                  </a:lnTo>
                  <a:lnTo>
                    <a:pt x="252" y="123"/>
                  </a:lnTo>
                  <a:lnTo>
                    <a:pt x="242" y="133"/>
                  </a:lnTo>
                  <a:lnTo>
                    <a:pt x="232" y="14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1327"/>
            <p:cNvSpPr>
              <a:spLocks/>
            </p:cNvSpPr>
            <p:nvPr/>
          </p:nvSpPr>
          <p:spPr bwMode="auto">
            <a:xfrm>
              <a:off x="5944876" y="5102733"/>
              <a:ext cx="36081" cy="25802"/>
            </a:xfrm>
            <a:custGeom>
              <a:avLst/>
              <a:gdLst>
                <a:gd name="T0" fmla="*/ 0 w 44"/>
                <a:gd name="T1" fmla="*/ 0 h 33"/>
                <a:gd name="T2" fmla="*/ 0 w 44"/>
                <a:gd name="T3" fmla="*/ 0 h 33"/>
                <a:gd name="T4" fmla="*/ 0 w 44"/>
                <a:gd name="T5" fmla="*/ 5 h 33"/>
                <a:gd name="T6" fmla="*/ 5 w 44"/>
                <a:gd name="T7" fmla="*/ 9 h 33"/>
                <a:gd name="T8" fmla="*/ 9 w 44"/>
                <a:gd name="T9" fmla="*/ 14 h 33"/>
                <a:gd name="T10" fmla="*/ 13 w 44"/>
                <a:gd name="T11" fmla="*/ 14 h 33"/>
                <a:gd name="T12" fmla="*/ 22 w 44"/>
                <a:gd name="T13" fmla="*/ 18 h 33"/>
                <a:gd name="T14" fmla="*/ 17 w 44"/>
                <a:gd name="T15" fmla="*/ 18 h 33"/>
                <a:gd name="T16" fmla="*/ 13 w 44"/>
                <a:gd name="T17" fmla="*/ 18 h 33"/>
                <a:gd name="T18" fmla="*/ 5 w 44"/>
                <a:gd name="T19" fmla="*/ 18 h 33"/>
                <a:gd name="T20" fmla="*/ 0 w 44"/>
                <a:gd name="T21" fmla="*/ 18 h 33"/>
                <a:gd name="T22" fmla="*/ 0 w 44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3"/>
                <a:gd name="T38" fmla="*/ 44 w 4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3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9" y="16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43" y="32"/>
                  </a:lnTo>
                  <a:lnTo>
                    <a:pt x="34" y="32"/>
                  </a:lnTo>
                  <a:lnTo>
                    <a:pt x="26" y="32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1328"/>
            <p:cNvSpPr>
              <a:spLocks/>
            </p:cNvSpPr>
            <p:nvPr/>
          </p:nvSpPr>
          <p:spPr bwMode="auto">
            <a:xfrm>
              <a:off x="5995389" y="513532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1329"/>
            <p:cNvSpPr>
              <a:spLocks/>
            </p:cNvSpPr>
            <p:nvPr/>
          </p:nvSpPr>
          <p:spPr bwMode="auto">
            <a:xfrm>
              <a:off x="5885704" y="4651876"/>
              <a:ext cx="245349" cy="442708"/>
            </a:xfrm>
            <a:custGeom>
              <a:avLst/>
              <a:gdLst>
                <a:gd name="T0" fmla="*/ 122 w 304"/>
                <a:gd name="T1" fmla="*/ 98 h 555"/>
                <a:gd name="T2" fmla="*/ 117 w 304"/>
                <a:gd name="T3" fmla="*/ 117 h 555"/>
                <a:gd name="T4" fmla="*/ 127 w 304"/>
                <a:gd name="T5" fmla="*/ 136 h 555"/>
                <a:gd name="T6" fmla="*/ 117 w 304"/>
                <a:gd name="T7" fmla="*/ 166 h 555"/>
                <a:gd name="T8" fmla="*/ 85 w 304"/>
                <a:gd name="T9" fmla="*/ 173 h 555"/>
                <a:gd name="T10" fmla="*/ 74 w 304"/>
                <a:gd name="T11" fmla="*/ 197 h 555"/>
                <a:gd name="T12" fmla="*/ 74 w 304"/>
                <a:gd name="T13" fmla="*/ 216 h 555"/>
                <a:gd name="T14" fmla="*/ 63 w 304"/>
                <a:gd name="T15" fmla="*/ 228 h 555"/>
                <a:gd name="T16" fmla="*/ 48 w 304"/>
                <a:gd name="T17" fmla="*/ 253 h 555"/>
                <a:gd name="T18" fmla="*/ 53 w 304"/>
                <a:gd name="T19" fmla="*/ 277 h 555"/>
                <a:gd name="T20" fmla="*/ 37 w 304"/>
                <a:gd name="T21" fmla="*/ 296 h 555"/>
                <a:gd name="T22" fmla="*/ 32 w 304"/>
                <a:gd name="T23" fmla="*/ 321 h 555"/>
                <a:gd name="T24" fmla="*/ 26 w 304"/>
                <a:gd name="T25" fmla="*/ 326 h 555"/>
                <a:gd name="T26" fmla="*/ 16 w 304"/>
                <a:gd name="T27" fmla="*/ 321 h 555"/>
                <a:gd name="T28" fmla="*/ 5 w 304"/>
                <a:gd name="T29" fmla="*/ 314 h 555"/>
                <a:gd name="T30" fmla="*/ 0 w 304"/>
                <a:gd name="T31" fmla="*/ 302 h 555"/>
                <a:gd name="T32" fmla="*/ 5 w 304"/>
                <a:gd name="T33" fmla="*/ 289 h 555"/>
                <a:gd name="T34" fmla="*/ 5 w 304"/>
                <a:gd name="T35" fmla="*/ 271 h 555"/>
                <a:gd name="T36" fmla="*/ 11 w 304"/>
                <a:gd name="T37" fmla="*/ 259 h 555"/>
                <a:gd name="T38" fmla="*/ 16 w 304"/>
                <a:gd name="T39" fmla="*/ 246 h 555"/>
                <a:gd name="T40" fmla="*/ 16 w 304"/>
                <a:gd name="T41" fmla="*/ 234 h 555"/>
                <a:gd name="T42" fmla="*/ 11 w 304"/>
                <a:gd name="T43" fmla="*/ 222 h 555"/>
                <a:gd name="T44" fmla="*/ 11 w 304"/>
                <a:gd name="T45" fmla="*/ 203 h 555"/>
                <a:gd name="T46" fmla="*/ 11 w 304"/>
                <a:gd name="T47" fmla="*/ 185 h 555"/>
                <a:gd name="T48" fmla="*/ 16 w 304"/>
                <a:gd name="T49" fmla="*/ 166 h 555"/>
                <a:gd name="T50" fmla="*/ 21 w 304"/>
                <a:gd name="T51" fmla="*/ 148 h 555"/>
                <a:gd name="T52" fmla="*/ 26 w 304"/>
                <a:gd name="T53" fmla="*/ 130 h 555"/>
                <a:gd name="T54" fmla="*/ 26 w 304"/>
                <a:gd name="T55" fmla="*/ 111 h 555"/>
                <a:gd name="T56" fmla="*/ 21 w 304"/>
                <a:gd name="T57" fmla="*/ 93 h 555"/>
                <a:gd name="T58" fmla="*/ 26 w 304"/>
                <a:gd name="T59" fmla="*/ 74 h 555"/>
                <a:gd name="T60" fmla="*/ 32 w 304"/>
                <a:gd name="T61" fmla="*/ 55 h 555"/>
                <a:gd name="T62" fmla="*/ 37 w 304"/>
                <a:gd name="T63" fmla="*/ 43 h 555"/>
                <a:gd name="T64" fmla="*/ 37 w 304"/>
                <a:gd name="T65" fmla="*/ 25 h 555"/>
                <a:gd name="T66" fmla="*/ 48 w 304"/>
                <a:gd name="T67" fmla="*/ 18 h 555"/>
                <a:gd name="T68" fmla="*/ 58 w 304"/>
                <a:gd name="T69" fmla="*/ 0 h 555"/>
                <a:gd name="T70" fmla="*/ 69 w 304"/>
                <a:gd name="T71" fmla="*/ 6 h 555"/>
                <a:gd name="T72" fmla="*/ 74 w 304"/>
                <a:gd name="T73" fmla="*/ 6 h 555"/>
                <a:gd name="T74" fmla="*/ 90 w 304"/>
                <a:gd name="T75" fmla="*/ 12 h 555"/>
                <a:gd name="T76" fmla="*/ 101 w 304"/>
                <a:gd name="T77" fmla="*/ 25 h 555"/>
                <a:gd name="T78" fmla="*/ 111 w 304"/>
                <a:gd name="T79" fmla="*/ 31 h 555"/>
                <a:gd name="T80" fmla="*/ 122 w 304"/>
                <a:gd name="T81" fmla="*/ 37 h 555"/>
                <a:gd name="T82" fmla="*/ 117 w 304"/>
                <a:gd name="T83" fmla="*/ 55 h 555"/>
                <a:gd name="T84" fmla="*/ 132 w 304"/>
                <a:gd name="T85" fmla="*/ 55 h 555"/>
                <a:gd name="T86" fmla="*/ 148 w 304"/>
                <a:gd name="T87" fmla="*/ 49 h 555"/>
                <a:gd name="T88" fmla="*/ 153 w 304"/>
                <a:gd name="T89" fmla="*/ 37 h 555"/>
                <a:gd name="T90" fmla="*/ 153 w 304"/>
                <a:gd name="T91" fmla="*/ 55 h 555"/>
                <a:gd name="T92" fmla="*/ 138 w 304"/>
                <a:gd name="T93" fmla="*/ 62 h 555"/>
                <a:gd name="T94" fmla="*/ 127 w 304"/>
                <a:gd name="T95" fmla="*/ 80 h 5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4"/>
                <a:gd name="T145" fmla="*/ 0 h 555"/>
                <a:gd name="T146" fmla="*/ 304 w 304"/>
                <a:gd name="T147" fmla="*/ 555 h 5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4" h="555">
                  <a:moveTo>
                    <a:pt x="240" y="146"/>
                  </a:moveTo>
                  <a:lnTo>
                    <a:pt x="240" y="157"/>
                  </a:lnTo>
                  <a:lnTo>
                    <a:pt x="240" y="167"/>
                  </a:lnTo>
                  <a:lnTo>
                    <a:pt x="240" y="178"/>
                  </a:lnTo>
                  <a:lnTo>
                    <a:pt x="240" y="188"/>
                  </a:lnTo>
                  <a:lnTo>
                    <a:pt x="230" y="199"/>
                  </a:lnTo>
                  <a:lnTo>
                    <a:pt x="230" y="209"/>
                  </a:lnTo>
                  <a:lnTo>
                    <a:pt x="230" y="220"/>
                  </a:lnTo>
                  <a:lnTo>
                    <a:pt x="251" y="230"/>
                  </a:lnTo>
                  <a:lnTo>
                    <a:pt x="251" y="251"/>
                  </a:lnTo>
                  <a:lnTo>
                    <a:pt x="251" y="272"/>
                  </a:lnTo>
                  <a:lnTo>
                    <a:pt x="230" y="282"/>
                  </a:lnTo>
                  <a:lnTo>
                    <a:pt x="219" y="293"/>
                  </a:lnTo>
                  <a:lnTo>
                    <a:pt x="199" y="293"/>
                  </a:lnTo>
                  <a:lnTo>
                    <a:pt x="167" y="293"/>
                  </a:lnTo>
                  <a:lnTo>
                    <a:pt x="178" y="314"/>
                  </a:lnTo>
                  <a:lnTo>
                    <a:pt x="167" y="334"/>
                  </a:lnTo>
                  <a:lnTo>
                    <a:pt x="146" y="334"/>
                  </a:lnTo>
                  <a:lnTo>
                    <a:pt x="125" y="324"/>
                  </a:lnTo>
                  <a:lnTo>
                    <a:pt x="136" y="355"/>
                  </a:lnTo>
                  <a:lnTo>
                    <a:pt x="146" y="366"/>
                  </a:lnTo>
                  <a:lnTo>
                    <a:pt x="136" y="366"/>
                  </a:lnTo>
                  <a:lnTo>
                    <a:pt x="136" y="376"/>
                  </a:lnTo>
                  <a:lnTo>
                    <a:pt x="125" y="387"/>
                  </a:lnTo>
                  <a:lnTo>
                    <a:pt x="115" y="408"/>
                  </a:lnTo>
                  <a:lnTo>
                    <a:pt x="94" y="418"/>
                  </a:lnTo>
                  <a:lnTo>
                    <a:pt x="94" y="429"/>
                  </a:lnTo>
                  <a:lnTo>
                    <a:pt x="104" y="449"/>
                  </a:lnTo>
                  <a:lnTo>
                    <a:pt x="115" y="460"/>
                  </a:lnTo>
                  <a:lnTo>
                    <a:pt x="104" y="470"/>
                  </a:lnTo>
                  <a:lnTo>
                    <a:pt x="94" y="481"/>
                  </a:lnTo>
                  <a:lnTo>
                    <a:pt x="84" y="502"/>
                  </a:lnTo>
                  <a:lnTo>
                    <a:pt x="73" y="502"/>
                  </a:lnTo>
                  <a:lnTo>
                    <a:pt x="73" y="512"/>
                  </a:lnTo>
                  <a:lnTo>
                    <a:pt x="63" y="533"/>
                  </a:lnTo>
                  <a:lnTo>
                    <a:pt x="63" y="544"/>
                  </a:lnTo>
                  <a:lnTo>
                    <a:pt x="73" y="554"/>
                  </a:lnTo>
                  <a:lnTo>
                    <a:pt x="63" y="554"/>
                  </a:lnTo>
                  <a:lnTo>
                    <a:pt x="52" y="554"/>
                  </a:lnTo>
                  <a:lnTo>
                    <a:pt x="52" y="544"/>
                  </a:lnTo>
                  <a:lnTo>
                    <a:pt x="42" y="554"/>
                  </a:lnTo>
                  <a:lnTo>
                    <a:pt x="31" y="544"/>
                  </a:lnTo>
                  <a:lnTo>
                    <a:pt x="21" y="544"/>
                  </a:lnTo>
                  <a:lnTo>
                    <a:pt x="10" y="544"/>
                  </a:lnTo>
                  <a:lnTo>
                    <a:pt x="10" y="533"/>
                  </a:lnTo>
                  <a:lnTo>
                    <a:pt x="10" y="523"/>
                  </a:lnTo>
                  <a:lnTo>
                    <a:pt x="0" y="523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481"/>
                  </a:lnTo>
                  <a:lnTo>
                    <a:pt x="10" y="470"/>
                  </a:lnTo>
                  <a:lnTo>
                    <a:pt x="10" y="460"/>
                  </a:lnTo>
                  <a:lnTo>
                    <a:pt x="21" y="460"/>
                  </a:lnTo>
                  <a:lnTo>
                    <a:pt x="21" y="449"/>
                  </a:lnTo>
                  <a:lnTo>
                    <a:pt x="21" y="439"/>
                  </a:lnTo>
                  <a:lnTo>
                    <a:pt x="21" y="429"/>
                  </a:lnTo>
                  <a:lnTo>
                    <a:pt x="21" y="418"/>
                  </a:lnTo>
                  <a:lnTo>
                    <a:pt x="31" y="418"/>
                  </a:lnTo>
                  <a:lnTo>
                    <a:pt x="21" y="408"/>
                  </a:lnTo>
                  <a:lnTo>
                    <a:pt x="31" y="408"/>
                  </a:lnTo>
                  <a:lnTo>
                    <a:pt x="31" y="397"/>
                  </a:lnTo>
                  <a:lnTo>
                    <a:pt x="21" y="397"/>
                  </a:lnTo>
                  <a:lnTo>
                    <a:pt x="21" y="387"/>
                  </a:lnTo>
                  <a:lnTo>
                    <a:pt x="21" y="376"/>
                  </a:lnTo>
                  <a:lnTo>
                    <a:pt x="21" y="366"/>
                  </a:lnTo>
                  <a:lnTo>
                    <a:pt x="21" y="355"/>
                  </a:lnTo>
                  <a:lnTo>
                    <a:pt x="21" y="345"/>
                  </a:lnTo>
                  <a:lnTo>
                    <a:pt x="21" y="334"/>
                  </a:lnTo>
                  <a:lnTo>
                    <a:pt x="21" y="324"/>
                  </a:lnTo>
                  <a:lnTo>
                    <a:pt x="21" y="314"/>
                  </a:lnTo>
                  <a:lnTo>
                    <a:pt x="31" y="303"/>
                  </a:lnTo>
                  <a:lnTo>
                    <a:pt x="31" y="293"/>
                  </a:lnTo>
                  <a:lnTo>
                    <a:pt x="31" y="282"/>
                  </a:lnTo>
                  <a:lnTo>
                    <a:pt x="31" y="272"/>
                  </a:lnTo>
                  <a:lnTo>
                    <a:pt x="31" y="251"/>
                  </a:lnTo>
                  <a:lnTo>
                    <a:pt x="42" y="251"/>
                  </a:lnTo>
                  <a:lnTo>
                    <a:pt x="42" y="240"/>
                  </a:lnTo>
                  <a:lnTo>
                    <a:pt x="42" y="230"/>
                  </a:lnTo>
                  <a:lnTo>
                    <a:pt x="52" y="220"/>
                  </a:lnTo>
                  <a:lnTo>
                    <a:pt x="52" y="209"/>
                  </a:lnTo>
                  <a:lnTo>
                    <a:pt x="52" y="199"/>
                  </a:lnTo>
                  <a:lnTo>
                    <a:pt x="52" y="188"/>
                  </a:lnTo>
                  <a:lnTo>
                    <a:pt x="42" y="178"/>
                  </a:lnTo>
                  <a:lnTo>
                    <a:pt x="42" y="167"/>
                  </a:lnTo>
                  <a:lnTo>
                    <a:pt x="42" y="157"/>
                  </a:lnTo>
                  <a:lnTo>
                    <a:pt x="52" y="146"/>
                  </a:lnTo>
                  <a:lnTo>
                    <a:pt x="52" y="136"/>
                  </a:lnTo>
                  <a:lnTo>
                    <a:pt x="52" y="125"/>
                  </a:lnTo>
                  <a:lnTo>
                    <a:pt x="52" y="115"/>
                  </a:lnTo>
                  <a:lnTo>
                    <a:pt x="63" y="105"/>
                  </a:lnTo>
                  <a:lnTo>
                    <a:pt x="63" y="94"/>
                  </a:lnTo>
                  <a:lnTo>
                    <a:pt x="73" y="94"/>
                  </a:lnTo>
                  <a:lnTo>
                    <a:pt x="73" y="84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3" y="52"/>
                  </a:lnTo>
                  <a:lnTo>
                    <a:pt x="73" y="42"/>
                  </a:lnTo>
                  <a:lnTo>
                    <a:pt x="84" y="42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94" y="21"/>
                  </a:lnTo>
                  <a:lnTo>
                    <a:pt x="104" y="1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25" y="10"/>
                  </a:lnTo>
                  <a:lnTo>
                    <a:pt x="136" y="10"/>
                  </a:lnTo>
                  <a:lnTo>
                    <a:pt x="136" y="21"/>
                  </a:lnTo>
                  <a:lnTo>
                    <a:pt x="136" y="10"/>
                  </a:lnTo>
                  <a:lnTo>
                    <a:pt x="146" y="10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78" y="21"/>
                  </a:lnTo>
                  <a:lnTo>
                    <a:pt x="188" y="31"/>
                  </a:lnTo>
                  <a:lnTo>
                    <a:pt x="188" y="42"/>
                  </a:lnTo>
                  <a:lnTo>
                    <a:pt x="199" y="42"/>
                  </a:lnTo>
                  <a:lnTo>
                    <a:pt x="209" y="42"/>
                  </a:lnTo>
                  <a:lnTo>
                    <a:pt x="219" y="42"/>
                  </a:lnTo>
                  <a:lnTo>
                    <a:pt x="219" y="52"/>
                  </a:lnTo>
                  <a:lnTo>
                    <a:pt x="230" y="52"/>
                  </a:lnTo>
                  <a:lnTo>
                    <a:pt x="240" y="52"/>
                  </a:lnTo>
                  <a:lnTo>
                    <a:pt x="240" y="63"/>
                  </a:lnTo>
                  <a:lnTo>
                    <a:pt x="240" y="73"/>
                  </a:lnTo>
                  <a:lnTo>
                    <a:pt x="230" y="84"/>
                  </a:lnTo>
                  <a:lnTo>
                    <a:pt x="230" y="94"/>
                  </a:lnTo>
                  <a:lnTo>
                    <a:pt x="240" y="94"/>
                  </a:lnTo>
                  <a:lnTo>
                    <a:pt x="251" y="94"/>
                  </a:lnTo>
                  <a:lnTo>
                    <a:pt x="261" y="94"/>
                  </a:lnTo>
                  <a:lnTo>
                    <a:pt x="272" y="94"/>
                  </a:lnTo>
                  <a:lnTo>
                    <a:pt x="282" y="84"/>
                  </a:lnTo>
                  <a:lnTo>
                    <a:pt x="293" y="84"/>
                  </a:lnTo>
                  <a:lnTo>
                    <a:pt x="293" y="73"/>
                  </a:lnTo>
                  <a:lnTo>
                    <a:pt x="293" y="63"/>
                  </a:lnTo>
                  <a:lnTo>
                    <a:pt x="303" y="63"/>
                  </a:lnTo>
                  <a:lnTo>
                    <a:pt x="303" y="73"/>
                  </a:lnTo>
                  <a:lnTo>
                    <a:pt x="303" y="84"/>
                  </a:lnTo>
                  <a:lnTo>
                    <a:pt x="303" y="94"/>
                  </a:lnTo>
                  <a:lnTo>
                    <a:pt x="293" y="94"/>
                  </a:lnTo>
                  <a:lnTo>
                    <a:pt x="282" y="105"/>
                  </a:lnTo>
                  <a:lnTo>
                    <a:pt x="272" y="105"/>
                  </a:lnTo>
                  <a:lnTo>
                    <a:pt x="272" y="115"/>
                  </a:lnTo>
                  <a:lnTo>
                    <a:pt x="261" y="125"/>
                  </a:lnTo>
                  <a:lnTo>
                    <a:pt x="251" y="136"/>
                  </a:lnTo>
                  <a:lnTo>
                    <a:pt x="240" y="14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1330"/>
            <p:cNvSpPr>
              <a:spLocks/>
            </p:cNvSpPr>
            <p:nvPr/>
          </p:nvSpPr>
          <p:spPr bwMode="auto">
            <a:xfrm>
              <a:off x="5944876" y="5102733"/>
              <a:ext cx="43297" cy="32592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6 h 42"/>
                <a:gd name="T4" fmla="*/ 5 w 53"/>
                <a:gd name="T5" fmla="*/ 12 h 42"/>
                <a:gd name="T6" fmla="*/ 11 w 53"/>
                <a:gd name="T7" fmla="*/ 18 h 42"/>
                <a:gd name="T8" fmla="*/ 16 w 53"/>
                <a:gd name="T9" fmla="*/ 18 h 42"/>
                <a:gd name="T10" fmla="*/ 26 w 53"/>
                <a:gd name="T11" fmla="*/ 23 h 42"/>
                <a:gd name="T12" fmla="*/ 21 w 53"/>
                <a:gd name="T13" fmla="*/ 23 h 42"/>
                <a:gd name="T14" fmla="*/ 16 w 53"/>
                <a:gd name="T15" fmla="*/ 23 h 42"/>
                <a:gd name="T16" fmla="*/ 5 w 53"/>
                <a:gd name="T17" fmla="*/ 23 h 42"/>
                <a:gd name="T18" fmla="*/ 0 w 53"/>
                <a:gd name="T19" fmla="*/ 23 h 42"/>
                <a:gd name="T20" fmla="*/ 0 w 53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42"/>
                <a:gd name="T35" fmla="*/ 53 w 5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42">
                  <a:moveTo>
                    <a:pt x="0" y="0"/>
                  </a:moveTo>
                  <a:lnTo>
                    <a:pt x="0" y="10"/>
                  </a:lnTo>
                  <a:lnTo>
                    <a:pt x="10" y="21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52" y="41"/>
                  </a:lnTo>
                  <a:lnTo>
                    <a:pt x="42" y="41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1331"/>
            <p:cNvSpPr>
              <a:spLocks/>
            </p:cNvSpPr>
            <p:nvPr/>
          </p:nvSpPr>
          <p:spPr bwMode="auto">
            <a:xfrm>
              <a:off x="5995389" y="5135325"/>
              <a:ext cx="10102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1332"/>
            <p:cNvSpPr>
              <a:spLocks/>
            </p:cNvSpPr>
            <p:nvPr/>
          </p:nvSpPr>
          <p:spPr bwMode="auto">
            <a:xfrm>
              <a:off x="5929001" y="4502496"/>
              <a:ext cx="142879" cy="157528"/>
            </a:xfrm>
            <a:custGeom>
              <a:avLst/>
              <a:gdLst>
                <a:gd name="T0" fmla="*/ 5 w 178"/>
                <a:gd name="T1" fmla="*/ 70 h 199"/>
                <a:gd name="T2" fmla="*/ 0 w 178"/>
                <a:gd name="T3" fmla="*/ 64 h 199"/>
                <a:gd name="T4" fmla="*/ 5 w 178"/>
                <a:gd name="T5" fmla="*/ 58 h 199"/>
                <a:gd name="T6" fmla="*/ 5 w 178"/>
                <a:gd name="T7" fmla="*/ 58 h 199"/>
                <a:gd name="T8" fmla="*/ 10 w 178"/>
                <a:gd name="T9" fmla="*/ 52 h 199"/>
                <a:gd name="T10" fmla="*/ 5 w 178"/>
                <a:gd name="T11" fmla="*/ 46 h 199"/>
                <a:gd name="T12" fmla="*/ 5 w 178"/>
                <a:gd name="T13" fmla="*/ 35 h 199"/>
                <a:gd name="T14" fmla="*/ 10 w 178"/>
                <a:gd name="T15" fmla="*/ 24 h 199"/>
                <a:gd name="T16" fmla="*/ 5 w 178"/>
                <a:gd name="T17" fmla="*/ 18 h 199"/>
                <a:gd name="T18" fmla="*/ 0 w 178"/>
                <a:gd name="T19" fmla="*/ 12 h 199"/>
                <a:gd name="T20" fmla="*/ 10 w 178"/>
                <a:gd name="T21" fmla="*/ 12 h 199"/>
                <a:gd name="T22" fmla="*/ 15 w 178"/>
                <a:gd name="T23" fmla="*/ 6 h 199"/>
                <a:gd name="T24" fmla="*/ 20 w 178"/>
                <a:gd name="T25" fmla="*/ 0 h 199"/>
                <a:gd name="T26" fmla="*/ 30 w 178"/>
                <a:gd name="T27" fmla="*/ 0 h 199"/>
                <a:gd name="T28" fmla="*/ 35 w 178"/>
                <a:gd name="T29" fmla="*/ 6 h 199"/>
                <a:gd name="T30" fmla="*/ 35 w 178"/>
                <a:gd name="T31" fmla="*/ 18 h 199"/>
                <a:gd name="T32" fmla="*/ 45 w 178"/>
                <a:gd name="T33" fmla="*/ 24 h 199"/>
                <a:gd name="T34" fmla="*/ 50 w 178"/>
                <a:gd name="T35" fmla="*/ 29 h 199"/>
                <a:gd name="T36" fmla="*/ 60 w 178"/>
                <a:gd name="T37" fmla="*/ 29 h 199"/>
                <a:gd name="T38" fmla="*/ 70 w 178"/>
                <a:gd name="T39" fmla="*/ 35 h 199"/>
                <a:gd name="T40" fmla="*/ 70 w 178"/>
                <a:gd name="T41" fmla="*/ 46 h 199"/>
                <a:gd name="T42" fmla="*/ 75 w 178"/>
                <a:gd name="T43" fmla="*/ 58 h 199"/>
                <a:gd name="T44" fmla="*/ 84 w 178"/>
                <a:gd name="T45" fmla="*/ 58 h 199"/>
                <a:gd name="T46" fmla="*/ 89 w 178"/>
                <a:gd name="T47" fmla="*/ 64 h 199"/>
                <a:gd name="T48" fmla="*/ 89 w 178"/>
                <a:gd name="T49" fmla="*/ 76 h 199"/>
                <a:gd name="T50" fmla="*/ 89 w 178"/>
                <a:gd name="T51" fmla="*/ 88 h 199"/>
                <a:gd name="T52" fmla="*/ 84 w 178"/>
                <a:gd name="T53" fmla="*/ 88 h 199"/>
                <a:gd name="T54" fmla="*/ 75 w 178"/>
                <a:gd name="T55" fmla="*/ 82 h 199"/>
                <a:gd name="T56" fmla="*/ 65 w 178"/>
                <a:gd name="T57" fmla="*/ 88 h 199"/>
                <a:gd name="T58" fmla="*/ 60 w 178"/>
                <a:gd name="T59" fmla="*/ 93 h 199"/>
                <a:gd name="T60" fmla="*/ 55 w 178"/>
                <a:gd name="T61" fmla="*/ 99 h 199"/>
                <a:gd name="T62" fmla="*/ 55 w 178"/>
                <a:gd name="T63" fmla="*/ 111 h 199"/>
                <a:gd name="T64" fmla="*/ 45 w 178"/>
                <a:gd name="T65" fmla="*/ 111 h 199"/>
                <a:gd name="T66" fmla="*/ 40 w 178"/>
                <a:gd name="T67" fmla="*/ 116 h 199"/>
                <a:gd name="T68" fmla="*/ 35 w 178"/>
                <a:gd name="T69" fmla="*/ 111 h 199"/>
                <a:gd name="T70" fmla="*/ 30 w 178"/>
                <a:gd name="T71" fmla="*/ 105 h 199"/>
                <a:gd name="T72" fmla="*/ 20 w 178"/>
                <a:gd name="T73" fmla="*/ 116 h 199"/>
                <a:gd name="T74" fmla="*/ 15 w 178"/>
                <a:gd name="T75" fmla="*/ 111 h 199"/>
                <a:gd name="T76" fmla="*/ 10 w 178"/>
                <a:gd name="T77" fmla="*/ 99 h 199"/>
                <a:gd name="T78" fmla="*/ 10 w 178"/>
                <a:gd name="T79" fmla="*/ 88 h 199"/>
                <a:gd name="T80" fmla="*/ 5 w 178"/>
                <a:gd name="T81" fmla="*/ 76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8"/>
                <a:gd name="T124" fmla="*/ 0 h 199"/>
                <a:gd name="T125" fmla="*/ 178 w 17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8" h="199">
                  <a:moveTo>
                    <a:pt x="10" y="119"/>
                  </a:moveTo>
                  <a:lnTo>
                    <a:pt x="10" y="119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10" y="109"/>
                  </a:lnTo>
                  <a:lnTo>
                    <a:pt x="10" y="99"/>
                  </a:lnTo>
                  <a:lnTo>
                    <a:pt x="10" y="89"/>
                  </a:lnTo>
                  <a:lnTo>
                    <a:pt x="10" y="99"/>
                  </a:lnTo>
                  <a:lnTo>
                    <a:pt x="20" y="99"/>
                  </a:lnTo>
                  <a:lnTo>
                    <a:pt x="20" y="89"/>
                  </a:lnTo>
                  <a:lnTo>
                    <a:pt x="10" y="89"/>
                  </a:lnTo>
                  <a:lnTo>
                    <a:pt x="10" y="79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69" y="10"/>
                  </a:lnTo>
                  <a:lnTo>
                    <a:pt x="69" y="20"/>
                  </a:lnTo>
                  <a:lnTo>
                    <a:pt x="69" y="30"/>
                  </a:lnTo>
                  <a:lnTo>
                    <a:pt x="79" y="40"/>
                  </a:lnTo>
                  <a:lnTo>
                    <a:pt x="89" y="40"/>
                  </a:lnTo>
                  <a:lnTo>
                    <a:pt x="98" y="40"/>
                  </a:lnTo>
                  <a:lnTo>
                    <a:pt x="98" y="50"/>
                  </a:lnTo>
                  <a:lnTo>
                    <a:pt x="108" y="50"/>
                  </a:lnTo>
                  <a:lnTo>
                    <a:pt x="118" y="50"/>
                  </a:lnTo>
                  <a:lnTo>
                    <a:pt x="128" y="59"/>
                  </a:lnTo>
                  <a:lnTo>
                    <a:pt x="138" y="59"/>
                  </a:lnTo>
                  <a:lnTo>
                    <a:pt x="138" y="69"/>
                  </a:lnTo>
                  <a:lnTo>
                    <a:pt x="138" y="79"/>
                  </a:lnTo>
                  <a:lnTo>
                    <a:pt x="138" y="89"/>
                  </a:lnTo>
                  <a:lnTo>
                    <a:pt x="148" y="99"/>
                  </a:lnTo>
                  <a:lnTo>
                    <a:pt x="157" y="99"/>
                  </a:lnTo>
                  <a:lnTo>
                    <a:pt x="167" y="99"/>
                  </a:lnTo>
                  <a:lnTo>
                    <a:pt x="167" y="109"/>
                  </a:lnTo>
                  <a:lnTo>
                    <a:pt x="177" y="109"/>
                  </a:lnTo>
                  <a:lnTo>
                    <a:pt x="177" y="119"/>
                  </a:lnTo>
                  <a:lnTo>
                    <a:pt x="177" y="129"/>
                  </a:lnTo>
                  <a:lnTo>
                    <a:pt x="177" y="139"/>
                  </a:lnTo>
                  <a:lnTo>
                    <a:pt x="177" y="149"/>
                  </a:lnTo>
                  <a:lnTo>
                    <a:pt x="177" y="158"/>
                  </a:lnTo>
                  <a:lnTo>
                    <a:pt x="167" y="149"/>
                  </a:lnTo>
                  <a:lnTo>
                    <a:pt x="157" y="139"/>
                  </a:lnTo>
                  <a:lnTo>
                    <a:pt x="148" y="139"/>
                  </a:lnTo>
                  <a:lnTo>
                    <a:pt x="138" y="149"/>
                  </a:lnTo>
                  <a:lnTo>
                    <a:pt x="128" y="149"/>
                  </a:lnTo>
                  <a:lnTo>
                    <a:pt x="118" y="149"/>
                  </a:lnTo>
                  <a:lnTo>
                    <a:pt x="118" y="158"/>
                  </a:lnTo>
                  <a:lnTo>
                    <a:pt x="108" y="158"/>
                  </a:lnTo>
                  <a:lnTo>
                    <a:pt x="108" y="168"/>
                  </a:lnTo>
                  <a:lnTo>
                    <a:pt x="108" y="178"/>
                  </a:lnTo>
                  <a:lnTo>
                    <a:pt x="108" y="188"/>
                  </a:lnTo>
                  <a:lnTo>
                    <a:pt x="98" y="188"/>
                  </a:lnTo>
                  <a:lnTo>
                    <a:pt x="89" y="188"/>
                  </a:lnTo>
                  <a:lnTo>
                    <a:pt x="79" y="188"/>
                  </a:lnTo>
                  <a:lnTo>
                    <a:pt x="79" y="198"/>
                  </a:lnTo>
                  <a:lnTo>
                    <a:pt x="79" y="188"/>
                  </a:lnTo>
                  <a:lnTo>
                    <a:pt x="69" y="188"/>
                  </a:lnTo>
                  <a:lnTo>
                    <a:pt x="59" y="188"/>
                  </a:lnTo>
                  <a:lnTo>
                    <a:pt x="59" y="178"/>
                  </a:lnTo>
                  <a:lnTo>
                    <a:pt x="49" y="188"/>
                  </a:lnTo>
                  <a:lnTo>
                    <a:pt x="39" y="198"/>
                  </a:lnTo>
                  <a:lnTo>
                    <a:pt x="30" y="198"/>
                  </a:lnTo>
                  <a:lnTo>
                    <a:pt x="30" y="188"/>
                  </a:lnTo>
                  <a:lnTo>
                    <a:pt x="30" y="178"/>
                  </a:lnTo>
                  <a:lnTo>
                    <a:pt x="20" y="168"/>
                  </a:lnTo>
                  <a:lnTo>
                    <a:pt x="20" y="158"/>
                  </a:lnTo>
                  <a:lnTo>
                    <a:pt x="20" y="149"/>
                  </a:lnTo>
                  <a:lnTo>
                    <a:pt x="20" y="139"/>
                  </a:lnTo>
                  <a:lnTo>
                    <a:pt x="10" y="129"/>
                  </a:lnTo>
                  <a:lnTo>
                    <a:pt x="10" y="1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1333"/>
            <p:cNvSpPr>
              <a:spLocks/>
            </p:cNvSpPr>
            <p:nvPr/>
          </p:nvSpPr>
          <p:spPr bwMode="auto">
            <a:xfrm>
              <a:off x="5929001" y="4502496"/>
              <a:ext cx="152982" cy="167034"/>
            </a:xfrm>
            <a:custGeom>
              <a:avLst/>
              <a:gdLst>
                <a:gd name="T0" fmla="*/ 0 w 189"/>
                <a:gd name="T1" fmla="*/ 73 h 210"/>
                <a:gd name="T2" fmla="*/ 5 w 189"/>
                <a:gd name="T3" fmla="*/ 67 h 210"/>
                <a:gd name="T4" fmla="*/ 5 w 189"/>
                <a:gd name="T5" fmla="*/ 55 h 210"/>
                <a:gd name="T6" fmla="*/ 11 w 189"/>
                <a:gd name="T7" fmla="*/ 62 h 210"/>
                <a:gd name="T8" fmla="*/ 5 w 189"/>
                <a:gd name="T9" fmla="*/ 55 h 210"/>
                <a:gd name="T10" fmla="*/ 5 w 189"/>
                <a:gd name="T11" fmla="*/ 43 h 210"/>
                <a:gd name="T12" fmla="*/ 5 w 189"/>
                <a:gd name="T13" fmla="*/ 25 h 210"/>
                <a:gd name="T14" fmla="*/ 5 w 189"/>
                <a:gd name="T15" fmla="*/ 25 h 210"/>
                <a:gd name="T16" fmla="*/ 5 w 189"/>
                <a:gd name="T17" fmla="*/ 12 h 210"/>
                <a:gd name="T18" fmla="*/ 5 w 189"/>
                <a:gd name="T19" fmla="*/ 12 h 210"/>
                <a:gd name="T20" fmla="*/ 16 w 189"/>
                <a:gd name="T21" fmla="*/ 12 h 210"/>
                <a:gd name="T22" fmla="*/ 21 w 189"/>
                <a:gd name="T23" fmla="*/ 6 h 210"/>
                <a:gd name="T24" fmla="*/ 26 w 189"/>
                <a:gd name="T25" fmla="*/ 0 h 210"/>
                <a:gd name="T26" fmla="*/ 37 w 189"/>
                <a:gd name="T27" fmla="*/ 0 h 210"/>
                <a:gd name="T28" fmla="*/ 37 w 189"/>
                <a:gd name="T29" fmla="*/ 12 h 210"/>
                <a:gd name="T30" fmla="*/ 43 w 189"/>
                <a:gd name="T31" fmla="*/ 25 h 210"/>
                <a:gd name="T32" fmla="*/ 53 w 189"/>
                <a:gd name="T33" fmla="*/ 25 h 210"/>
                <a:gd name="T34" fmla="*/ 58 w 189"/>
                <a:gd name="T35" fmla="*/ 30 h 210"/>
                <a:gd name="T36" fmla="*/ 69 w 189"/>
                <a:gd name="T37" fmla="*/ 37 h 210"/>
                <a:gd name="T38" fmla="*/ 74 w 189"/>
                <a:gd name="T39" fmla="*/ 43 h 210"/>
                <a:gd name="T40" fmla="*/ 74 w 189"/>
                <a:gd name="T41" fmla="*/ 55 h 210"/>
                <a:gd name="T42" fmla="*/ 85 w 189"/>
                <a:gd name="T43" fmla="*/ 62 h 210"/>
                <a:gd name="T44" fmla="*/ 90 w 189"/>
                <a:gd name="T45" fmla="*/ 67 h 210"/>
                <a:gd name="T46" fmla="*/ 95 w 189"/>
                <a:gd name="T47" fmla="*/ 73 h 210"/>
                <a:gd name="T48" fmla="*/ 95 w 189"/>
                <a:gd name="T49" fmla="*/ 86 h 210"/>
                <a:gd name="T50" fmla="*/ 95 w 189"/>
                <a:gd name="T51" fmla="*/ 98 h 210"/>
                <a:gd name="T52" fmla="*/ 85 w 189"/>
                <a:gd name="T53" fmla="*/ 86 h 210"/>
                <a:gd name="T54" fmla="*/ 74 w 189"/>
                <a:gd name="T55" fmla="*/ 92 h 210"/>
                <a:gd name="T56" fmla="*/ 63 w 189"/>
                <a:gd name="T57" fmla="*/ 92 h 210"/>
                <a:gd name="T58" fmla="*/ 58 w 189"/>
                <a:gd name="T59" fmla="*/ 98 h 210"/>
                <a:gd name="T60" fmla="*/ 58 w 189"/>
                <a:gd name="T61" fmla="*/ 110 h 210"/>
                <a:gd name="T62" fmla="*/ 53 w 189"/>
                <a:gd name="T63" fmla="*/ 117 h 210"/>
                <a:gd name="T64" fmla="*/ 43 w 189"/>
                <a:gd name="T65" fmla="*/ 117 h 210"/>
                <a:gd name="T66" fmla="*/ 43 w 189"/>
                <a:gd name="T67" fmla="*/ 117 h 210"/>
                <a:gd name="T68" fmla="*/ 32 w 189"/>
                <a:gd name="T69" fmla="*/ 117 h 210"/>
                <a:gd name="T70" fmla="*/ 26 w 189"/>
                <a:gd name="T71" fmla="*/ 117 h 210"/>
                <a:gd name="T72" fmla="*/ 16 w 189"/>
                <a:gd name="T73" fmla="*/ 122 h 210"/>
                <a:gd name="T74" fmla="*/ 16 w 189"/>
                <a:gd name="T75" fmla="*/ 110 h 210"/>
                <a:gd name="T76" fmla="*/ 11 w 189"/>
                <a:gd name="T77" fmla="*/ 98 h 210"/>
                <a:gd name="T78" fmla="*/ 11 w 189"/>
                <a:gd name="T79" fmla="*/ 86 h 210"/>
                <a:gd name="T80" fmla="*/ 5 w 189"/>
                <a:gd name="T81" fmla="*/ 73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10"/>
                <a:gd name="T125" fmla="*/ 189 w 189"/>
                <a:gd name="T126" fmla="*/ 210 h 2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10">
                  <a:moveTo>
                    <a:pt x="10" y="125"/>
                  </a:moveTo>
                  <a:lnTo>
                    <a:pt x="0" y="125"/>
                  </a:lnTo>
                  <a:lnTo>
                    <a:pt x="0" y="115"/>
                  </a:lnTo>
                  <a:lnTo>
                    <a:pt x="10" y="115"/>
                  </a:lnTo>
                  <a:lnTo>
                    <a:pt x="10" y="105"/>
                  </a:lnTo>
                  <a:lnTo>
                    <a:pt x="10" y="94"/>
                  </a:lnTo>
                  <a:lnTo>
                    <a:pt x="10" y="105"/>
                  </a:lnTo>
                  <a:lnTo>
                    <a:pt x="21" y="105"/>
                  </a:lnTo>
                  <a:lnTo>
                    <a:pt x="21" y="94"/>
                  </a:lnTo>
                  <a:lnTo>
                    <a:pt x="10" y="94"/>
                  </a:lnTo>
                  <a:lnTo>
                    <a:pt x="10" y="84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0" y="42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31" y="21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0"/>
                  </a:lnTo>
                  <a:lnTo>
                    <a:pt x="73" y="21"/>
                  </a:lnTo>
                  <a:lnTo>
                    <a:pt x="73" y="31"/>
                  </a:lnTo>
                  <a:lnTo>
                    <a:pt x="84" y="42"/>
                  </a:lnTo>
                  <a:lnTo>
                    <a:pt x="94" y="4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15" y="52"/>
                  </a:lnTo>
                  <a:lnTo>
                    <a:pt x="125" y="52"/>
                  </a:lnTo>
                  <a:lnTo>
                    <a:pt x="136" y="63"/>
                  </a:lnTo>
                  <a:lnTo>
                    <a:pt x="146" y="63"/>
                  </a:lnTo>
                  <a:lnTo>
                    <a:pt x="146" y="73"/>
                  </a:lnTo>
                  <a:lnTo>
                    <a:pt x="146" y="84"/>
                  </a:lnTo>
                  <a:lnTo>
                    <a:pt x="146" y="94"/>
                  </a:lnTo>
                  <a:lnTo>
                    <a:pt x="157" y="105"/>
                  </a:lnTo>
                  <a:lnTo>
                    <a:pt x="167" y="105"/>
                  </a:lnTo>
                  <a:lnTo>
                    <a:pt x="178" y="105"/>
                  </a:lnTo>
                  <a:lnTo>
                    <a:pt x="178" y="115"/>
                  </a:lnTo>
                  <a:lnTo>
                    <a:pt x="188" y="115"/>
                  </a:lnTo>
                  <a:lnTo>
                    <a:pt x="188" y="125"/>
                  </a:lnTo>
                  <a:lnTo>
                    <a:pt x="188" y="136"/>
                  </a:lnTo>
                  <a:lnTo>
                    <a:pt x="188" y="146"/>
                  </a:lnTo>
                  <a:lnTo>
                    <a:pt x="188" y="157"/>
                  </a:lnTo>
                  <a:lnTo>
                    <a:pt x="188" y="167"/>
                  </a:lnTo>
                  <a:lnTo>
                    <a:pt x="178" y="157"/>
                  </a:lnTo>
                  <a:lnTo>
                    <a:pt x="167" y="146"/>
                  </a:lnTo>
                  <a:lnTo>
                    <a:pt x="157" y="146"/>
                  </a:lnTo>
                  <a:lnTo>
                    <a:pt x="146" y="157"/>
                  </a:lnTo>
                  <a:lnTo>
                    <a:pt x="136" y="157"/>
                  </a:lnTo>
                  <a:lnTo>
                    <a:pt x="125" y="157"/>
                  </a:lnTo>
                  <a:lnTo>
                    <a:pt x="125" y="167"/>
                  </a:lnTo>
                  <a:lnTo>
                    <a:pt x="115" y="167"/>
                  </a:lnTo>
                  <a:lnTo>
                    <a:pt x="115" y="178"/>
                  </a:lnTo>
                  <a:lnTo>
                    <a:pt x="115" y="188"/>
                  </a:lnTo>
                  <a:lnTo>
                    <a:pt x="115" y="199"/>
                  </a:lnTo>
                  <a:lnTo>
                    <a:pt x="104" y="199"/>
                  </a:lnTo>
                  <a:lnTo>
                    <a:pt x="94" y="199"/>
                  </a:lnTo>
                  <a:lnTo>
                    <a:pt x="84" y="199"/>
                  </a:lnTo>
                  <a:lnTo>
                    <a:pt x="84" y="209"/>
                  </a:lnTo>
                  <a:lnTo>
                    <a:pt x="84" y="199"/>
                  </a:lnTo>
                  <a:lnTo>
                    <a:pt x="73" y="199"/>
                  </a:lnTo>
                  <a:lnTo>
                    <a:pt x="63" y="199"/>
                  </a:lnTo>
                  <a:lnTo>
                    <a:pt x="63" y="188"/>
                  </a:lnTo>
                  <a:lnTo>
                    <a:pt x="52" y="199"/>
                  </a:lnTo>
                  <a:lnTo>
                    <a:pt x="42" y="209"/>
                  </a:lnTo>
                  <a:lnTo>
                    <a:pt x="31" y="209"/>
                  </a:lnTo>
                  <a:lnTo>
                    <a:pt x="31" y="199"/>
                  </a:lnTo>
                  <a:lnTo>
                    <a:pt x="31" y="188"/>
                  </a:lnTo>
                  <a:lnTo>
                    <a:pt x="21" y="178"/>
                  </a:lnTo>
                  <a:lnTo>
                    <a:pt x="21" y="167"/>
                  </a:lnTo>
                  <a:lnTo>
                    <a:pt x="21" y="157"/>
                  </a:lnTo>
                  <a:lnTo>
                    <a:pt x="21" y="146"/>
                  </a:lnTo>
                  <a:lnTo>
                    <a:pt x="10" y="136"/>
                  </a:lnTo>
                  <a:lnTo>
                    <a:pt x="10" y="1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1334"/>
            <p:cNvSpPr>
              <a:spLocks/>
            </p:cNvSpPr>
            <p:nvPr/>
          </p:nvSpPr>
          <p:spPr bwMode="auto">
            <a:xfrm>
              <a:off x="5877044" y="4317808"/>
              <a:ext cx="482038" cy="486164"/>
            </a:xfrm>
            <a:custGeom>
              <a:avLst/>
              <a:gdLst>
                <a:gd name="T0" fmla="*/ 162 w 597"/>
                <a:gd name="T1" fmla="*/ 352 h 607"/>
                <a:gd name="T2" fmla="*/ 147 w 597"/>
                <a:gd name="T3" fmla="*/ 333 h 607"/>
                <a:gd name="T4" fmla="*/ 126 w 597"/>
                <a:gd name="T5" fmla="*/ 327 h 607"/>
                <a:gd name="T6" fmla="*/ 147 w 597"/>
                <a:gd name="T7" fmla="*/ 303 h 607"/>
                <a:gd name="T8" fmla="*/ 157 w 597"/>
                <a:gd name="T9" fmla="*/ 278 h 607"/>
                <a:gd name="T10" fmla="*/ 147 w 597"/>
                <a:gd name="T11" fmla="*/ 267 h 607"/>
                <a:gd name="T12" fmla="*/ 136 w 597"/>
                <a:gd name="T13" fmla="*/ 248 h 607"/>
                <a:gd name="T14" fmla="*/ 126 w 597"/>
                <a:gd name="T15" fmla="*/ 230 h 607"/>
                <a:gd name="T16" fmla="*/ 126 w 597"/>
                <a:gd name="T17" fmla="*/ 200 h 607"/>
                <a:gd name="T18" fmla="*/ 105 w 597"/>
                <a:gd name="T19" fmla="*/ 188 h 607"/>
                <a:gd name="T20" fmla="*/ 94 w 597"/>
                <a:gd name="T21" fmla="*/ 163 h 607"/>
                <a:gd name="T22" fmla="*/ 73 w 597"/>
                <a:gd name="T23" fmla="*/ 157 h 607"/>
                <a:gd name="T24" fmla="*/ 63 w 597"/>
                <a:gd name="T25" fmla="*/ 133 h 607"/>
                <a:gd name="T26" fmla="*/ 47 w 597"/>
                <a:gd name="T27" fmla="*/ 146 h 607"/>
                <a:gd name="T28" fmla="*/ 26 w 597"/>
                <a:gd name="T29" fmla="*/ 139 h 607"/>
                <a:gd name="T30" fmla="*/ 16 w 597"/>
                <a:gd name="T31" fmla="*/ 133 h 607"/>
                <a:gd name="T32" fmla="*/ 5 w 597"/>
                <a:gd name="T33" fmla="*/ 121 h 607"/>
                <a:gd name="T34" fmla="*/ 5 w 597"/>
                <a:gd name="T35" fmla="*/ 97 h 607"/>
                <a:gd name="T36" fmla="*/ 26 w 597"/>
                <a:gd name="T37" fmla="*/ 85 h 607"/>
                <a:gd name="T38" fmla="*/ 37 w 597"/>
                <a:gd name="T39" fmla="*/ 67 h 607"/>
                <a:gd name="T40" fmla="*/ 37 w 597"/>
                <a:gd name="T41" fmla="*/ 42 h 607"/>
                <a:gd name="T42" fmla="*/ 42 w 597"/>
                <a:gd name="T43" fmla="*/ 30 h 607"/>
                <a:gd name="T44" fmla="*/ 63 w 597"/>
                <a:gd name="T45" fmla="*/ 37 h 607"/>
                <a:gd name="T46" fmla="*/ 78 w 597"/>
                <a:gd name="T47" fmla="*/ 24 h 607"/>
                <a:gd name="T48" fmla="*/ 73 w 597"/>
                <a:gd name="T49" fmla="*/ 6 h 607"/>
                <a:gd name="T50" fmla="*/ 94 w 597"/>
                <a:gd name="T51" fmla="*/ 6 h 607"/>
                <a:gd name="T52" fmla="*/ 110 w 597"/>
                <a:gd name="T53" fmla="*/ 6 h 607"/>
                <a:gd name="T54" fmla="*/ 110 w 597"/>
                <a:gd name="T55" fmla="*/ 30 h 607"/>
                <a:gd name="T56" fmla="*/ 131 w 597"/>
                <a:gd name="T57" fmla="*/ 30 h 607"/>
                <a:gd name="T58" fmla="*/ 152 w 597"/>
                <a:gd name="T59" fmla="*/ 24 h 607"/>
                <a:gd name="T60" fmla="*/ 168 w 597"/>
                <a:gd name="T61" fmla="*/ 18 h 607"/>
                <a:gd name="T62" fmla="*/ 178 w 597"/>
                <a:gd name="T63" fmla="*/ 12 h 607"/>
                <a:gd name="T64" fmla="*/ 188 w 597"/>
                <a:gd name="T65" fmla="*/ 30 h 607"/>
                <a:gd name="T66" fmla="*/ 178 w 597"/>
                <a:gd name="T67" fmla="*/ 48 h 607"/>
                <a:gd name="T68" fmla="*/ 178 w 597"/>
                <a:gd name="T69" fmla="*/ 67 h 607"/>
                <a:gd name="T70" fmla="*/ 194 w 597"/>
                <a:gd name="T71" fmla="*/ 67 h 607"/>
                <a:gd name="T72" fmla="*/ 204 w 597"/>
                <a:gd name="T73" fmla="*/ 48 h 607"/>
                <a:gd name="T74" fmla="*/ 230 w 597"/>
                <a:gd name="T75" fmla="*/ 67 h 607"/>
                <a:gd name="T76" fmla="*/ 262 w 597"/>
                <a:gd name="T77" fmla="*/ 73 h 607"/>
                <a:gd name="T78" fmla="*/ 288 w 597"/>
                <a:gd name="T79" fmla="*/ 91 h 607"/>
                <a:gd name="T80" fmla="*/ 303 w 597"/>
                <a:gd name="T81" fmla="*/ 121 h 607"/>
                <a:gd name="T82" fmla="*/ 288 w 597"/>
                <a:gd name="T83" fmla="*/ 139 h 607"/>
                <a:gd name="T84" fmla="*/ 272 w 597"/>
                <a:gd name="T85" fmla="*/ 163 h 607"/>
                <a:gd name="T86" fmla="*/ 272 w 597"/>
                <a:gd name="T87" fmla="*/ 200 h 607"/>
                <a:gd name="T88" fmla="*/ 262 w 597"/>
                <a:gd name="T89" fmla="*/ 224 h 607"/>
                <a:gd name="T90" fmla="*/ 251 w 597"/>
                <a:gd name="T91" fmla="*/ 254 h 607"/>
                <a:gd name="T92" fmla="*/ 220 w 597"/>
                <a:gd name="T93" fmla="*/ 261 h 607"/>
                <a:gd name="T94" fmla="*/ 199 w 597"/>
                <a:gd name="T95" fmla="*/ 278 h 607"/>
                <a:gd name="T96" fmla="*/ 194 w 597"/>
                <a:gd name="T97" fmla="*/ 309 h 607"/>
                <a:gd name="T98" fmla="*/ 178 w 597"/>
                <a:gd name="T99" fmla="*/ 339 h 607"/>
                <a:gd name="T100" fmla="*/ 183 w 597"/>
                <a:gd name="T101" fmla="*/ 333 h 607"/>
                <a:gd name="T102" fmla="*/ 173 w 597"/>
                <a:gd name="T103" fmla="*/ 333 h 6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7"/>
                <a:gd name="T157" fmla="*/ 0 h 607"/>
                <a:gd name="T158" fmla="*/ 597 w 597"/>
                <a:gd name="T159" fmla="*/ 607 h 6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7" h="607">
                  <a:moveTo>
                    <a:pt x="329" y="585"/>
                  </a:moveTo>
                  <a:lnTo>
                    <a:pt x="329" y="596"/>
                  </a:lnTo>
                  <a:lnTo>
                    <a:pt x="319" y="606"/>
                  </a:lnTo>
                  <a:lnTo>
                    <a:pt x="308" y="606"/>
                  </a:lnTo>
                  <a:lnTo>
                    <a:pt x="319" y="596"/>
                  </a:lnTo>
                  <a:lnTo>
                    <a:pt x="308" y="585"/>
                  </a:lnTo>
                  <a:lnTo>
                    <a:pt x="308" y="575"/>
                  </a:lnTo>
                  <a:lnTo>
                    <a:pt x="298" y="575"/>
                  </a:lnTo>
                  <a:lnTo>
                    <a:pt x="288" y="575"/>
                  </a:lnTo>
                  <a:lnTo>
                    <a:pt x="288" y="565"/>
                  </a:lnTo>
                  <a:lnTo>
                    <a:pt x="277" y="565"/>
                  </a:lnTo>
                  <a:lnTo>
                    <a:pt x="267" y="555"/>
                  </a:lnTo>
                  <a:lnTo>
                    <a:pt x="257" y="544"/>
                  </a:lnTo>
                  <a:lnTo>
                    <a:pt x="257" y="555"/>
                  </a:lnTo>
                  <a:lnTo>
                    <a:pt x="247" y="555"/>
                  </a:lnTo>
                  <a:lnTo>
                    <a:pt x="257" y="544"/>
                  </a:lnTo>
                  <a:lnTo>
                    <a:pt x="267" y="534"/>
                  </a:lnTo>
                  <a:lnTo>
                    <a:pt x="277" y="524"/>
                  </a:lnTo>
                  <a:lnTo>
                    <a:pt x="277" y="514"/>
                  </a:lnTo>
                  <a:lnTo>
                    <a:pt x="288" y="514"/>
                  </a:lnTo>
                  <a:lnTo>
                    <a:pt x="298" y="503"/>
                  </a:lnTo>
                  <a:lnTo>
                    <a:pt x="308" y="503"/>
                  </a:lnTo>
                  <a:lnTo>
                    <a:pt x="308" y="493"/>
                  </a:lnTo>
                  <a:lnTo>
                    <a:pt x="308" y="483"/>
                  </a:lnTo>
                  <a:lnTo>
                    <a:pt x="308" y="472"/>
                  </a:lnTo>
                  <a:lnTo>
                    <a:pt x="298" y="472"/>
                  </a:lnTo>
                  <a:lnTo>
                    <a:pt x="298" y="462"/>
                  </a:lnTo>
                  <a:lnTo>
                    <a:pt x="298" y="452"/>
                  </a:lnTo>
                  <a:lnTo>
                    <a:pt x="298" y="442"/>
                  </a:lnTo>
                  <a:lnTo>
                    <a:pt x="288" y="452"/>
                  </a:lnTo>
                  <a:lnTo>
                    <a:pt x="288" y="442"/>
                  </a:lnTo>
                  <a:lnTo>
                    <a:pt x="277" y="442"/>
                  </a:lnTo>
                  <a:lnTo>
                    <a:pt x="277" y="431"/>
                  </a:lnTo>
                  <a:lnTo>
                    <a:pt x="277" y="421"/>
                  </a:lnTo>
                  <a:lnTo>
                    <a:pt x="267" y="421"/>
                  </a:lnTo>
                  <a:lnTo>
                    <a:pt x="257" y="421"/>
                  </a:lnTo>
                  <a:lnTo>
                    <a:pt x="247" y="421"/>
                  </a:lnTo>
                  <a:lnTo>
                    <a:pt x="247" y="411"/>
                  </a:lnTo>
                  <a:lnTo>
                    <a:pt x="247" y="401"/>
                  </a:lnTo>
                  <a:lnTo>
                    <a:pt x="247" y="390"/>
                  </a:lnTo>
                  <a:lnTo>
                    <a:pt x="247" y="380"/>
                  </a:lnTo>
                  <a:lnTo>
                    <a:pt x="247" y="370"/>
                  </a:lnTo>
                  <a:lnTo>
                    <a:pt x="247" y="359"/>
                  </a:lnTo>
                  <a:lnTo>
                    <a:pt x="247" y="349"/>
                  </a:lnTo>
                  <a:lnTo>
                    <a:pt x="247" y="339"/>
                  </a:lnTo>
                  <a:lnTo>
                    <a:pt x="236" y="339"/>
                  </a:lnTo>
                  <a:lnTo>
                    <a:pt x="236" y="329"/>
                  </a:lnTo>
                  <a:lnTo>
                    <a:pt x="226" y="329"/>
                  </a:lnTo>
                  <a:lnTo>
                    <a:pt x="216" y="329"/>
                  </a:lnTo>
                  <a:lnTo>
                    <a:pt x="206" y="318"/>
                  </a:lnTo>
                  <a:lnTo>
                    <a:pt x="206" y="308"/>
                  </a:lnTo>
                  <a:lnTo>
                    <a:pt x="206" y="298"/>
                  </a:lnTo>
                  <a:lnTo>
                    <a:pt x="206" y="288"/>
                  </a:lnTo>
                  <a:lnTo>
                    <a:pt x="195" y="288"/>
                  </a:lnTo>
                  <a:lnTo>
                    <a:pt x="185" y="277"/>
                  </a:lnTo>
                  <a:lnTo>
                    <a:pt x="175" y="277"/>
                  </a:lnTo>
                  <a:lnTo>
                    <a:pt x="164" y="277"/>
                  </a:lnTo>
                  <a:lnTo>
                    <a:pt x="164" y="267"/>
                  </a:lnTo>
                  <a:lnTo>
                    <a:pt x="154" y="267"/>
                  </a:lnTo>
                  <a:lnTo>
                    <a:pt x="144" y="267"/>
                  </a:lnTo>
                  <a:lnTo>
                    <a:pt x="134" y="257"/>
                  </a:lnTo>
                  <a:lnTo>
                    <a:pt x="134" y="247"/>
                  </a:lnTo>
                  <a:lnTo>
                    <a:pt x="134" y="236"/>
                  </a:lnTo>
                  <a:lnTo>
                    <a:pt x="134" y="226"/>
                  </a:lnTo>
                  <a:lnTo>
                    <a:pt x="123" y="226"/>
                  </a:lnTo>
                  <a:lnTo>
                    <a:pt x="113" y="226"/>
                  </a:lnTo>
                  <a:lnTo>
                    <a:pt x="103" y="226"/>
                  </a:lnTo>
                  <a:lnTo>
                    <a:pt x="103" y="236"/>
                  </a:lnTo>
                  <a:lnTo>
                    <a:pt x="92" y="236"/>
                  </a:lnTo>
                  <a:lnTo>
                    <a:pt x="92" y="247"/>
                  </a:lnTo>
                  <a:lnTo>
                    <a:pt x="82" y="247"/>
                  </a:lnTo>
                  <a:lnTo>
                    <a:pt x="72" y="247"/>
                  </a:lnTo>
                  <a:lnTo>
                    <a:pt x="62" y="247"/>
                  </a:lnTo>
                  <a:lnTo>
                    <a:pt x="51" y="247"/>
                  </a:lnTo>
                  <a:lnTo>
                    <a:pt x="51" y="236"/>
                  </a:lnTo>
                  <a:lnTo>
                    <a:pt x="51" y="226"/>
                  </a:lnTo>
                  <a:lnTo>
                    <a:pt x="51" y="216"/>
                  </a:lnTo>
                  <a:lnTo>
                    <a:pt x="51" y="226"/>
                  </a:lnTo>
                  <a:lnTo>
                    <a:pt x="41" y="226"/>
                  </a:lnTo>
                  <a:lnTo>
                    <a:pt x="31" y="226"/>
                  </a:lnTo>
                  <a:lnTo>
                    <a:pt x="21" y="226"/>
                  </a:lnTo>
                  <a:lnTo>
                    <a:pt x="10" y="216"/>
                  </a:lnTo>
                  <a:lnTo>
                    <a:pt x="21" y="216"/>
                  </a:lnTo>
                  <a:lnTo>
                    <a:pt x="10" y="216"/>
                  </a:lnTo>
                  <a:lnTo>
                    <a:pt x="10" y="205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10" y="185"/>
                  </a:lnTo>
                  <a:lnTo>
                    <a:pt x="10" y="175"/>
                  </a:lnTo>
                  <a:lnTo>
                    <a:pt x="10" y="164"/>
                  </a:lnTo>
                  <a:lnTo>
                    <a:pt x="21" y="164"/>
                  </a:lnTo>
                  <a:lnTo>
                    <a:pt x="21" y="154"/>
                  </a:lnTo>
                  <a:lnTo>
                    <a:pt x="31" y="144"/>
                  </a:lnTo>
                  <a:lnTo>
                    <a:pt x="41" y="144"/>
                  </a:lnTo>
                  <a:lnTo>
                    <a:pt x="51" y="144"/>
                  </a:lnTo>
                  <a:lnTo>
                    <a:pt x="62" y="144"/>
                  </a:lnTo>
                  <a:lnTo>
                    <a:pt x="62" y="134"/>
                  </a:lnTo>
                  <a:lnTo>
                    <a:pt x="62" y="123"/>
                  </a:lnTo>
                  <a:lnTo>
                    <a:pt x="62" y="113"/>
                  </a:lnTo>
                  <a:lnTo>
                    <a:pt x="72" y="113"/>
                  </a:lnTo>
                  <a:lnTo>
                    <a:pt x="72" y="103"/>
                  </a:lnTo>
                  <a:lnTo>
                    <a:pt x="72" y="92"/>
                  </a:lnTo>
                  <a:lnTo>
                    <a:pt x="62" y="82"/>
                  </a:lnTo>
                  <a:lnTo>
                    <a:pt x="62" y="72"/>
                  </a:lnTo>
                  <a:lnTo>
                    <a:pt x="72" y="72"/>
                  </a:lnTo>
                  <a:lnTo>
                    <a:pt x="72" y="62"/>
                  </a:lnTo>
                  <a:lnTo>
                    <a:pt x="62" y="62"/>
                  </a:lnTo>
                  <a:lnTo>
                    <a:pt x="62" y="51"/>
                  </a:lnTo>
                  <a:lnTo>
                    <a:pt x="72" y="51"/>
                  </a:lnTo>
                  <a:lnTo>
                    <a:pt x="82" y="51"/>
                  </a:lnTo>
                  <a:lnTo>
                    <a:pt x="92" y="51"/>
                  </a:lnTo>
                  <a:lnTo>
                    <a:pt x="103" y="51"/>
                  </a:lnTo>
                  <a:lnTo>
                    <a:pt x="103" y="62"/>
                  </a:lnTo>
                  <a:lnTo>
                    <a:pt x="113" y="62"/>
                  </a:lnTo>
                  <a:lnTo>
                    <a:pt x="123" y="62"/>
                  </a:lnTo>
                  <a:lnTo>
                    <a:pt x="134" y="62"/>
                  </a:lnTo>
                  <a:lnTo>
                    <a:pt x="144" y="62"/>
                  </a:lnTo>
                  <a:lnTo>
                    <a:pt x="144" y="51"/>
                  </a:lnTo>
                  <a:lnTo>
                    <a:pt x="154" y="51"/>
                  </a:lnTo>
                  <a:lnTo>
                    <a:pt x="154" y="41"/>
                  </a:lnTo>
                  <a:lnTo>
                    <a:pt x="164" y="41"/>
                  </a:lnTo>
                  <a:lnTo>
                    <a:pt x="154" y="41"/>
                  </a:lnTo>
                  <a:lnTo>
                    <a:pt x="144" y="31"/>
                  </a:lnTo>
                  <a:lnTo>
                    <a:pt x="144" y="21"/>
                  </a:lnTo>
                  <a:lnTo>
                    <a:pt x="144" y="10"/>
                  </a:lnTo>
                  <a:lnTo>
                    <a:pt x="154" y="10"/>
                  </a:lnTo>
                  <a:lnTo>
                    <a:pt x="154" y="21"/>
                  </a:lnTo>
                  <a:lnTo>
                    <a:pt x="164" y="21"/>
                  </a:lnTo>
                  <a:lnTo>
                    <a:pt x="175" y="10"/>
                  </a:lnTo>
                  <a:lnTo>
                    <a:pt x="185" y="10"/>
                  </a:lnTo>
                  <a:lnTo>
                    <a:pt x="195" y="10"/>
                  </a:lnTo>
                  <a:lnTo>
                    <a:pt x="206" y="10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16" y="10"/>
                  </a:lnTo>
                  <a:lnTo>
                    <a:pt x="226" y="21"/>
                  </a:lnTo>
                  <a:lnTo>
                    <a:pt x="216" y="21"/>
                  </a:lnTo>
                  <a:lnTo>
                    <a:pt x="216" y="31"/>
                  </a:lnTo>
                  <a:lnTo>
                    <a:pt x="216" y="41"/>
                  </a:lnTo>
                  <a:lnTo>
                    <a:pt x="216" y="51"/>
                  </a:lnTo>
                  <a:lnTo>
                    <a:pt x="226" y="51"/>
                  </a:lnTo>
                  <a:lnTo>
                    <a:pt x="236" y="62"/>
                  </a:lnTo>
                  <a:lnTo>
                    <a:pt x="236" y="51"/>
                  </a:lnTo>
                  <a:lnTo>
                    <a:pt x="247" y="51"/>
                  </a:lnTo>
                  <a:lnTo>
                    <a:pt x="257" y="51"/>
                  </a:lnTo>
                  <a:lnTo>
                    <a:pt x="267" y="51"/>
                  </a:lnTo>
                  <a:lnTo>
                    <a:pt x="277" y="51"/>
                  </a:lnTo>
                  <a:lnTo>
                    <a:pt x="277" y="41"/>
                  </a:lnTo>
                  <a:lnTo>
                    <a:pt x="288" y="41"/>
                  </a:lnTo>
                  <a:lnTo>
                    <a:pt x="298" y="41"/>
                  </a:lnTo>
                  <a:lnTo>
                    <a:pt x="308" y="51"/>
                  </a:lnTo>
                  <a:lnTo>
                    <a:pt x="308" y="41"/>
                  </a:lnTo>
                  <a:lnTo>
                    <a:pt x="319" y="41"/>
                  </a:lnTo>
                  <a:lnTo>
                    <a:pt x="329" y="41"/>
                  </a:lnTo>
                  <a:lnTo>
                    <a:pt x="329" y="31"/>
                  </a:lnTo>
                  <a:lnTo>
                    <a:pt x="339" y="31"/>
                  </a:lnTo>
                  <a:lnTo>
                    <a:pt x="339" y="21"/>
                  </a:lnTo>
                  <a:lnTo>
                    <a:pt x="339" y="10"/>
                  </a:lnTo>
                  <a:lnTo>
                    <a:pt x="349" y="10"/>
                  </a:lnTo>
                  <a:lnTo>
                    <a:pt x="349" y="21"/>
                  </a:lnTo>
                  <a:lnTo>
                    <a:pt x="349" y="31"/>
                  </a:lnTo>
                  <a:lnTo>
                    <a:pt x="360" y="31"/>
                  </a:lnTo>
                  <a:lnTo>
                    <a:pt x="360" y="41"/>
                  </a:lnTo>
                  <a:lnTo>
                    <a:pt x="360" y="51"/>
                  </a:lnTo>
                  <a:lnTo>
                    <a:pt x="370" y="51"/>
                  </a:lnTo>
                  <a:lnTo>
                    <a:pt x="370" y="62"/>
                  </a:lnTo>
                  <a:lnTo>
                    <a:pt x="360" y="62"/>
                  </a:lnTo>
                  <a:lnTo>
                    <a:pt x="360" y="72"/>
                  </a:lnTo>
                  <a:lnTo>
                    <a:pt x="349" y="72"/>
                  </a:lnTo>
                  <a:lnTo>
                    <a:pt x="349" y="82"/>
                  </a:lnTo>
                  <a:lnTo>
                    <a:pt x="349" y="92"/>
                  </a:lnTo>
                  <a:lnTo>
                    <a:pt x="360" y="92"/>
                  </a:lnTo>
                  <a:lnTo>
                    <a:pt x="360" y="103"/>
                  </a:lnTo>
                  <a:lnTo>
                    <a:pt x="349" y="103"/>
                  </a:lnTo>
                  <a:lnTo>
                    <a:pt x="349" y="113"/>
                  </a:lnTo>
                  <a:lnTo>
                    <a:pt x="349" y="103"/>
                  </a:lnTo>
                  <a:lnTo>
                    <a:pt x="360" y="103"/>
                  </a:lnTo>
                  <a:lnTo>
                    <a:pt x="370" y="103"/>
                  </a:lnTo>
                  <a:lnTo>
                    <a:pt x="380" y="103"/>
                  </a:lnTo>
                  <a:lnTo>
                    <a:pt x="380" y="113"/>
                  </a:lnTo>
                  <a:lnTo>
                    <a:pt x="380" y="103"/>
                  </a:lnTo>
                  <a:lnTo>
                    <a:pt x="390" y="103"/>
                  </a:lnTo>
                  <a:lnTo>
                    <a:pt x="390" y="92"/>
                  </a:lnTo>
                  <a:lnTo>
                    <a:pt x="401" y="92"/>
                  </a:lnTo>
                  <a:lnTo>
                    <a:pt x="401" y="82"/>
                  </a:lnTo>
                  <a:lnTo>
                    <a:pt x="411" y="92"/>
                  </a:lnTo>
                  <a:lnTo>
                    <a:pt x="421" y="92"/>
                  </a:lnTo>
                  <a:lnTo>
                    <a:pt x="432" y="92"/>
                  </a:lnTo>
                  <a:lnTo>
                    <a:pt x="442" y="103"/>
                  </a:lnTo>
                  <a:lnTo>
                    <a:pt x="452" y="113"/>
                  </a:lnTo>
                  <a:lnTo>
                    <a:pt x="462" y="113"/>
                  </a:lnTo>
                  <a:lnTo>
                    <a:pt x="473" y="113"/>
                  </a:lnTo>
                  <a:lnTo>
                    <a:pt x="483" y="123"/>
                  </a:lnTo>
                  <a:lnTo>
                    <a:pt x="493" y="123"/>
                  </a:lnTo>
                  <a:lnTo>
                    <a:pt x="514" y="123"/>
                  </a:lnTo>
                  <a:lnTo>
                    <a:pt x="524" y="123"/>
                  </a:lnTo>
                  <a:lnTo>
                    <a:pt x="534" y="134"/>
                  </a:lnTo>
                  <a:lnTo>
                    <a:pt x="545" y="144"/>
                  </a:lnTo>
                  <a:lnTo>
                    <a:pt x="565" y="144"/>
                  </a:lnTo>
                  <a:lnTo>
                    <a:pt x="565" y="154"/>
                  </a:lnTo>
                  <a:lnTo>
                    <a:pt x="586" y="154"/>
                  </a:lnTo>
                  <a:lnTo>
                    <a:pt x="596" y="175"/>
                  </a:lnTo>
                  <a:lnTo>
                    <a:pt x="596" y="185"/>
                  </a:lnTo>
                  <a:lnTo>
                    <a:pt x="596" y="195"/>
                  </a:lnTo>
                  <a:lnTo>
                    <a:pt x="596" y="205"/>
                  </a:lnTo>
                  <a:lnTo>
                    <a:pt x="596" y="216"/>
                  </a:lnTo>
                  <a:lnTo>
                    <a:pt x="586" y="216"/>
                  </a:lnTo>
                  <a:lnTo>
                    <a:pt x="586" y="226"/>
                  </a:lnTo>
                  <a:lnTo>
                    <a:pt x="575" y="236"/>
                  </a:lnTo>
                  <a:lnTo>
                    <a:pt x="565" y="236"/>
                  </a:lnTo>
                  <a:lnTo>
                    <a:pt x="565" y="247"/>
                  </a:lnTo>
                  <a:lnTo>
                    <a:pt x="555" y="257"/>
                  </a:lnTo>
                  <a:lnTo>
                    <a:pt x="555" y="267"/>
                  </a:lnTo>
                  <a:lnTo>
                    <a:pt x="545" y="277"/>
                  </a:lnTo>
                  <a:lnTo>
                    <a:pt x="534" y="277"/>
                  </a:lnTo>
                  <a:lnTo>
                    <a:pt x="534" y="288"/>
                  </a:lnTo>
                  <a:lnTo>
                    <a:pt x="534" y="298"/>
                  </a:lnTo>
                  <a:lnTo>
                    <a:pt x="534" y="308"/>
                  </a:lnTo>
                  <a:lnTo>
                    <a:pt x="534" y="318"/>
                  </a:lnTo>
                  <a:lnTo>
                    <a:pt x="534" y="339"/>
                  </a:lnTo>
                  <a:lnTo>
                    <a:pt x="534" y="349"/>
                  </a:lnTo>
                  <a:lnTo>
                    <a:pt x="524" y="349"/>
                  </a:lnTo>
                  <a:lnTo>
                    <a:pt x="524" y="359"/>
                  </a:lnTo>
                  <a:lnTo>
                    <a:pt x="524" y="380"/>
                  </a:lnTo>
                  <a:lnTo>
                    <a:pt x="514" y="380"/>
                  </a:lnTo>
                  <a:lnTo>
                    <a:pt x="514" y="390"/>
                  </a:lnTo>
                  <a:lnTo>
                    <a:pt x="504" y="401"/>
                  </a:lnTo>
                  <a:lnTo>
                    <a:pt x="504" y="421"/>
                  </a:lnTo>
                  <a:lnTo>
                    <a:pt x="493" y="421"/>
                  </a:lnTo>
                  <a:lnTo>
                    <a:pt x="493" y="431"/>
                  </a:lnTo>
                  <a:lnTo>
                    <a:pt x="483" y="431"/>
                  </a:lnTo>
                  <a:lnTo>
                    <a:pt x="473" y="431"/>
                  </a:lnTo>
                  <a:lnTo>
                    <a:pt x="452" y="431"/>
                  </a:lnTo>
                  <a:lnTo>
                    <a:pt x="442" y="442"/>
                  </a:lnTo>
                  <a:lnTo>
                    <a:pt x="432" y="442"/>
                  </a:lnTo>
                  <a:lnTo>
                    <a:pt x="421" y="442"/>
                  </a:lnTo>
                  <a:lnTo>
                    <a:pt x="421" y="452"/>
                  </a:lnTo>
                  <a:lnTo>
                    <a:pt x="411" y="462"/>
                  </a:lnTo>
                  <a:lnTo>
                    <a:pt x="401" y="462"/>
                  </a:lnTo>
                  <a:lnTo>
                    <a:pt x="390" y="472"/>
                  </a:lnTo>
                  <a:lnTo>
                    <a:pt x="390" y="483"/>
                  </a:lnTo>
                  <a:lnTo>
                    <a:pt x="390" y="493"/>
                  </a:lnTo>
                  <a:lnTo>
                    <a:pt x="390" y="503"/>
                  </a:lnTo>
                  <a:lnTo>
                    <a:pt x="390" y="524"/>
                  </a:lnTo>
                  <a:lnTo>
                    <a:pt x="380" y="524"/>
                  </a:lnTo>
                  <a:lnTo>
                    <a:pt x="370" y="534"/>
                  </a:lnTo>
                  <a:lnTo>
                    <a:pt x="370" y="544"/>
                  </a:lnTo>
                  <a:lnTo>
                    <a:pt x="360" y="555"/>
                  </a:lnTo>
                  <a:lnTo>
                    <a:pt x="360" y="565"/>
                  </a:lnTo>
                  <a:lnTo>
                    <a:pt x="349" y="575"/>
                  </a:lnTo>
                  <a:lnTo>
                    <a:pt x="339" y="575"/>
                  </a:lnTo>
                  <a:lnTo>
                    <a:pt x="339" y="585"/>
                  </a:lnTo>
                  <a:lnTo>
                    <a:pt x="339" y="575"/>
                  </a:lnTo>
                  <a:lnTo>
                    <a:pt x="349" y="565"/>
                  </a:lnTo>
                  <a:lnTo>
                    <a:pt x="360" y="565"/>
                  </a:lnTo>
                  <a:lnTo>
                    <a:pt x="360" y="555"/>
                  </a:lnTo>
                  <a:lnTo>
                    <a:pt x="349" y="555"/>
                  </a:lnTo>
                  <a:lnTo>
                    <a:pt x="349" y="544"/>
                  </a:lnTo>
                  <a:lnTo>
                    <a:pt x="349" y="555"/>
                  </a:lnTo>
                  <a:lnTo>
                    <a:pt x="339" y="565"/>
                  </a:lnTo>
                  <a:lnTo>
                    <a:pt x="339" y="575"/>
                  </a:lnTo>
                  <a:lnTo>
                    <a:pt x="339" y="585"/>
                  </a:lnTo>
                  <a:lnTo>
                    <a:pt x="329" y="5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1335"/>
            <p:cNvSpPr>
              <a:spLocks/>
            </p:cNvSpPr>
            <p:nvPr/>
          </p:nvSpPr>
          <p:spPr bwMode="auto">
            <a:xfrm>
              <a:off x="6171463" y="4382992"/>
              <a:ext cx="20205" cy="10864"/>
            </a:xfrm>
            <a:custGeom>
              <a:avLst/>
              <a:gdLst>
                <a:gd name="T0" fmla="*/ 11 w 23"/>
                <a:gd name="T1" fmla="*/ 4 h 12"/>
                <a:gd name="T2" fmla="*/ 11 w 23"/>
                <a:gd name="T3" fmla="*/ 4 h 12"/>
                <a:gd name="T4" fmla="*/ 8 w 23"/>
                <a:gd name="T5" fmla="*/ 6 h 12"/>
                <a:gd name="T6" fmla="*/ 4 w 23"/>
                <a:gd name="T7" fmla="*/ 6 h 12"/>
                <a:gd name="T8" fmla="*/ 0 w 23"/>
                <a:gd name="T9" fmla="*/ 6 h 12"/>
                <a:gd name="T10" fmla="*/ 0 w 23"/>
                <a:gd name="T11" fmla="*/ 4 h 12"/>
                <a:gd name="T12" fmla="*/ 0 w 23"/>
                <a:gd name="T13" fmla="*/ 0 h 12"/>
                <a:gd name="T14" fmla="*/ 4 w 23"/>
                <a:gd name="T15" fmla="*/ 0 h 12"/>
                <a:gd name="T16" fmla="*/ 8 w 23"/>
                <a:gd name="T17" fmla="*/ 0 h 12"/>
                <a:gd name="T18" fmla="*/ 11 w 23"/>
                <a:gd name="T19" fmla="*/ 0 h 12"/>
                <a:gd name="T20" fmla="*/ 11 w 23"/>
                <a:gd name="T21" fmla="*/ 4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2"/>
                <a:gd name="T35" fmla="*/ 23 w 2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2">
                  <a:moveTo>
                    <a:pt x="22" y="6"/>
                  </a:moveTo>
                  <a:lnTo>
                    <a:pt x="22" y="6"/>
                  </a:lnTo>
                  <a:lnTo>
                    <a:pt x="15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1336"/>
            <p:cNvSpPr>
              <a:spLocks/>
            </p:cNvSpPr>
            <p:nvPr/>
          </p:nvSpPr>
          <p:spPr bwMode="auto">
            <a:xfrm>
              <a:off x="6164246" y="4382992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1337"/>
            <p:cNvSpPr>
              <a:spLocks/>
            </p:cNvSpPr>
            <p:nvPr/>
          </p:nvSpPr>
          <p:spPr bwMode="auto">
            <a:xfrm>
              <a:off x="5877044" y="4317808"/>
              <a:ext cx="492140" cy="492955"/>
            </a:xfrm>
            <a:custGeom>
              <a:avLst/>
              <a:gdLst>
                <a:gd name="T0" fmla="*/ 165 w 607"/>
                <a:gd name="T1" fmla="*/ 358 h 618"/>
                <a:gd name="T2" fmla="*/ 150 w 607"/>
                <a:gd name="T3" fmla="*/ 339 h 618"/>
                <a:gd name="T4" fmla="*/ 128 w 607"/>
                <a:gd name="T5" fmla="*/ 333 h 618"/>
                <a:gd name="T6" fmla="*/ 150 w 607"/>
                <a:gd name="T7" fmla="*/ 308 h 618"/>
                <a:gd name="T8" fmla="*/ 160 w 607"/>
                <a:gd name="T9" fmla="*/ 283 h 618"/>
                <a:gd name="T10" fmla="*/ 150 w 607"/>
                <a:gd name="T11" fmla="*/ 271 h 618"/>
                <a:gd name="T12" fmla="*/ 139 w 607"/>
                <a:gd name="T13" fmla="*/ 253 h 618"/>
                <a:gd name="T14" fmla="*/ 128 w 607"/>
                <a:gd name="T15" fmla="*/ 234 h 618"/>
                <a:gd name="T16" fmla="*/ 128 w 607"/>
                <a:gd name="T17" fmla="*/ 203 h 618"/>
                <a:gd name="T18" fmla="*/ 107 w 607"/>
                <a:gd name="T19" fmla="*/ 191 h 618"/>
                <a:gd name="T20" fmla="*/ 96 w 607"/>
                <a:gd name="T21" fmla="*/ 166 h 618"/>
                <a:gd name="T22" fmla="*/ 75 w 607"/>
                <a:gd name="T23" fmla="*/ 160 h 618"/>
                <a:gd name="T24" fmla="*/ 64 w 607"/>
                <a:gd name="T25" fmla="*/ 135 h 618"/>
                <a:gd name="T26" fmla="*/ 48 w 607"/>
                <a:gd name="T27" fmla="*/ 148 h 618"/>
                <a:gd name="T28" fmla="*/ 27 w 607"/>
                <a:gd name="T29" fmla="*/ 142 h 618"/>
                <a:gd name="T30" fmla="*/ 16 w 607"/>
                <a:gd name="T31" fmla="*/ 135 h 618"/>
                <a:gd name="T32" fmla="*/ 5 w 607"/>
                <a:gd name="T33" fmla="*/ 123 h 618"/>
                <a:gd name="T34" fmla="*/ 5 w 607"/>
                <a:gd name="T35" fmla="*/ 98 h 618"/>
                <a:gd name="T36" fmla="*/ 27 w 607"/>
                <a:gd name="T37" fmla="*/ 86 h 618"/>
                <a:gd name="T38" fmla="*/ 37 w 607"/>
                <a:gd name="T39" fmla="*/ 68 h 618"/>
                <a:gd name="T40" fmla="*/ 37 w 607"/>
                <a:gd name="T41" fmla="*/ 43 h 618"/>
                <a:gd name="T42" fmla="*/ 43 w 607"/>
                <a:gd name="T43" fmla="*/ 31 h 618"/>
                <a:gd name="T44" fmla="*/ 64 w 607"/>
                <a:gd name="T45" fmla="*/ 37 h 618"/>
                <a:gd name="T46" fmla="*/ 80 w 607"/>
                <a:gd name="T47" fmla="*/ 25 h 618"/>
                <a:gd name="T48" fmla="*/ 75 w 607"/>
                <a:gd name="T49" fmla="*/ 6 h 618"/>
                <a:gd name="T50" fmla="*/ 96 w 607"/>
                <a:gd name="T51" fmla="*/ 6 h 618"/>
                <a:gd name="T52" fmla="*/ 112 w 607"/>
                <a:gd name="T53" fmla="*/ 6 h 618"/>
                <a:gd name="T54" fmla="*/ 112 w 607"/>
                <a:gd name="T55" fmla="*/ 31 h 618"/>
                <a:gd name="T56" fmla="*/ 133 w 607"/>
                <a:gd name="T57" fmla="*/ 31 h 618"/>
                <a:gd name="T58" fmla="*/ 155 w 607"/>
                <a:gd name="T59" fmla="*/ 25 h 618"/>
                <a:gd name="T60" fmla="*/ 171 w 607"/>
                <a:gd name="T61" fmla="*/ 18 h 618"/>
                <a:gd name="T62" fmla="*/ 181 w 607"/>
                <a:gd name="T63" fmla="*/ 12 h 618"/>
                <a:gd name="T64" fmla="*/ 192 w 607"/>
                <a:gd name="T65" fmla="*/ 31 h 618"/>
                <a:gd name="T66" fmla="*/ 181 w 607"/>
                <a:gd name="T67" fmla="*/ 49 h 618"/>
                <a:gd name="T68" fmla="*/ 181 w 607"/>
                <a:gd name="T69" fmla="*/ 68 h 618"/>
                <a:gd name="T70" fmla="*/ 198 w 607"/>
                <a:gd name="T71" fmla="*/ 68 h 618"/>
                <a:gd name="T72" fmla="*/ 208 w 607"/>
                <a:gd name="T73" fmla="*/ 49 h 618"/>
                <a:gd name="T74" fmla="*/ 235 w 607"/>
                <a:gd name="T75" fmla="*/ 68 h 618"/>
                <a:gd name="T76" fmla="*/ 267 w 607"/>
                <a:gd name="T77" fmla="*/ 74 h 618"/>
                <a:gd name="T78" fmla="*/ 294 w 607"/>
                <a:gd name="T79" fmla="*/ 92 h 618"/>
                <a:gd name="T80" fmla="*/ 309 w 607"/>
                <a:gd name="T81" fmla="*/ 123 h 618"/>
                <a:gd name="T82" fmla="*/ 294 w 607"/>
                <a:gd name="T83" fmla="*/ 142 h 618"/>
                <a:gd name="T84" fmla="*/ 277 w 607"/>
                <a:gd name="T85" fmla="*/ 166 h 618"/>
                <a:gd name="T86" fmla="*/ 277 w 607"/>
                <a:gd name="T87" fmla="*/ 203 h 618"/>
                <a:gd name="T88" fmla="*/ 267 w 607"/>
                <a:gd name="T89" fmla="*/ 228 h 618"/>
                <a:gd name="T90" fmla="*/ 256 w 607"/>
                <a:gd name="T91" fmla="*/ 259 h 618"/>
                <a:gd name="T92" fmla="*/ 224 w 607"/>
                <a:gd name="T93" fmla="*/ 265 h 618"/>
                <a:gd name="T94" fmla="*/ 203 w 607"/>
                <a:gd name="T95" fmla="*/ 283 h 618"/>
                <a:gd name="T96" fmla="*/ 198 w 607"/>
                <a:gd name="T97" fmla="*/ 314 h 618"/>
                <a:gd name="T98" fmla="*/ 181 w 607"/>
                <a:gd name="T99" fmla="*/ 345 h 618"/>
                <a:gd name="T100" fmla="*/ 187 w 607"/>
                <a:gd name="T101" fmla="*/ 339 h 618"/>
                <a:gd name="T102" fmla="*/ 176 w 607"/>
                <a:gd name="T103" fmla="*/ 339 h 6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618"/>
                <a:gd name="T158" fmla="*/ 607 w 607"/>
                <a:gd name="T159" fmla="*/ 618 h 6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618">
                  <a:moveTo>
                    <a:pt x="334" y="596"/>
                  </a:moveTo>
                  <a:lnTo>
                    <a:pt x="334" y="607"/>
                  </a:lnTo>
                  <a:lnTo>
                    <a:pt x="324" y="617"/>
                  </a:lnTo>
                  <a:lnTo>
                    <a:pt x="313" y="617"/>
                  </a:lnTo>
                  <a:lnTo>
                    <a:pt x="324" y="607"/>
                  </a:lnTo>
                  <a:lnTo>
                    <a:pt x="313" y="596"/>
                  </a:lnTo>
                  <a:lnTo>
                    <a:pt x="313" y="586"/>
                  </a:lnTo>
                  <a:lnTo>
                    <a:pt x="303" y="586"/>
                  </a:lnTo>
                  <a:lnTo>
                    <a:pt x="293" y="586"/>
                  </a:lnTo>
                  <a:lnTo>
                    <a:pt x="293" y="575"/>
                  </a:lnTo>
                  <a:lnTo>
                    <a:pt x="282" y="575"/>
                  </a:lnTo>
                  <a:lnTo>
                    <a:pt x="272" y="565"/>
                  </a:lnTo>
                  <a:lnTo>
                    <a:pt x="261" y="554"/>
                  </a:lnTo>
                  <a:lnTo>
                    <a:pt x="261" y="565"/>
                  </a:lnTo>
                  <a:lnTo>
                    <a:pt x="251" y="565"/>
                  </a:lnTo>
                  <a:lnTo>
                    <a:pt x="261" y="554"/>
                  </a:lnTo>
                  <a:lnTo>
                    <a:pt x="272" y="544"/>
                  </a:lnTo>
                  <a:lnTo>
                    <a:pt x="282" y="533"/>
                  </a:lnTo>
                  <a:lnTo>
                    <a:pt x="282" y="523"/>
                  </a:lnTo>
                  <a:lnTo>
                    <a:pt x="293" y="523"/>
                  </a:lnTo>
                  <a:lnTo>
                    <a:pt x="303" y="512"/>
                  </a:lnTo>
                  <a:lnTo>
                    <a:pt x="313" y="512"/>
                  </a:lnTo>
                  <a:lnTo>
                    <a:pt x="313" y="502"/>
                  </a:lnTo>
                  <a:lnTo>
                    <a:pt x="313" y="492"/>
                  </a:lnTo>
                  <a:lnTo>
                    <a:pt x="313" y="481"/>
                  </a:lnTo>
                  <a:lnTo>
                    <a:pt x="303" y="481"/>
                  </a:lnTo>
                  <a:lnTo>
                    <a:pt x="303" y="471"/>
                  </a:lnTo>
                  <a:lnTo>
                    <a:pt x="303" y="460"/>
                  </a:lnTo>
                  <a:lnTo>
                    <a:pt x="303" y="450"/>
                  </a:lnTo>
                  <a:lnTo>
                    <a:pt x="293" y="460"/>
                  </a:lnTo>
                  <a:lnTo>
                    <a:pt x="293" y="450"/>
                  </a:lnTo>
                  <a:lnTo>
                    <a:pt x="282" y="450"/>
                  </a:lnTo>
                  <a:lnTo>
                    <a:pt x="282" y="439"/>
                  </a:lnTo>
                  <a:lnTo>
                    <a:pt x="282" y="429"/>
                  </a:lnTo>
                  <a:lnTo>
                    <a:pt x="272" y="429"/>
                  </a:lnTo>
                  <a:lnTo>
                    <a:pt x="261" y="429"/>
                  </a:lnTo>
                  <a:lnTo>
                    <a:pt x="251" y="429"/>
                  </a:lnTo>
                  <a:lnTo>
                    <a:pt x="251" y="418"/>
                  </a:lnTo>
                  <a:lnTo>
                    <a:pt x="251" y="408"/>
                  </a:lnTo>
                  <a:lnTo>
                    <a:pt x="251" y="397"/>
                  </a:lnTo>
                  <a:lnTo>
                    <a:pt x="251" y="387"/>
                  </a:lnTo>
                  <a:lnTo>
                    <a:pt x="251" y="376"/>
                  </a:lnTo>
                  <a:lnTo>
                    <a:pt x="251" y="366"/>
                  </a:lnTo>
                  <a:lnTo>
                    <a:pt x="251" y="356"/>
                  </a:lnTo>
                  <a:lnTo>
                    <a:pt x="251" y="345"/>
                  </a:lnTo>
                  <a:lnTo>
                    <a:pt x="240" y="345"/>
                  </a:lnTo>
                  <a:lnTo>
                    <a:pt x="240" y="335"/>
                  </a:lnTo>
                  <a:lnTo>
                    <a:pt x="230" y="335"/>
                  </a:lnTo>
                  <a:lnTo>
                    <a:pt x="219" y="335"/>
                  </a:lnTo>
                  <a:lnTo>
                    <a:pt x="209" y="324"/>
                  </a:lnTo>
                  <a:lnTo>
                    <a:pt x="209" y="314"/>
                  </a:lnTo>
                  <a:lnTo>
                    <a:pt x="209" y="303"/>
                  </a:lnTo>
                  <a:lnTo>
                    <a:pt x="209" y="293"/>
                  </a:lnTo>
                  <a:lnTo>
                    <a:pt x="199" y="293"/>
                  </a:lnTo>
                  <a:lnTo>
                    <a:pt x="188" y="282"/>
                  </a:lnTo>
                  <a:lnTo>
                    <a:pt x="178" y="282"/>
                  </a:lnTo>
                  <a:lnTo>
                    <a:pt x="167" y="282"/>
                  </a:lnTo>
                  <a:lnTo>
                    <a:pt x="167" y="272"/>
                  </a:lnTo>
                  <a:lnTo>
                    <a:pt x="157" y="272"/>
                  </a:lnTo>
                  <a:lnTo>
                    <a:pt x="146" y="272"/>
                  </a:lnTo>
                  <a:lnTo>
                    <a:pt x="136" y="261"/>
                  </a:lnTo>
                  <a:lnTo>
                    <a:pt x="136" y="251"/>
                  </a:lnTo>
                  <a:lnTo>
                    <a:pt x="136" y="241"/>
                  </a:lnTo>
                  <a:lnTo>
                    <a:pt x="136" y="230"/>
                  </a:lnTo>
                  <a:lnTo>
                    <a:pt x="125" y="230"/>
                  </a:lnTo>
                  <a:lnTo>
                    <a:pt x="115" y="230"/>
                  </a:lnTo>
                  <a:lnTo>
                    <a:pt x="104" y="230"/>
                  </a:lnTo>
                  <a:lnTo>
                    <a:pt x="104" y="241"/>
                  </a:lnTo>
                  <a:lnTo>
                    <a:pt x="94" y="241"/>
                  </a:lnTo>
                  <a:lnTo>
                    <a:pt x="94" y="251"/>
                  </a:lnTo>
                  <a:lnTo>
                    <a:pt x="84" y="251"/>
                  </a:lnTo>
                  <a:lnTo>
                    <a:pt x="73" y="251"/>
                  </a:lnTo>
                  <a:lnTo>
                    <a:pt x="63" y="251"/>
                  </a:lnTo>
                  <a:lnTo>
                    <a:pt x="52" y="251"/>
                  </a:lnTo>
                  <a:lnTo>
                    <a:pt x="52" y="241"/>
                  </a:lnTo>
                  <a:lnTo>
                    <a:pt x="52" y="230"/>
                  </a:lnTo>
                  <a:lnTo>
                    <a:pt x="52" y="220"/>
                  </a:lnTo>
                  <a:lnTo>
                    <a:pt x="52" y="230"/>
                  </a:lnTo>
                  <a:lnTo>
                    <a:pt x="42" y="230"/>
                  </a:lnTo>
                  <a:lnTo>
                    <a:pt x="31" y="230"/>
                  </a:lnTo>
                  <a:lnTo>
                    <a:pt x="21" y="230"/>
                  </a:lnTo>
                  <a:lnTo>
                    <a:pt x="10" y="220"/>
                  </a:lnTo>
                  <a:lnTo>
                    <a:pt x="21" y="220"/>
                  </a:lnTo>
                  <a:lnTo>
                    <a:pt x="10" y="220"/>
                  </a:lnTo>
                  <a:lnTo>
                    <a:pt x="10" y="209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10" y="188"/>
                  </a:lnTo>
                  <a:lnTo>
                    <a:pt x="10" y="178"/>
                  </a:lnTo>
                  <a:lnTo>
                    <a:pt x="10" y="167"/>
                  </a:lnTo>
                  <a:lnTo>
                    <a:pt x="21" y="167"/>
                  </a:lnTo>
                  <a:lnTo>
                    <a:pt x="21" y="157"/>
                  </a:lnTo>
                  <a:lnTo>
                    <a:pt x="31" y="146"/>
                  </a:lnTo>
                  <a:lnTo>
                    <a:pt x="42" y="146"/>
                  </a:lnTo>
                  <a:lnTo>
                    <a:pt x="52" y="146"/>
                  </a:lnTo>
                  <a:lnTo>
                    <a:pt x="63" y="146"/>
                  </a:lnTo>
                  <a:lnTo>
                    <a:pt x="63" y="136"/>
                  </a:lnTo>
                  <a:lnTo>
                    <a:pt x="63" y="125"/>
                  </a:lnTo>
                  <a:lnTo>
                    <a:pt x="63" y="115"/>
                  </a:lnTo>
                  <a:lnTo>
                    <a:pt x="73" y="115"/>
                  </a:lnTo>
                  <a:lnTo>
                    <a:pt x="73" y="105"/>
                  </a:lnTo>
                  <a:lnTo>
                    <a:pt x="73" y="94"/>
                  </a:lnTo>
                  <a:lnTo>
                    <a:pt x="63" y="84"/>
                  </a:lnTo>
                  <a:lnTo>
                    <a:pt x="63" y="73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63" y="52"/>
                  </a:lnTo>
                  <a:lnTo>
                    <a:pt x="73" y="52"/>
                  </a:lnTo>
                  <a:lnTo>
                    <a:pt x="84" y="52"/>
                  </a:lnTo>
                  <a:lnTo>
                    <a:pt x="94" y="52"/>
                  </a:lnTo>
                  <a:lnTo>
                    <a:pt x="104" y="52"/>
                  </a:lnTo>
                  <a:lnTo>
                    <a:pt x="104" y="63"/>
                  </a:lnTo>
                  <a:lnTo>
                    <a:pt x="115" y="63"/>
                  </a:lnTo>
                  <a:lnTo>
                    <a:pt x="125" y="63"/>
                  </a:lnTo>
                  <a:lnTo>
                    <a:pt x="136" y="63"/>
                  </a:lnTo>
                  <a:lnTo>
                    <a:pt x="146" y="63"/>
                  </a:lnTo>
                  <a:lnTo>
                    <a:pt x="146" y="52"/>
                  </a:lnTo>
                  <a:lnTo>
                    <a:pt x="157" y="52"/>
                  </a:lnTo>
                  <a:lnTo>
                    <a:pt x="157" y="42"/>
                  </a:lnTo>
                  <a:lnTo>
                    <a:pt x="167" y="42"/>
                  </a:lnTo>
                  <a:lnTo>
                    <a:pt x="157" y="42"/>
                  </a:lnTo>
                  <a:lnTo>
                    <a:pt x="146" y="31"/>
                  </a:lnTo>
                  <a:lnTo>
                    <a:pt x="146" y="21"/>
                  </a:lnTo>
                  <a:lnTo>
                    <a:pt x="146" y="10"/>
                  </a:lnTo>
                  <a:lnTo>
                    <a:pt x="157" y="10"/>
                  </a:lnTo>
                  <a:lnTo>
                    <a:pt x="157" y="21"/>
                  </a:lnTo>
                  <a:lnTo>
                    <a:pt x="167" y="21"/>
                  </a:lnTo>
                  <a:lnTo>
                    <a:pt x="178" y="10"/>
                  </a:lnTo>
                  <a:lnTo>
                    <a:pt x="188" y="10"/>
                  </a:lnTo>
                  <a:lnTo>
                    <a:pt x="199" y="10"/>
                  </a:lnTo>
                  <a:lnTo>
                    <a:pt x="209" y="1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19" y="10"/>
                  </a:lnTo>
                  <a:lnTo>
                    <a:pt x="230" y="21"/>
                  </a:lnTo>
                  <a:lnTo>
                    <a:pt x="219" y="21"/>
                  </a:lnTo>
                  <a:lnTo>
                    <a:pt x="219" y="31"/>
                  </a:lnTo>
                  <a:lnTo>
                    <a:pt x="219" y="42"/>
                  </a:lnTo>
                  <a:lnTo>
                    <a:pt x="219" y="52"/>
                  </a:lnTo>
                  <a:lnTo>
                    <a:pt x="230" y="52"/>
                  </a:lnTo>
                  <a:lnTo>
                    <a:pt x="240" y="63"/>
                  </a:lnTo>
                  <a:lnTo>
                    <a:pt x="240" y="52"/>
                  </a:lnTo>
                  <a:lnTo>
                    <a:pt x="251" y="52"/>
                  </a:lnTo>
                  <a:lnTo>
                    <a:pt x="261" y="52"/>
                  </a:lnTo>
                  <a:lnTo>
                    <a:pt x="272" y="52"/>
                  </a:lnTo>
                  <a:lnTo>
                    <a:pt x="282" y="52"/>
                  </a:lnTo>
                  <a:lnTo>
                    <a:pt x="282" y="42"/>
                  </a:lnTo>
                  <a:lnTo>
                    <a:pt x="293" y="42"/>
                  </a:lnTo>
                  <a:lnTo>
                    <a:pt x="303" y="42"/>
                  </a:lnTo>
                  <a:lnTo>
                    <a:pt x="313" y="52"/>
                  </a:lnTo>
                  <a:lnTo>
                    <a:pt x="313" y="42"/>
                  </a:lnTo>
                  <a:lnTo>
                    <a:pt x="324" y="42"/>
                  </a:lnTo>
                  <a:lnTo>
                    <a:pt x="334" y="42"/>
                  </a:lnTo>
                  <a:lnTo>
                    <a:pt x="334" y="31"/>
                  </a:lnTo>
                  <a:lnTo>
                    <a:pt x="345" y="31"/>
                  </a:lnTo>
                  <a:lnTo>
                    <a:pt x="345" y="21"/>
                  </a:lnTo>
                  <a:lnTo>
                    <a:pt x="345" y="10"/>
                  </a:lnTo>
                  <a:lnTo>
                    <a:pt x="355" y="10"/>
                  </a:lnTo>
                  <a:lnTo>
                    <a:pt x="355" y="21"/>
                  </a:lnTo>
                  <a:lnTo>
                    <a:pt x="355" y="31"/>
                  </a:lnTo>
                  <a:lnTo>
                    <a:pt x="366" y="31"/>
                  </a:lnTo>
                  <a:lnTo>
                    <a:pt x="366" y="42"/>
                  </a:lnTo>
                  <a:lnTo>
                    <a:pt x="366" y="52"/>
                  </a:lnTo>
                  <a:lnTo>
                    <a:pt x="376" y="52"/>
                  </a:lnTo>
                  <a:lnTo>
                    <a:pt x="376" y="63"/>
                  </a:lnTo>
                  <a:lnTo>
                    <a:pt x="366" y="63"/>
                  </a:lnTo>
                  <a:lnTo>
                    <a:pt x="366" y="73"/>
                  </a:lnTo>
                  <a:lnTo>
                    <a:pt x="355" y="73"/>
                  </a:lnTo>
                  <a:lnTo>
                    <a:pt x="355" y="84"/>
                  </a:lnTo>
                  <a:lnTo>
                    <a:pt x="355" y="94"/>
                  </a:lnTo>
                  <a:lnTo>
                    <a:pt x="366" y="94"/>
                  </a:lnTo>
                  <a:lnTo>
                    <a:pt x="366" y="105"/>
                  </a:lnTo>
                  <a:lnTo>
                    <a:pt x="355" y="105"/>
                  </a:lnTo>
                  <a:lnTo>
                    <a:pt x="355" y="115"/>
                  </a:lnTo>
                  <a:lnTo>
                    <a:pt x="355" y="105"/>
                  </a:lnTo>
                  <a:lnTo>
                    <a:pt x="366" y="105"/>
                  </a:lnTo>
                  <a:lnTo>
                    <a:pt x="376" y="105"/>
                  </a:lnTo>
                  <a:lnTo>
                    <a:pt x="387" y="105"/>
                  </a:lnTo>
                  <a:lnTo>
                    <a:pt x="387" y="115"/>
                  </a:lnTo>
                  <a:lnTo>
                    <a:pt x="387" y="105"/>
                  </a:lnTo>
                  <a:lnTo>
                    <a:pt x="397" y="105"/>
                  </a:lnTo>
                  <a:lnTo>
                    <a:pt x="397" y="94"/>
                  </a:lnTo>
                  <a:lnTo>
                    <a:pt x="407" y="94"/>
                  </a:lnTo>
                  <a:lnTo>
                    <a:pt x="407" y="84"/>
                  </a:lnTo>
                  <a:lnTo>
                    <a:pt x="418" y="94"/>
                  </a:lnTo>
                  <a:lnTo>
                    <a:pt x="428" y="94"/>
                  </a:lnTo>
                  <a:lnTo>
                    <a:pt x="439" y="94"/>
                  </a:lnTo>
                  <a:lnTo>
                    <a:pt x="449" y="105"/>
                  </a:lnTo>
                  <a:lnTo>
                    <a:pt x="460" y="115"/>
                  </a:lnTo>
                  <a:lnTo>
                    <a:pt x="470" y="115"/>
                  </a:lnTo>
                  <a:lnTo>
                    <a:pt x="481" y="115"/>
                  </a:lnTo>
                  <a:lnTo>
                    <a:pt x="491" y="125"/>
                  </a:lnTo>
                  <a:lnTo>
                    <a:pt x="502" y="125"/>
                  </a:lnTo>
                  <a:lnTo>
                    <a:pt x="522" y="125"/>
                  </a:lnTo>
                  <a:lnTo>
                    <a:pt x="533" y="125"/>
                  </a:lnTo>
                  <a:lnTo>
                    <a:pt x="543" y="136"/>
                  </a:lnTo>
                  <a:lnTo>
                    <a:pt x="554" y="146"/>
                  </a:lnTo>
                  <a:lnTo>
                    <a:pt x="575" y="146"/>
                  </a:lnTo>
                  <a:lnTo>
                    <a:pt x="575" y="157"/>
                  </a:lnTo>
                  <a:lnTo>
                    <a:pt x="596" y="157"/>
                  </a:lnTo>
                  <a:lnTo>
                    <a:pt x="606" y="178"/>
                  </a:lnTo>
                  <a:lnTo>
                    <a:pt x="606" y="188"/>
                  </a:lnTo>
                  <a:lnTo>
                    <a:pt x="606" y="199"/>
                  </a:lnTo>
                  <a:lnTo>
                    <a:pt x="606" y="209"/>
                  </a:lnTo>
                  <a:lnTo>
                    <a:pt x="606" y="220"/>
                  </a:lnTo>
                  <a:lnTo>
                    <a:pt x="596" y="220"/>
                  </a:lnTo>
                  <a:lnTo>
                    <a:pt x="596" y="230"/>
                  </a:lnTo>
                  <a:lnTo>
                    <a:pt x="585" y="241"/>
                  </a:lnTo>
                  <a:lnTo>
                    <a:pt x="575" y="241"/>
                  </a:lnTo>
                  <a:lnTo>
                    <a:pt x="575" y="251"/>
                  </a:lnTo>
                  <a:lnTo>
                    <a:pt x="564" y="261"/>
                  </a:lnTo>
                  <a:lnTo>
                    <a:pt x="564" y="272"/>
                  </a:lnTo>
                  <a:lnTo>
                    <a:pt x="554" y="282"/>
                  </a:lnTo>
                  <a:lnTo>
                    <a:pt x="543" y="282"/>
                  </a:lnTo>
                  <a:lnTo>
                    <a:pt x="543" y="293"/>
                  </a:lnTo>
                  <a:lnTo>
                    <a:pt x="543" y="303"/>
                  </a:lnTo>
                  <a:lnTo>
                    <a:pt x="543" y="314"/>
                  </a:lnTo>
                  <a:lnTo>
                    <a:pt x="543" y="324"/>
                  </a:lnTo>
                  <a:lnTo>
                    <a:pt x="543" y="345"/>
                  </a:lnTo>
                  <a:lnTo>
                    <a:pt x="543" y="356"/>
                  </a:lnTo>
                  <a:lnTo>
                    <a:pt x="533" y="356"/>
                  </a:lnTo>
                  <a:lnTo>
                    <a:pt x="533" y="366"/>
                  </a:lnTo>
                  <a:lnTo>
                    <a:pt x="533" y="387"/>
                  </a:lnTo>
                  <a:lnTo>
                    <a:pt x="522" y="387"/>
                  </a:lnTo>
                  <a:lnTo>
                    <a:pt x="522" y="397"/>
                  </a:lnTo>
                  <a:lnTo>
                    <a:pt x="512" y="408"/>
                  </a:lnTo>
                  <a:lnTo>
                    <a:pt x="512" y="429"/>
                  </a:lnTo>
                  <a:lnTo>
                    <a:pt x="502" y="429"/>
                  </a:lnTo>
                  <a:lnTo>
                    <a:pt x="502" y="439"/>
                  </a:lnTo>
                  <a:lnTo>
                    <a:pt x="491" y="439"/>
                  </a:lnTo>
                  <a:lnTo>
                    <a:pt x="481" y="439"/>
                  </a:lnTo>
                  <a:lnTo>
                    <a:pt x="460" y="439"/>
                  </a:lnTo>
                  <a:lnTo>
                    <a:pt x="449" y="450"/>
                  </a:lnTo>
                  <a:lnTo>
                    <a:pt x="439" y="450"/>
                  </a:lnTo>
                  <a:lnTo>
                    <a:pt x="428" y="450"/>
                  </a:lnTo>
                  <a:lnTo>
                    <a:pt x="428" y="460"/>
                  </a:lnTo>
                  <a:lnTo>
                    <a:pt x="418" y="471"/>
                  </a:lnTo>
                  <a:lnTo>
                    <a:pt x="407" y="471"/>
                  </a:lnTo>
                  <a:lnTo>
                    <a:pt x="397" y="481"/>
                  </a:lnTo>
                  <a:lnTo>
                    <a:pt x="397" y="492"/>
                  </a:lnTo>
                  <a:lnTo>
                    <a:pt x="397" y="502"/>
                  </a:lnTo>
                  <a:lnTo>
                    <a:pt x="397" y="512"/>
                  </a:lnTo>
                  <a:lnTo>
                    <a:pt x="397" y="533"/>
                  </a:lnTo>
                  <a:lnTo>
                    <a:pt x="387" y="533"/>
                  </a:lnTo>
                  <a:lnTo>
                    <a:pt x="376" y="544"/>
                  </a:lnTo>
                  <a:lnTo>
                    <a:pt x="376" y="554"/>
                  </a:lnTo>
                  <a:lnTo>
                    <a:pt x="366" y="565"/>
                  </a:lnTo>
                  <a:lnTo>
                    <a:pt x="366" y="575"/>
                  </a:lnTo>
                  <a:lnTo>
                    <a:pt x="355" y="586"/>
                  </a:lnTo>
                  <a:lnTo>
                    <a:pt x="345" y="586"/>
                  </a:lnTo>
                  <a:lnTo>
                    <a:pt x="345" y="596"/>
                  </a:lnTo>
                  <a:lnTo>
                    <a:pt x="345" y="586"/>
                  </a:lnTo>
                  <a:lnTo>
                    <a:pt x="355" y="575"/>
                  </a:lnTo>
                  <a:lnTo>
                    <a:pt x="366" y="575"/>
                  </a:lnTo>
                  <a:lnTo>
                    <a:pt x="366" y="565"/>
                  </a:lnTo>
                  <a:lnTo>
                    <a:pt x="355" y="565"/>
                  </a:lnTo>
                  <a:lnTo>
                    <a:pt x="355" y="554"/>
                  </a:lnTo>
                  <a:lnTo>
                    <a:pt x="355" y="565"/>
                  </a:lnTo>
                  <a:lnTo>
                    <a:pt x="345" y="575"/>
                  </a:lnTo>
                  <a:lnTo>
                    <a:pt x="345" y="586"/>
                  </a:lnTo>
                  <a:lnTo>
                    <a:pt x="345" y="596"/>
                  </a:lnTo>
                  <a:lnTo>
                    <a:pt x="334" y="59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1338"/>
            <p:cNvSpPr>
              <a:spLocks/>
            </p:cNvSpPr>
            <p:nvPr/>
          </p:nvSpPr>
          <p:spPr bwMode="auto">
            <a:xfrm>
              <a:off x="6171463" y="4382992"/>
              <a:ext cx="27421" cy="19012"/>
            </a:xfrm>
            <a:custGeom>
              <a:avLst/>
              <a:gdLst>
                <a:gd name="T0" fmla="*/ 16 w 33"/>
                <a:gd name="T1" fmla="*/ 7 h 22"/>
                <a:gd name="T2" fmla="*/ 11 w 33"/>
                <a:gd name="T3" fmla="*/ 12 h 22"/>
                <a:gd name="T4" fmla="*/ 6 w 33"/>
                <a:gd name="T5" fmla="*/ 12 h 22"/>
                <a:gd name="T6" fmla="*/ 0 w 33"/>
                <a:gd name="T7" fmla="*/ 12 h 22"/>
                <a:gd name="T8" fmla="*/ 0 w 33"/>
                <a:gd name="T9" fmla="*/ 7 h 22"/>
                <a:gd name="T10" fmla="*/ 0 w 33"/>
                <a:gd name="T11" fmla="*/ 0 h 22"/>
                <a:gd name="T12" fmla="*/ 6 w 33"/>
                <a:gd name="T13" fmla="*/ 0 h 22"/>
                <a:gd name="T14" fmla="*/ 11 w 33"/>
                <a:gd name="T15" fmla="*/ 0 h 22"/>
                <a:gd name="T16" fmla="*/ 16 w 33"/>
                <a:gd name="T17" fmla="*/ 0 h 22"/>
                <a:gd name="T18" fmla="*/ 16 w 33"/>
                <a:gd name="T19" fmla="*/ 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2"/>
                <a:gd name="T32" fmla="*/ 33 w 33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2">
                  <a:moveTo>
                    <a:pt x="32" y="11"/>
                  </a:moveTo>
                  <a:lnTo>
                    <a:pt x="2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1339"/>
            <p:cNvSpPr>
              <a:spLocks/>
            </p:cNvSpPr>
            <p:nvPr/>
          </p:nvSpPr>
          <p:spPr bwMode="auto">
            <a:xfrm>
              <a:off x="6164246" y="4382992"/>
              <a:ext cx="10103" cy="10864"/>
            </a:xfrm>
            <a:custGeom>
              <a:avLst/>
              <a:gdLst>
                <a:gd name="T0" fmla="*/ 5 w 11"/>
                <a:gd name="T1" fmla="*/ 0 h 12"/>
                <a:gd name="T2" fmla="*/ 0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1340"/>
            <p:cNvSpPr>
              <a:spLocks/>
            </p:cNvSpPr>
            <p:nvPr/>
          </p:nvSpPr>
          <p:spPr bwMode="auto">
            <a:xfrm>
              <a:off x="5920341" y="5120387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1341"/>
            <p:cNvSpPr>
              <a:spLocks/>
            </p:cNvSpPr>
            <p:nvPr/>
          </p:nvSpPr>
          <p:spPr bwMode="auto">
            <a:xfrm>
              <a:off x="5903022" y="512038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1342"/>
            <p:cNvSpPr>
              <a:spLocks/>
            </p:cNvSpPr>
            <p:nvPr/>
          </p:nvSpPr>
          <p:spPr bwMode="auto">
            <a:xfrm>
              <a:off x="5877044" y="5109523"/>
              <a:ext cx="18761" cy="10864"/>
            </a:xfrm>
            <a:custGeom>
              <a:avLst/>
              <a:gdLst>
                <a:gd name="T0" fmla="*/ 4 w 22"/>
                <a:gd name="T1" fmla="*/ 0 h 13"/>
                <a:gd name="T2" fmla="*/ 4 w 22"/>
                <a:gd name="T3" fmla="*/ 0 h 13"/>
                <a:gd name="T4" fmla="*/ 8 w 22"/>
                <a:gd name="T5" fmla="*/ 4 h 13"/>
                <a:gd name="T6" fmla="*/ 11 w 22"/>
                <a:gd name="T7" fmla="*/ 4 h 13"/>
                <a:gd name="T8" fmla="*/ 8 w 22"/>
                <a:gd name="T9" fmla="*/ 4 h 13"/>
                <a:gd name="T10" fmla="*/ 4 w 22"/>
                <a:gd name="T11" fmla="*/ 7 h 13"/>
                <a:gd name="T12" fmla="*/ 4 w 22"/>
                <a:gd name="T13" fmla="*/ 4 h 13"/>
                <a:gd name="T14" fmla="*/ 0 w 22"/>
                <a:gd name="T15" fmla="*/ 0 h 13"/>
                <a:gd name="T16" fmla="*/ 4 w 22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3"/>
                <a:gd name="T29" fmla="*/ 22 w 2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3">
                  <a:moveTo>
                    <a:pt x="7" y="0"/>
                  </a:moveTo>
                  <a:lnTo>
                    <a:pt x="7" y="0"/>
                  </a:lnTo>
                  <a:lnTo>
                    <a:pt x="14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1343"/>
            <p:cNvSpPr>
              <a:spLocks/>
            </p:cNvSpPr>
            <p:nvPr/>
          </p:nvSpPr>
          <p:spPr bwMode="auto">
            <a:xfrm>
              <a:off x="5871271" y="5101375"/>
              <a:ext cx="7216" cy="1358"/>
            </a:xfrm>
            <a:custGeom>
              <a:avLst/>
              <a:gdLst>
                <a:gd name="T0" fmla="*/ 0 w 11"/>
                <a:gd name="T1" fmla="*/ 0 h 1"/>
                <a:gd name="T2" fmla="*/ 2 w 11"/>
                <a:gd name="T3" fmla="*/ 0 h 1"/>
                <a:gd name="T4" fmla="*/ 5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1344"/>
            <p:cNvSpPr>
              <a:spLocks/>
            </p:cNvSpPr>
            <p:nvPr/>
          </p:nvSpPr>
          <p:spPr bwMode="auto">
            <a:xfrm>
              <a:off x="5885704" y="5083721"/>
              <a:ext cx="17319" cy="19012"/>
            </a:xfrm>
            <a:custGeom>
              <a:avLst/>
              <a:gdLst>
                <a:gd name="T0" fmla="*/ 0 w 21"/>
                <a:gd name="T1" fmla="*/ 4 h 23"/>
                <a:gd name="T2" fmla="*/ 0 w 21"/>
                <a:gd name="T3" fmla="*/ 4 h 23"/>
                <a:gd name="T4" fmla="*/ 4 w 21"/>
                <a:gd name="T5" fmla="*/ 0 h 23"/>
                <a:gd name="T6" fmla="*/ 0 w 21"/>
                <a:gd name="T7" fmla="*/ 9 h 23"/>
                <a:gd name="T8" fmla="*/ 4 w 21"/>
                <a:gd name="T9" fmla="*/ 9 h 23"/>
                <a:gd name="T10" fmla="*/ 10 w 21"/>
                <a:gd name="T11" fmla="*/ 9 h 23"/>
                <a:gd name="T12" fmla="*/ 4 w 21"/>
                <a:gd name="T13" fmla="*/ 13 h 23"/>
                <a:gd name="T14" fmla="*/ 0 w 21"/>
                <a:gd name="T15" fmla="*/ 13 h 23"/>
                <a:gd name="T16" fmla="*/ 0 w 21"/>
                <a:gd name="T17" fmla="*/ 9 h 23"/>
                <a:gd name="T18" fmla="*/ 0 w 21"/>
                <a:gd name="T19" fmla="*/ 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3"/>
                <a:gd name="T32" fmla="*/ 21 w 2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3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20" y="15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1345"/>
            <p:cNvSpPr>
              <a:spLocks/>
            </p:cNvSpPr>
            <p:nvPr/>
          </p:nvSpPr>
          <p:spPr bwMode="auto">
            <a:xfrm>
              <a:off x="5861168" y="5036191"/>
              <a:ext cx="0" cy="8148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3 h 10"/>
                <a:gd name="T4" fmla="*/ 0 w 1"/>
                <a:gd name="T5" fmla="*/ 5 h 10"/>
                <a:gd name="T6" fmla="*/ 0 w 1"/>
                <a:gd name="T7" fmla="*/ 3 h 10"/>
                <a:gd name="T8" fmla="*/ 0 w 1"/>
                <a:gd name="T9" fmla="*/ 0 h 10"/>
                <a:gd name="T10" fmla="*/ 0 w 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0"/>
                <a:gd name="T20" fmla="*/ 0 w 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0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1346"/>
            <p:cNvSpPr>
              <a:spLocks/>
            </p:cNvSpPr>
            <p:nvPr/>
          </p:nvSpPr>
          <p:spPr bwMode="auto">
            <a:xfrm>
              <a:off x="5877044" y="4926193"/>
              <a:ext cx="1443" cy="17654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8 h 23"/>
                <a:gd name="T6" fmla="*/ 0 w 1"/>
                <a:gd name="T7" fmla="*/ 12 h 23"/>
                <a:gd name="T8" fmla="*/ 0 w 1"/>
                <a:gd name="T9" fmla="*/ 4 h 23"/>
                <a:gd name="T10" fmla="*/ 0 w 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3"/>
                <a:gd name="T20" fmla="*/ 1 w 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1347"/>
            <p:cNvSpPr>
              <a:spLocks/>
            </p:cNvSpPr>
            <p:nvPr/>
          </p:nvSpPr>
          <p:spPr bwMode="auto">
            <a:xfrm>
              <a:off x="5861168" y="4601631"/>
              <a:ext cx="92367" cy="509250"/>
            </a:xfrm>
            <a:custGeom>
              <a:avLst/>
              <a:gdLst>
                <a:gd name="T0" fmla="*/ 15 w 116"/>
                <a:gd name="T1" fmla="*/ 351 h 638"/>
                <a:gd name="T2" fmla="*/ 5 w 116"/>
                <a:gd name="T3" fmla="*/ 327 h 638"/>
                <a:gd name="T4" fmla="*/ 5 w 116"/>
                <a:gd name="T5" fmla="*/ 321 h 638"/>
                <a:gd name="T6" fmla="*/ 5 w 116"/>
                <a:gd name="T7" fmla="*/ 309 h 638"/>
                <a:gd name="T8" fmla="*/ 10 w 116"/>
                <a:gd name="T9" fmla="*/ 303 h 638"/>
                <a:gd name="T10" fmla="*/ 5 w 116"/>
                <a:gd name="T11" fmla="*/ 291 h 638"/>
                <a:gd name="T12" fmla="*/ 10 w 116"/>
                <a:gd name="T13" fmla="*/ 285 h 638"/>
                <a:gd name="T14" fmla="*/ 15 w 116"/>
                <a:gd name="T15" fmla="*/ 272 h 638"/>
                <a:gd name="T16" fmla="*/ 15 w 116"/>
                <a:gd name="T17" fmla="*/ 260 h 638"/>
                <a:gd name="T18" fmla="*/ 19 w 116"/>
                <a:gd name="T19" fmla="*/ 242 h 638"/>
                <a:gd name="T20" fmla="*/ 10 w 116"/>
                <a:gd name="T21" fmla="*/ 236 h 638"/>
                <a:gd name="T22" fmla="*/ 15 w 116"/>
                <a:gd name="T23" fmla="*/ 206 h 638"/>
                <a:gd name="T24" fmla="*/ 15 w 116"/>
                <a:gd name="T25" fmla="*/ 182 h 638"/>
                <a:gd name="T26" fmla="*/ 24 w 116"/>
                <a:gd name="T27" fmla="*/ 157 h 638"/>
                <a:gd name="T28" fmla="*/ 24 w 116"/>
                <a:gd name="T29" fmla="*/ 121 h 638"/>
                <a:gd name="T30" fmla="*/ 29 w 116"/>
                <a:gd name="T31" fmla="*/ 103 h 638"/>
                <a:gd name="T32" fmla="*/ 34 w 116"/>
                <a:gd name="T33" fmla="*/ 72 h 638"/>
                <a:gd name="T34" fmla="*/ 34 w 116"/>
                <a:gd name="T35" fmla="*/ 48 h 638"/>
                <a:gd name="T36" fmla="*/ 34 w 116"/>
                <a:gd name="T37" fmla="*/ 6 h 638"/>
                <a:gd name="T38" fmla="*/ 43 w 116"/>
                <a:gd name="T39" fmla="*/ 0 h 638"/>
                <a:gd name="T40" fmla="*/ 48 w 116"/>
                <a:gd name="T41" fmla="*/ 18 h 638"/>
                <a:gd name="T42" fmla="*/ 53 w 116"/>
                <a:gd name="T43" fmla="*/ 37 h 638"/>
                <a:gd name="T44" fmla="*/ 58 w 116"/>
                <a:gd name="T45" fmla="*/ 48 h 638"/>
                <a:gd name="T46" fmla="*/ 53 w 116"/>
                <a:gd name="T47" fmla="*/ 61 h 638"/>
                <a:gd name="T48" fmla="*/ 48 w 116"/>
                <a:gd name="T49" fmla="*/ 72 h 638"/>
                <a:gd name="T50" fmla="*/ 48 w 116"/>
                <a:gd name="T51" fmla="*/ 91 h 638"/>
                <a:gd name="T52" fmla="*/ 39 w 116"/>
                <a:gd name="T53" fmla="*/ 103 h 638"/>
                <a:gd name="T54" fmla="*/ 39 w 116"/>
                <a:gd name="T55" fmla="*/ 121 h 638"/>
                <a:gd name="T56" fmla="*/ 34 w 116"/>
                <a:gd name="T57" fmla="*/ 139 h 638"/>
                <a:gd name="T58" fmla="*/ 39 w 116"/>
                <a:gd name="T59" fmla="*/ 157 h 638"/>
                <a:gd name="T60" fmla="*/ 34 w 116"/>
                <a:gd name="T61" fmla="*/ 176 h 638"/>
                <a:gd name="T62" fmla="*/ 29 w 116"/>
                <a:gd name="T63" fmla="*/ 194 h 638"/>
                <a:gd name="T64" fmla="*/ 29 w 116"/>
                <a:gd name="T65" fmla="*/ 212 h 638"/>
                <a:gd name="T66" fmla="*/ 24 w 116"/>
                <a:gd name="T67" fmla="*/ 230 h 638"/>
                <a:gd name="T68" fmla="*/ 24 w 116"/>
                <a:gd name="T69" fmla="*/ 248 h 638"/>
                <a:gd name="T70" fmla="*/ 24 w 116"/>
                <a:gd name="T71" fmla="*/ 266 h 638"/>
                <a:gd name="T72" fmla="*/ 24 w 116"/>
                <a:gd name="T73" fmla="*/ 272 h 638"/>
                <a:gd name="T74" fmla="*/ 24 w 116"/>
                <a:gd name="T75" fmla="*/ 285 h 638"/>
                <a:gd name="T76" fmla="*/ 24 w 116"/>
                <a:gd name="T77" fmla="*/ 303 h 638"/>
                <a:gd name="T78" fmla="*/ 19 w 116"/>
                <a:gd name="T79" fmla="*/ 315 h 638"/>
                <a:gd name="T80" fmla="*/ 15 w 116"/>
                <a:gd name="T81" fmla="*/ 327 h 638"/>
                <a:gd name="T82" fmla="*/ 19 w 116"/>
                <a:gd name="T83" fmla="*/ 339 h 638"/>
                <a:gd name="T84" fmla="*/ 24 w 116"/>
                <a:gd name="T85" fmla="*/ 351 h 638"/>
                <a:gd name="T86" fmla="*/ 39 w 116"/>
                <a:gd name="T87" fmla="*/ 351 h 638"/>
                <a:gd name="T88" fmla="*/ 48 w 116"/>
                <a:gd name="T89" fmla="*/ 357 h 638"/>
                <a:gd name="T90" fmla="*/ 34 w 116"/>
                <a:gd name="T91" fmla="*/ 363 h 638"/>
                <a:gd name="T92" fmla="*/ 24 w 116"/>
                <a:gd name="T93" fmla="*/ 370 h 638"/>
                <a:gd name="T94" fmla="*/ 24 w 116"/>
                <a:gd name="T95" fmla="*/ 357 h 6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638"/>
                <a:gd name="T146" fmla="*/ 116 w 116"/>
                <a:gd name="T147" fmla="*/ 638 h 6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638">
                  <a:moveTo>
                    <a:pt x="38" y="606"/>
                  </a:moveTo>
                  <a:lnTo>
                    <a:pt x="38" y="596"/>
                  </a:lnTo>
                  <a:lnTo>
                    <a:pt x="29" y="596"/>
                  </a:lnTo>
                  <a:lnTo>
                    <a:pt x="19" y="575"/>
                  </a:lnTo>
                  <a:lnTo>
                    <a:pt x="19" y="565"/>
                  </a:lnTo>
                  <a:lnTo>
                    <a:pt x="10" y="555"/>
                  </a:lnTo>
                  <a:lnTo>
                    <a:pt x="19" y="555"/>
                  </a:lnTo>
                  <a:lnTo>
                    <a:pt x="19" y="545"/>
                  </a:lnTo>
                  <a:lnTo>
                    <a:pt x="10" y="545"/>
                  </a:lnTo>
                  <a:lnTo>
                    <a:pt x="19" y="534"/>
                  </a:lnTo>
                  <a:lnTo>
                    <a:pt x="19" y="524"/>
                  </a:lnTo>
                  <a:lnTo>
                    <a:pt x="10" y="524"/>
                  </a:lnTo>
                  <a:lnTo>
                    <a:pt x="19" y="524"/>
                  </a:lnTo>
                  <a:lnTo>
                    <a:pt x="29" y="524"/>
                  </a:lnTo>
                  <a:lnTo>
                    <a:pt x="19" y="514"/>
                  </a:lnTo>
                  <a:lnTo>
                    <a:pt x="10" y="514"/>
                  </a:lnTo>
                  <a:lnTo>
                    <a:pt x="19" y="503"/>
                  </a:lnTo>
                  <a:lnTo>
                    <a:pt x="10" y="493"/>
                  </a:lnTo>
                  <a:lnTo>
                    <a:pt x="0" y="493"/>
                  </a:lnTo>
                  <a:lnTo>
                    <a:pt x="10" y="483"/>
                  </a:lnTo>
                  <a:lnTo>
                    <a:pt x="19" y="483"/>
                  </a:lnTo>
                  <a:lnTo>
                    <a:pt x="29" y="483"/>
                  </a:lnTo>
                  <a:lnTo>
                    <a:pt x="29" y="473"/>
                  </a:lnTo>
                  <a:lnTo>
                    <a:pt x="29" y="462"/>
                  </a:lnTo>
                  <a:lnTo>
                    <a:pt x="38" y="462"/>
                  </a:lnTo>
                  <a:lnTo>
                    <a:pt x="29" y="452"/>
                  </a:lnTo>
                  <a:lnTo>
                    <a:pt x="29" y="442"/>
                  </a:lnTo>
                  <a:lnTo>
                    <a:pt x="38" y="442"/>
                  </a:lnTo>
                  <a:lnTo>
                    <a:pt x="38" y="432"/>
                  </a:lnTo>
                  <a:lnTo>
                    <a:pt x="38" y="411"/>
                  </a:lnTo>
                  <a:lnTo>
                    <a:pt x="38" y="401"/>
                  </a:lnTo>
                  <a:lnTo>
                    <a:pt x="29" y="401"/>
                  </a:lnTo>
                  <a:lnTo>
                    <a:pt x="19" y="401"/>
                  </a:lnTo>
                  <a:lnTo>
                    <a:pt x="19" y="380"/>
                  </a:lnTo>
                  <a:lnTo>
                    <a:pt x="29" y="370"/>
                  </a:lnTo>
                  <a:lnTo>
                    <a:pt x="29" y="349"/>
                  </a:lnTo>
                  <a:lnTo>
                    <a:pt x="29" y="339"/>
                  </a:lnTo>
                  <a:lnTo>
                    <a:pt x="19" y="319"/>
                  </a:lnTo>
                  <a:lnTo>
                    <a:pt x="29" y="308"/>
                  </a:lnTo>
                  <a:lnTo>
                    <a:pt x="38" y="298"/>
                  </a:lnTo>
                  <a:lnTo>
                    <a:pt x="48" y="288"/>
                  </a:lnTo>
                  <a:lnTo>
                    <a:pt x="48" y="267"/>
                  </a:lnTo>
                  <a:lnTo>
                    <a:pt x="58" y="247"/>
                  </a:lnTo>
                  <a:lnTo>
                    <a:pt x="58" y="226"/>
                  </a:lnTo>
                  <a:lnTo>
                    <a:pt x="48" y="205"/>
                  </a:lnTo>
                  <a:lnTo>
                    <a:pt x="58" y="195"/>
                  </a:lnTo>
                  <a:lnTo>
                    <a:pt x="58" y="185"/>
                  </a:lnTo>
                  <a:lnTo>
                    <a:pt x="58" y="175"/>
                  </a:lnTo>
                  <a:lnTo>
                    <a:pt x="58" y="154"/>
                  </a:lnTo>
                  <a:lnTo>
                    <a:pt x="67" y="144"/>
                  </a:lnTo>
                  <a:lnTo>
                    <a:pt x="67" y="123"/>
                  </a:lnTo>
                  <a:lnTo>
                    <a:pt x="67" y="113"/>
                  </a:lnTo>
                  <a:lnTo>
                    <a:pt x="67" y="92"/>
                  </a:lnTo>
                  <a:lnTo>
                    <a:pt x="67" y="82"/>
                  </a:lnTo>
                  <a:lnTo>
                    <a:pt x="77" y="62"/>
                  </a:lnTo>
                  <a:lnTo>
                    <a:pt x="77" y="31"/>
                  </a:lnTo>
                  <a:lnTo>
                    <a:pt x="67" y="10"/>
                  </a:lnTo>
                  <a:lnTo>
                    <a:pt x="77" y="1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96" y="21"/>
                  </a:lnTo>
                  <a:lnTo>
                    <a:pt x="96" y="31"/>
                  </a:lnTo>
                  <a:lnTo>
                    <a:pt x="96" y="41"/>
                  </a:lnTo>
                  <a:lnTo>
                    <a:pt x="96" y="51"/>
                  </a:lnTo>
                  <a:lnTo>
                    <a:pt x="105" y="62"/>
                  </a:lnTo>
                  <a:lnTo>
                    <a:pt x="105" y="72"/>
                  </a:lnTo>
                  <a:lnTo>
                    <a:pt x="105" y="82"/>
                  </a:lnTo>
                  <a:lnTo>
                    <a:pt x="115" y="82"/>
                  </a:lnTo>
                  <a:lnTo>
                    <a:pt x="115" y="92"/>
                  </a:lnTo>
                  <a:lnTo>
                    <a:pt x="115" y="103"/>
                  </a:lnTo>
                  <a:lnTo>
                    <a:pt x="105" y="103"/>
                  </a:lnTo>
                  <a:lnTo>
                    <a:pt x="96" y="103"/>
                  </a:lnTo>
                  <a:lnTo>
                    <a:pt x="96" y="113"/>
                  </a:lnTo>
                  <a:lnTo>
                    <a:pt x="96" y="123"/>
                  </a:lnTo>
                  <a:lnTo>
                    <a:pt x="96" y="134"/>
                  </a:lnTo>
                  <a:lnTo>
                    <a:pt x="96" y="144"/>
                  </a:lnTo>
                  <a:lnTo>
                    <a:pt x="96" y="154"/>
                  </a:lnTo>
                  <a:lnTo>
                    <a:pt x="86" y="154"/>
                  </a:lnTo>
                  <a:lnTo>
                    <a:pt x="86" y="164"/>
                  </a:lnTo>
                  <a:lnTo>
                    <a:pt x="77" y="175"/>
                  </a:lnTo>
                  <a:lnTo>
                    <a:pt x="77" y="185"/>
                  </a:lnTo>
                  <a:lnTo>
                    <a:pt x="77" y="195"/>
                  </a:lnTo>
                  <a:lnTo>
                    <a:pt x="77" y="205"/>
                  </a:lnTo>
                  <a:lnTo>
                    <a:pt x="67" y="216"/>
                  </a:lnTo>
                  <a:lnTo>
                    <a:pt x="67" y="226"/>
                  </a:lnTo>
                  <a:lnTo>
                    <a:pt x="67" y="236"/>
                  </a:lnTo>
                  <a:lnTo>
                    <a:pt x="77" y="247"/>
                  </a:lnTo>
                  <a:lnTo>
                    <a:pt x="77" y="257"/>
                  </a:lnTo>
                  <a:lnTo>
                    <a:pt x="77" y="267"/>
                  </a:lnTo>
                  <a:lnTo>
                    <a:pt x="77" y="277"/>
                  </a:lnTo>
                  <a:lnTo>
                    <a:pt x="67" y="288"/>
                  </a:lnTo>
                  <a:lnTo>
                    <a:pt x="67" y="298"/>
                  </a:lnTo>
                  <a:lnTo>
                    <a:pt x="67" y="308"/>
                  </a:lnTo>
                  <a:lnTo>
                    <a:pt x="58" y="308"/>
                  </a:lnTo>
                  <a:lnTo>
                    <a:pt x="58" y="329"/>
                  </a:lnTo>
                  <a:lnTo>
                    <a:pt x="58" y="339"/>
                  </a:lnTo>
                  <a:lnTo>
                    <a:pt x="58" y="349"/>
                  </a:lnTo>
                  <a:lnTo>
                    <a:pt x="58" y="360"/>
                  </a:lnTo>
                  <a:lnTo>
                    <a:pt x="48" y="370"/>
                  </a:lnTo>
                  <a:lnTo>
                    <a:pt x="48" y="380"/>
                  </a:lnTo>
                  <a:lnTo>
                    <a:pt x="48" y="390"/>
                  </a:lnTo>
                  <a:lnTo>
                    <a:pt x="48" y="401"/>
                  </a:lnTo>
                  <a:lnTo>
                    <a:pt x="48" y="411"/>
                  </a:lnTo>
                  <a:lnTo>
                    <a:pt x="48" y="421"/>
                  </a:lnTo>
                  <a:lnTo>
                    <a:pt x="48" y="432"/>
                  </a:lnTo>
                  <a:lnTo>
                    <a:pt x="48" y="442"/>
                  </a:lnTo>
                  <a:lnTo>
                    <a:pt x="48" y="452"/>
                  </a:lnTo>
                  <a:lnTo>
                    <a:pt x="58" y="452"/>
                  </a:lnTo>
                  <a:lnTo>
                    <a:pt x="58" y="462"/>
                  </a:lnTo>
                  <a:lnTo>
                    <a:pt x="48" y="462"/>
                  </a:lnTo>
                  <a:lnTo>
                    <a:pt x="58" y="473"/>
                  </a:lnTo>
                  <a:lnTo>
                    <a:pt x="48" y="473"/>
                  </a:lnTo>
                  <a:lnTo>
                    <a:pt x="48" y="483"/>
                  </a:lnTo>
                  <a:lnTo>
                    <a:pt x="48" y="493"/>
                  </a:lnTo>
                  <a:lnTo>
                    <a:pt x="48" y="503"/>
                  </a:lnTo>
                  <a:lnTo>
                    <a:pt x="48" y="514"/>
                  </a:lnTo>
                  <a:lnTo>
                    <a:pt x="38" y="514"/>
                  </a:lnTo>
                  <a:lnTo>
                    <a:pt x="38" y="524"/>
                  </a:lnTo>
                  <a:lnTo>
                    <a:pt x="38" y="534"/>
                  </a:lnTo>
                  <a:lnTo>
                    <a:pt x="38" y="545"/>
                  </a:lnTo>
                  <a:lnTo>
                    <a:pt x="29" y="545"/>
                  </a:lnTo>
                  <a:lnTo>
                    <a:pt x="29" y="555"/>
                  </a:lnTo>
                  <a:lnTo>
                    <a:pt x="29" y="565"/>
                  </a:lnTo>
                  <a:lnTo>
                    <a:pt x="29" y="575"/>
                  </a:lnTo>
                  <a:lnTo>
                    <a:pt x="38" y="575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48" y="596"/>
                  </a:lnTo>
                  <a:lnTo>
                    <a:pt x="58" y="596"/>
                  </a:lnTo>
                  <a:lnTo>
                    <a:pt x="67" y="606"/>
                  </a:lnTo>
                  <a:lnTo>
                    <a:pt x="77" y="596"/>
                  </a:lnTo>
                  <a:lnTo>
                    <a:pt x="77" y="606"/>
                  </a:lnTo>
                  <a:lnTo>
                    <a:pt x="86" y="606"/>
                  </a:lnTo>
                  <a:lnTo>
                    <a:pt x="96" y="606"/>
                  </a:lnTo>
                  <a:lnTo>
                    <a:pt x="86" y="606"/>
                  </a:lnTo>
                  <a:lnTo>
                    <a:pt x="77" y="616"/>
                  </a:lnTo>
                  <a:lnTo>
                    <a:pt x="67" y="616"/>
                  </a:lnTo>
                  <a:lnTo>
                    <a:pt x="58" y="637"/>
                  </a:lnTo>
                  <a:lnTo>
                    <a:pt x="48" y="637"/>
                  </a:lnTo>
                  <a:lnTo>
                    <a:pt x="48" y="627"/>
                  </a:lnTo>
                  <a:lnTo>
                    <a:pt x="58" y="627"/>
                  </a:lnTo>
                  <a:lnTo>
                    <a:pt x="58" y="616"/>
                  </a:lnTo>
                  <a:lnTo>
                    <a:pt x="48" y="606"/>
                  </a:lnTo>
                  <a:lnTo>
                    <a:pt x="38" y="60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1348"/>
            <p:cNvSpPr>
              <a:spLocks/>
            </p:cNvSpPr>
            <p:nvPr/>
          </p:nvSpPr>
          <p:spPr bwMode="auto">
            <a:xfrm>
              <a:off x="5911682" y="5101375"/>
              <a:ext cx="24534" cy="27160"/>
            </a:xfrm>
            <a:custGeom>
              <a:avLst/>
              <a:gdLst>
                <a:gd name="T0" fmla="*/ 11 w 32"/>
                <a:gd name="T1" fmla="*/ 0 h 33"/>
                <a:gd name="T2" fmla="*/ 15 w 32"/>
                <a:gd name="T3" fmla="*/ 0 h 33"/>
                <a:gd name="T4" fmla="*/ 15 w 32"/>
                <a:gd name="T5" fmla="*/ 19 h 33"/>
                <a:gd name="T6" fmla="*/ 8 w 32"/>
                <a:gd name="T7" fmla="*/ 19 h 33"/>
                <a:gd name="T8" fmla="*/ 4 w 32"/>
                <a:gd name="T9" fmla="*/ 19 h 33"/>
                <a:gd name="T10" fmla="*/ 0 w 32"/>
                <a:gd name="T11" fmla="*/ 19 h 33"/>
                <a:gd name="T12" fmla="*/ 0 w 32"/>
                <a:gd name="T13" fmla="*/ 15 h 33"/>
                <a:gd name="T14" fmla="*/ 4 w 32"/>
                <a:gd name="T15" fmla="*/ 15 h 33"/>
                <a:gd name="T16" fmla="*/ 8 w 32"/>
                <a:gd name="T17" fmla="*/ 15 h 33"/>
                <a:gd name="T18" fmla="*/ 8 w 32"/>
                <a:gd name="T19" fmla="*/ 10 h 33"/>
                <a:gd name="T20" fmla="*/ 8 w 32"/>
                <a:gd name="T21" fmla="*/ 5 h 33"/>
                <a:gd name="T22" fmla="*/ 8 w 32"/>
                <a:gd name="T23" fmla="*/ 0 h 33"/>
                <a:gd name="T24" fmla="*/ 11 w 32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23" y="0"/>
                  </a:moveTo>
                  <a:lnTo>
                    <a:pt x="31" y="0"/>
                  </a:lnTo>
                  <a:lnTo>
                    <a:pt x="31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1349"/>
            <p:cNvSpPr>
              <a:spLocks/>
            </p:cNvSpPr>
            <p:nvPr/>
          </p:nvSpPr>
          <p:spPr bwMode="auto">
            <a:xfrm>
              <a:off x="5953535" y="513532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1350"/>
            <p:cNvSpPr>
              <a:spLocks/>
            </p:cNvSpPr>
            <p:nvPr/>
          </p:nvSpPr>
          <p:spPr bwMode="auto">
            <a:xfrm>
              <a:off x="5929001" y="5135325"/>
              <a:ext cx="15875" cy="9506"/>
            </a:xfrm>
            <a:custGeom>
              <a:avLst/>
              <a:gdLst>
                <a:gd name="T0" fmla="*/ 0 w 21"/>
                <a:gd name="T1" fmla="*/ 3 h 13"/>
                <a:gd name="T2" fmla="*/ 3 w 21"/>
                <a:gd name="T3" fmla="*/ 0 h 13"/>
                <a:gd name="T4" fmla="*/ 10 w 21"/>
                <a:gd name="T5" fmla="*/ 3 h 13"/>
                <a:gd name="T6" fmla="*/ 6 w 21"/>
                <a:gd name="T7" fmla="*/ 3 h 13"/>
                <a:gd name="T8" fmla="*/ 10 w 21"/>
                <a:gd name="T9" fmla="*/ 3 h 13"/>
                <a:gd name="T10" fmla="*/ 10 w 21"/>
                <a:gd name="T11" fmla="*/ 6 h 13"/>
                <a:gd name="T12" fmla="*/ 6 w 21"/>
                <a:gd name="T13" fmla="*/ 3 h 13"/>
                <a:gd name="T14" fmla="*/ 3 w 21"/>
                <a:gd name="T15" fmla="*/ 6 h 13"/>
                <a:gd name="T16" fmla="*/ 3 w 21"/>
                <a:gd name="T17" fmla="*/ 3 h 13"/>
                <a:gd name="T18" fmla="*/ 0 w 21"/>
                <a:gd name="T19" fmla="*/ 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3"/>
                <a:gd name="T32" fmla="*/ 21 w 2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3">
                  <a:moveTo>
                    <a:pt x="0" y="6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1351"/>
            <p:cNvSpPr>
              <a:spLocks/>
            </p:cNvSpPr>
            <p:nvPr/>
          </p:nvSpPr>
          <p:spPr bwMode="auto">
            <a:xfrm>
              <a:off x="5920341" y="5120387"/>
              <a:ext cx="1443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1352"/>
            <p:cNvSpPr>
              <a:spLocks/>
            </p:cNvSpPr>
            <p:nvPr/>
          </p:nvSpPr>
          <p:spPr bwMode="auto">
            <a:xfrm>
              <a:off x="5903022" y="5120387"/>
              <a:ext cx="8659" cy="8148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0 h 11"/>
                <a:gd name="T4" fmla="*/ 5 w 11"/>
                <a:gd name="T5" fmla="*/ 5 h 11"/>
                <a:gd name="T6" fmla="*/ 0 w 11"/>
                <a:gd name="T7" fmla="*/ 5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1353"/>
            <p:cNvSpPr>
              <a:spLocks/>
            </p:cNvSpPr>
            <p:nvPr/>
          </p:nvSpPr>
          <p:spPr bwMode="auto">
            <a:xfrm>
              <a:off x="5877044" y="5109523"/>
              <a:ext cx="25978" cy="19012"/>
            </a:xfrm>
            <a:custGeom>
              <a:avLst/>
              <a:gdLst>
                <a:gd name="T0" fmla="*/ 5 w 32"/>
                <a:gd name="T1" fmla="*/ 0 h 23"/>
                <a:gd name="T2" fmla="*/ 11 w 32"/>
                <a:gd name="T3" fmla="*/ 7 h 23"/>
                <a:gd name="T4" fmla="*/ 16 w 32"/>
                <a:gd name="T5" fmla="*/ 7 h 23"/>
                <a:gd name="T6" fmla="*/ 11 w 32"/>
                <a:gd name="T7" fmla="*/ 7 h 23"/>
                <a:gd name="T8" fmla="*/ 5 w 32"/>
                <a:gd name="T9" fmla="*/ 13 h 23"/>
                <a:gd name="T10" fmla="*/ 5 w 32"/>
                <a:gd name="T11" fmla="*/ 7 h 23"/>
                <a:gd name="T12" fmla="*/ 0 w 32"/>
                <a:gd name="T13" fmla="*/ 0 h 23"/>
                <a:gd name="T14" fmla="*/ 5 w 32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3"/>
                <a:gd name="T26" fmla="*/ 32 w 32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3">
                  <a:moveTo>
                    <a:pt x="10" y="0"/>
                  </a:moveTo>
                  <a:lnTo>
                    <a:pt x="21" y="11"/>
                  </a:lnTo>
                  <a:lnTo>
                    <a:pt x="31" y="11"/>
                  </a:lnTo>
                  <a:lnTo>
                    <a:pt x="21" y="11"/>
                  </a:lnTo>
                  <a:lnTo>
                    <a:pt x="10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1354"/>
            <p:cNvSpPr>
              <a:spLocks/>
            </p:cNvSpPr>
            <p:nvPr/>
          </p:nvSpPr>
          <p:spPr bwMode="auto">
            <a:xfrm>
              <a:off x="5871271" y="5101375"/>
              <a:ext cx="17319" cy="9506"/>
            </a:xfrm>
            <a:custGeom>
              <a:avLst/>
              <a:gdLst>
                <a:gd name="T0" fmla="*/ 0 w 22"/>
                <a:gd name="T1" fmla="*/ 0 h 11"/>
                <a:gd name="T2" fmla="*/ 6 w 22"/>
                <a:gd name="T3" fmla="*/ 0 h 11"/>
                <a:gd name="T4" fmla="*/ 11 w 22"/>
                <a:gd name="T5" fmla="*/ 6 h 11"/>
                <a:gd name="T6" fmla="*/ 6 w 22"/>
                <a:gd name="T7" fmla="*/ 6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11" y="0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1355"/>
            <p:cNvSpPr>
              <a:spLocks/>
            </p:cNvSpPr>
            <p:nvPr/>
          </p:nvSpPr>
          <p:spPr bwMode="auto">
            <a:xfrm>
              <a:off x="5885704" y="5083721"/>
              <a:ext cx="25978" cy="27160"/>
            </a:xfrm>
            <a:custGeom>
              <a:avLst/>
              <a:gdLst>
                <a:gd name="T0" fmla="*/ 0 w 31"/>
                <a:gd name="T1" fmla="*/ 7 h 33"/>
                <a:gd name="T2" fmla="*/ 5 w 31"/>
                <a:gd name="T3" fmla="*/ 0 h 33"/>
                <a:gd name="T4" fmla="*/ 0 w 31"/>
                <a:gd name="T5" fmla="*/ 13 h 33"/>
                <a:gd name="T6" fmla="*/ 5 w 31"/>
                <a:gd name="T7" fmla="*/ 13 h 33"/>
                <a:gd name="T8" fmla="*/ 15 w 31"/>
                <a:gd name="T9" fmla="*/ 13 h 33"/>
                <a:gd name="T10" fmla="*/ 5 w 31"/>
                <a:gd name="T11" fmla="*/ 19 h 33"/>
                <a:gd name="T12" fmla="*/ 0 w 31"/>
                <a:gd name="T13" fmla="*/ 19 h 33"/>
                <a:gd name="T14" fmla="*/ 0 w 31"/>
                <a:gd name="T15" fmla="*/ 13 h 33"/>
                <a:gd name="T16" fmla="*/ 0 w 31"/>
                <a:gd name="T17" fmla="*/ 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3"/>
                <a:gd name="T29" fmla="*/ 31 w 3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3">
                  <a:moveTo>
                    <a:pt x="0" y="11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30" y="21"/>
                  </a:lnTo>
                  <a:lnTo>
                    <a:pt x="10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1356"/>
            <p:cNvSpPr>
              <a:spLocks/>
            </p:cNvSpPr>
            <p:nvPr/>
          </p:nvSpPr>
          <p:spPr bwMode="auto">
            <a:xfrm>
              <a:off x="5861168" y="5036191"/>
              <a:ext cx="10103" cy="16296"/>
            </a:xfrm>
            <a:custGeom>
              <a:avLst/>
              <a:gdLst>
                <a:gd name="T0" fmla="*/ 6 w 12"/>
                <a:gd name="T1" fmla="*/ 0 h 20"/>
                <a:gd name="T2" fmla="*/ 6 w 12"/>
                <a:gd name="T3" fmla="*/ 6 h 20"/>
                <a:gd name="T4" fmla="*/ 6 w 12"/>
                <a:gd name="T5" fmla="*/ 11 h 20"/>
                <a:gd name="T6" fmla="*/ 0 w 12"/>
                <a:gd name="T7" fmla="*/ 6 h 20"/>
                <a:gd name="T8" fmla="*/ 0 w 12"/>
                <a:gd name="T9" fmla="*/ 0 h 20"/>
                <a:gd name="T10" fmla="*/ 6 w 12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11" y="0"/>
                  </a:moveTo>
                  <a:lnTo>
                    <a:pt x="11" y="10"/>
                  </a:lnTo>
                  <a:lnTo>
                    <a:pt x="11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1357"/>
            <p:cNvSpPr>
              <a:spLocks/>
            </p:cNvSpPr>
            <p:nvPr/>
          </p:nvSpPr>
          <p:spPr bwMode="auto">
            <a:xfrm>
              <a:off x="5877044" y="4926193"/>
              <a:ext cx="11546" cy="24444"/>
            </a:xfrm>
            <a:custGeom>
              <a:avLst/>
              <a:gdLst>
                <a:gd name="T0" fmla="*/ 0 w 12"/>
                <a:gd name="T1" fmla="*/ 0 h 32"/>
                <a:gd name="T2" fmla="*/ 6 w 12"/>
                <a:gd name="T3" fmla="*/ 0 h 32"/>
                <a:gd name="T4" fmla="*/ 0 w 12"/>
                <a:gd name="T5" fmla="*/ 12 h 32"/>
                <a:gd name="T6" fmla="*/ 0 w 12"/>
                <a:gd name="T7" fmla="*/ 17 h 32"/>
                <a:gd name="T8" fmla="*/ 0 w 12"/>
                <a:gd name="T9" fmla="*/ 6 h 32"/>
                <a:gd name="T10" fmla="*/ 0 w 1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2"/>
                <a:gd name="T20" fmla="*/ 12 w 1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2">
                  <a:moveTo>
                    <a:pt x="0" y="0"/>
                  </a:moveTo>
                  <a:lnTo>
                    <a:pt x="11" y="0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1358"/>
            <p:cNvSpPr>
              <a:spLocks/>
            </p:cNvSpPr>
            <p:nvPr/>
          </p:nvSpPr>
          <p:spPr bwMode="auto">
            <a:xfrm>
              <a:off x="5861168" y="4601631"/>
              <a:ext cx="102470" cy="518756"/>
            </a:xfrm>
            <a:custGeom>
              <a:avLst/>
              <a:gdLst>
                <a:gd name="T0" fmla="*/ 16 w 126"/>
                <a:gd name="T1" fmla="*/ 358 h 650"/>
                <a:gd name="T2" fmla="*/ 5 w 126"/>
                <a:gd name="T3" fmla="*/ 333 h 650"/>
                <a:gd name="T4" fmla="*/ 5 w 126"/>
                <a:gd name="T5" fmla="*/ 327 h 650"/>
                <a:gd name="T6" fmla="*/ 5 w 126"/>
                <a:gd name="T7" fmla="*/ 315 h 650"/>
                <a:gd name="T8" fmla="*/ 11 w 126"/>
                <a:gd name="T9" fmla="*/ 308 h 650"/>
                <a:gd name="T10" fmla="*/ 5 w 126"/>
                <a:gd name="T11" fmla="*/ 296 h 650"/>
                <a:gd name="T12" fmla="*/ 11 w 126"/>
                <a:gd name="T13" fmla="*/ 290 h 650"/>
                <a:gd name="T14" fmla="*/ 16 w 126"/>
                <a:gd name="T15" fmla="*/ 278 h 650"/>
                <a:gd name="T16" fmla="*/ 16 w 126"/>
                <a:gd name="T17" fmla="*/ 265 h 650"/>
                <a:gd name="T18" fmla="*/ 21 w 126"/>
                <a:gd name="T19" fmla="*/ 247 h 650"/>
                <a:gd name="T20" fmla="*/ 11 w 126"/>
                <a:gd name="T21" fmla="*/ 240 h 650"/>
                <a:gd name="T22" fmla="*/ 16 w 126"/>
                <a:gd name="T23" fmla="*/ 210 h 650"/>
                <a:gd name="T24" fmla="*/ 16 w 126"/>
                <a:gd name="T25" fmla="*/ 185 h 650"/>
                <a:gd name="T26" fmla="*/ 26 w 126"/>
                <a:gd name="T27" fmla="*/ 160 h 650"/>
                <a:gd name="T28" fmla="*/ 26 w 126"/>
                <a:gd name="T29" fmla="*/ 123 h 650"/>
                <a:gd name="T30" fmla="*/ 32 w 126"/>
                <a:gd name="T31" fmla="*/ 105 h 650"/>
                <a:gd name="T32" fmla="*/ 37 w 126"/>
                <a:gd name="T33" fmla="*/ 74 h 650"/>
                <a:gd name="T34" fmla="*/ 37 w 126"/>
                <a:gd name="T35" fmla="*/ 49 h 650"/>
                <a:gd name="T36" fmla="*/ 37 w 126"/>
                <a:gd name="T37" fmla="*/ 6 h 650"/>
                <a:gd name="T38" fmla="*/ 48 w 126"/>
                <a:gd name="T39" fmla="*/ 0 h 650"/>
                <a:gd name="T40" fmla="*/ 53 w 126"/>
                <a:gd name="T41" fmla="*/ 18 h 650"/>
                <a:gd name="T42" fmla="*/ 58 w 126"/>
                <a:gd name="T43" fmla="*/ 37 h 650"/>
                <a:gd name="T44" fmla="*/ 63 w 126"/>
                <a:gd name="T45" fmla="*/ 49 h 650"/>
                <a:gd name="T46" fmla="*/ 58 w 126"/>
                <a:gd name="T47" fmla="*/ 62 h 650"/>
                <a:gd name="T48" fmla="*/ 53 w 126"/>
                <a:gd name="T49" fmla="*/ 74 h 650"/>
                <a:gd name="T50" fmla="*/ 53 w 126"/>
                <a:gd name="T51" fmla="*/ 93 h 650"/>
                <a:gd name="T52" fmla="*/ 42 w 126"/>
                <a:gd name="T53" fmla="*/ 105 h 650"/>
                <a:gd name="T54" fmla="*/ 42 w 126"/>
                <a:gd name="T55" fmla="*/ 123 h 650"/>
                <a:gd name="T56" fmla="*/ 37 w 126"/>
                <a:gd name="T57" fmla="*/ 142 h 650"/>
                <a:gd name="T58" fmla="*/ 42 w 126"/>
                <a:gd name="T59" fmla="*/ 160 h 650"/>
                <a:gd name="T60" fmla="*/ 37 w 126"/>
                <a:gd name="T61" fmla="*/ 179 h 650"/>
                <a:gd name="T62" fmla="*/ 32 w 126"/>
                <a:gd name="T63" fmla="*/ 197 h 650"/>
                <a:gd name="T64" fmla="*/ 32 w 126"/>
                <a:gd name="T65" fmla="*/ 216 h 650"/>
                <a:gd name="T66" fmla="*/ 26 w 126"/>
                <a:gd name="T67" fmla="*/ 235 h 650"/>
                <a:gd name="T68" fmla="*/ 26 w 126"/>
                <a:gd name="T69" fmla="*/ 253 h 650"/>
                <a:gd name="T70" fmla="*/ 26 w 126"/>
                <a:gd name="T71" fmla="*/ 272 h 650"/>
                <a:gd name="T72" fmla="*/ 26 w 126"/>
                <a:gd name="T73" fmla="*/ 278 h 650"/>
                <a:gd name="T74" fmla="*/ 26 w 126"/>
                <a:gd name="T75" fmla="*/ 290 h 650"/>
                <a:gd name="T76" fmla="*/ 26 w 126"/>
                <a:gd name="T77" fmla="*/ 308 h 650"/>
                <a:gd name="T78" fmla="*/ 21 w 126"/>
                <a:gd name="T79" fmla="*/ 321 h 650"/>
                <a:gd name="T80" fmla="*/ 16 w 126"/>
                <a:gd name="T81" fmla="*/ 333 h 650"/>
                <a:gd name="T82" fmla="*/ 21 w 126"/>
                <a:gd name="T83" fmla="*/ 345 h 650"/>
                <a:gd name="T84" fmla="*/ 26 w 126"/>
                <a:gd name="T85" fmla="*/ 358 h 650"/>
                <a:gd name="T86" fmla="*/ 42 w 126"/>
                <a:gd name="T87" fmla="*/ 358 h 650"/>
                <a:gd name="T88" fmla="*/ 53 w 126"/>
                <a:gd name="T89" fmla="*/ 364 h 650"/>
                <a:gd name="T90" fmla="*/ 37 w 126"/>
                <a:gd name="T91" fmla="*/ 370 h 650"/>
                <a:gd name="T92" fmla="*/ 26 w 126"/>
                <a:gd name="T93" fmla="*/ 377 h 650"/>
                <a:gd name="T94" fmla="*/ 26 w 126"/>
                <a:gd name="T95" fmla="*/ 364 h 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"/>
                <a:gd name="T145" fmla="*/ 0 h 650"/>
                <a:gd name="T146" fmla="*/ 126 w 126"/>
                <a:gd name="T147" fmla="*/ 650 h 6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" h="650">
                  <a:moveTo>
                    <a:pt x="42" y="618"/>
                  </a:moveTo>
                  <a:lnTo>
                    <a:pt x="42" y="607"/>
                  </a:lnTo>
                  <a:lnTo>
                    <a:pt x="31" y="607"/>
                  </a:lnTo>
                  <a:lnTo>
                    <a:pt x="21" y="586"/>
                  </a:lnTo>
                  <a:lnTo>
                    <a:pt x="21" y="576"/>
                  </a:lnTo>
                  <a:lnTo>
                    <a:pt x="10" y="565"/>
                  </a:lnTo>
                  <a:lnTo>
                    <a:pt x="21" y="565"/>
                  </a:lnTo>
                  <a:lnTo>
                    <a:pt x="21" y="555"/>
                  </a:lnTo>
                  <a:lnTo>
                    <a:pt x="10" y="555"/>
                  </a:lnTo>
                  <a:lnTo>
                    <a:pt x="21" y="544"/>
                  </a:lnTo>
                  <a:lnTo>
                    <a:pt x="21" y="534"/>
                  </a:lnTo>
                  <a:lnTo>
                    <a:pt x="10" y="534"/>
                  </a:lnTo>
                  <a:lnTo>
                    <a:pt x="21" y="534"/>
                  </a:lnTo>
                  <a:lnTo>
                    <a:pt x="31" y="534"/>
                  </a:lnTo>
                  <a:lnTo>
                    <a:pt x="21" y="523"/>
                  </a:lnTo>
                  <a:lnTo>
                    <a:pt x="10" y="523"/>
                  </a:lnTo>
                  <a:lnTo>
                    <a:pt x="21" y="513"/>
                  </a:lnTo>
                  <a:lnTo>
                    <a:pt x="10" y="502"/>
                  </a:lnTo>
                  <a:lnTo>
                    <a:pt x="0" y="502"/>
                  </a:lnTo>
                  <a:lnTo>
                    <a:pt x="10" y="492"/>
                  </a:lnTo>
                  <a:lnTo>
                    <a:pt x="21" y="492"/>
                  </a:lnTo>
                  <a:lnTo>
                    <a:pt x="31" y="492"/>
                  </a:lnTo>
                  <a:lnTo>
                    <a:pt x="31" y="482"/>
                  </a:lnTo>
                  <a:lnTo>
                    <a:pt x="31" y="471"/>
                  </a:lnTo>
                  <a:lnTo>
                    <a:pt x="42" y="471"/>
                  </a:lnTo>
                  <a:lnTo>
                    <a:pt x="31" y="461"/>
                  </a:lnTo>
                  <a:lnTo>
                    <a:pt x="31" y="450"/>
                  </a:lnTo>
                  <a:lnTo>
                    <a:pt x="42" y="450"/>
                  </a:lnTo>
                  <a:lnTo>
                    <a:pt x="42" y="440"/>
                  </a:lnTo>
                  <a:lnTo>
                    <a:pt x="42" y="419"/>
                  </a:lnTo>
                  <a:lnTo>
                    <a:pt x="42" y="408"/>
                  </a:lnTo>
                  <a:lnTo>
                    <a:pt x="31" y="408"/>
                  </a:lnTo>
                  <a:lnTo>
                    <a:pt x="21" y="408"/>
                  </a:lnTo>
                  <a:lnTo>
                    <a:pt x="21" y="387"/>
                  </a:lnTo>
                  <a:lnTo>
                    <a:pt x="31" y="377"/>
                  </a:lnTo>
                  <a:lnTo>
                    <a:pt x="31" y="356"/>
                  </a:lnTo>
                  <a:lnTo>
                    <a:pt x="31" y="345"/>
                  </a:lnTo>
                  <a:lnTo>
                    <a:pt x="21" y="325"/>
                  </a:lnTo>
                  <a:lnTo>
                    <a:pt x="31" y="314"/>
                  </a:lnTo>
                  <a:lnTo>
                    <a:pt x="42" y="304"/>
                  </a:lnTo>
                  <a:lnTo>
                    <a:pt x="52" y="293"/>
                  </a:lnTo>
                  <a:lnTo>
                    <a:pt x="52" y="272"/>
                  </a:lnTo>
                  <a:lnTo>
                    <a:pt x="63" y="251"/>
                  </a:lnTo>
                  <a:lnTo>
                    <a:pt x="63" y="230"/>
                  </a:lnTo>
                  <a:lnTo>
                    <a:pt x="52" y="209"/>
                  </a:lnTo>
                  <a:lnTo>
                    <a:pt x="63" y="199"/>
                  </a:lnTo>
                  <a:lnTo>
                    <a:pt x="63" y="188"/>
                  </a:lnTo>
                  <a:lnTo>
                    <a:pt x="63" y="178"/>
                  </a:lnTo>
                  <a:lnTo>
                    <a:pt x="63" y="157"/>
                  </a:lnTo>
                  <a:lnTo>
                    <a:pt x="73" y="147"/>
                  </a:lnTo>
                  <a:lnTo>
                    <a:pt x="73" y="126"/>
                  </a:lnTo>
                  <a:lnTo>
                    <a:pt x="73" y="115"/>
                  </a:lnTo>
                  <a:lnTo>
                    <a:pt x="73" y="94"/>
                  </a:lnTo>
                  <a:lnTo>
                    <a:pt x="73" y="84"/>
                  </a:lnTo>
                  <a:lnTo>
                    <a:pt x="83" y="63"/>
                  </a:lnTo>
                  <a:lnTo>
                    <a:pt x="83" y="31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94" y="10"/>
                  </a:lnTo>
                  <a:lnTo>
                    <a:pt x="104" y="21"/>
                  </a:lnTo>
                  <a:lnTo>
                    <a:pt x="104" y="31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15" y="63"/>
                  </a:lnTo>
                  <a:lnTo>
                    <a:pt x="115" y="73"/>
                  </a:lnTo>
                  <a:lnTo>
                    <a:pt x="115" y="84"/>
                  </a:lnTo>
                  <a:lnTo>
                    <a:pt x="125" y="84"/>
                  </a:lnTo>
                  <a:lnTo>
                    <a:pt x="125" y="94"/>
                  </a:lnTo>
                  <a:lnTo>
                    <a:pt x="125" y="105"/>
                  </a:lnTo>
                  <a:lnTo>
                    <a:pt x="115" y="105"/>
                  </a:lnTo>
                  <a:lnTo>
                    <a:pt x="104" y="105"/>
                  </a:lnTo>
                  <a:lnTo>
                    <a:pt x="104" y="115"/>
                  </a:lnTo>
                  <a:lnTo>
                    <a:pt x="104" y="126"/>
                  </a:lnTo>
                  <a:lnTo>
                    <a:pt x="104" y="136"/>
                  </a:lnTo>
                  <a:lnTo>
                    <a:pt x="104" y="147"/>
                  </a:lnTo>
                  <a:lnTo>
                    <a:pt x="104" y="157"/>
                  </a:lnTo>
                  <a:lnTo>
                    <a:pt x="94" y="157"/>
                  </a:lnTo>
                  <a:lnTo>
                    <a:pt x="94" y="167"/>
                  </a:lnTo>
                  <a:lnTo>
                    <a:pt x="83" y="178"/>
                  </a:lnTo>
                  <a:lnTo>
                    <a:pt x="83" y="188"/>
                  </a:lnTo>
                  <a:lnTo>
                    <a:pt x="83" y="199"/>
                  </a:lnTo>
                  <a:lnTo>
                    <a:pt x="83" y="209"/>
                  </a:lnTo>
                  <a:lnTo>
                    <a:pt x="73" y="220"/>
                  </a:lnTo>
                  <a:lnTo>
                    <a:pt x="73" y="230"/>
                  </a:lnTo>
                  <a:lnTo>
                    <a:pt x="73" y="241"/>
                  </a:lnTo>
                  <a:lnTo>
                    <a:pt x="83" y="251"/>
                  </a:lnTo>
                  <a:lnTo>
                    <a:pt x="83" y="262"/>
                  </a:lnTo>
                  <a:lnTo>
                    <a:pt x="83" y="272"/>
                  </a:lnTo>
                  <a:lnTo>
                    <a:pt x="83" y="283"/>
                  </a:lnTo>
                  <a:lnTo>
                    <a:pt x="73" y="293"/>
                  </a:lnTo>
                  <a:lnTo>
                    <a:pt x="73" y="304"/>
                  </a:lnTo>
                  <a:lnTo>
                    <a:pt x="73" y="314"/>
                  </a:lnTo>
                  <a:lnTo>
                    <a:pt x="63" y="314"/>
                  </a:lnTo>
                  <a:lnTo>
                    <a:pt x="63" y="335"/>
                  </a:lnTo>
                  <a:lnTo>
                    <a:pt x="63" y="345"/>
                  </a:lnTo>
                  <a:lnTo>
                    <a:pt x="63" y="356"/>
                  </a:lnTo>
                  <a:lnTo>
                    <a:pt x="63" y="366"/>
                  </a:lnTo>
                  <a:lnTo>
                    <a:pt x="52" y="377"/>
                  </a:lnTo>
                  <a:lnTo>
                    <a:pt x="52" y="387"/>
                  </a:lnTo>
                  <a:lnTo>
                    <a:pt x="52" y="398"/>
                  </a:lnTo>
                  <a:lnTo>
                    <a:pt x="52" y="408"/>
                  </a:lnTo>
                  <a:lnTo>
                    <a:pt x="52" y="419"/>
                  </a:lnTo>
                  <a:lnTo>
                    <a:pt x="52" y="429"/>
                  </a:lnTo>
                  <a:lnTo>
                    <a:pt x="52" y="440"/>
                  </a:lnTo>
                  <a:lnTo>
                    <a:pt x="52" y="450"/>
                  </a:lnTo>
                  <a:lnTo>
                    <a:pt x="52" y="461"/>
                  </a:lnTo>
                  <a:lnTo>
                    <a:pt x="63" y="461"/>
                  </a:lnTo>
                  <a:lnTo>
                    <a:pt x="63" y="471"/>
                  </a:lnTo>
                  <a:lnTo>
                    <a:pt x="52" y="471"/>
                  </a:lnTo>
                  <a:lnTo>
                    <a:pt x="63" y="482"/>
                  </a:lnTo>
                  <a:lnTo>
                    <a:pt x="52" y="482"/>
                  </a:lnTo>
                  <a:lnTo>
                    <a:pt x="52" y="492"/>
                  </a:lnTo>
                  <a:lnTo>
                    <a:pt x="52" y="502"/>
                  </a:lnTo>
                  <a:lnTo>
                    <a:pt x="52" y="513"/>
                  </a:lnTo>
                  <a:lnTo>
                    <a:pt x="52" y="523"/>
                  </a:lnTo>
                  <a:lnTo>
                    <a:pt x="42" y="523"/>
                  </a:lnTo>
                  <a:lnTo>
                    <a:pt x="42" y="534"/>
                  </a:lnTo>
                  <a:lnTo>
                    <a:pt x="42" y="544"/>
                  </a:lnTo>
                  <a:lnTo>
                    <a:pt x="42" y="555"/>
                  </a:lnTo>
                  <a:lnTo>
                    <a:pt x="31" y="555"/>
                  </a:lnTo>
                  <a:lnTo>
                    <a:pt x="31" y="565"/>
                  </a:lnTo>
                  <a:lnTo>
                    <a:pt x="31" y="576"/>
                  </a:lnTo>
                  <a:lnTo>
                    <a:pt x="31" y="586"/>
                  </a:lnTo>
                  <a:lnTo>
                    <a:pt x="42" y="586"/>
                  </a:lnTo>
                  <a:lnTo>
                    <a:pt x="42" y="597"/>
                  </a:lnTo>
                  <a:lnTo>
                    <a:pt x="42" y="607"/>
                  </a:lnTo>
                  <a:lnTo>
                    <a:pt x="52" y="607"/>
                  </a:lnTo>
                  <a:lnTo>
                    <a:pt x="63" y="607"/>
                  </a:lnTo>
                  <a:lnTo>
                    <a:pt x="73" y="618"/>
                  </a:lnTo>
                  <a:lnTo>
                    <a:pt x="83" y="607"/>
                  </a:lnTo>
                  <a:lnTo>
                    <a:pt x="83" y="618"/>
                  </a:lnTo>
                  <a:lnTo>
                    <a:pt x="94" y="618"/>
                  </a:lnTo>
                  <a:lnTo>
                    <a:pt x="104" y="618"/>
                  </a:lnTo>
                  <a:lnTo>
                    <a:pt x="94" y="618"/>
                  </a:lnTo>
                  <a:lnTo>
                    <a:pt x="83" y="628"/>
                  </a:lnTo>
                  <a:lnTo>
                    <a:pt x="73" y="628"/>
                  </a:lnTo>
                  <a:lnTo>
                    <a:pt x="63" y="649"/>
                  </a:lnTo>
                  <a:lnTo>
                    <a:pt x="52" y="649"/>
                  </a:lnTo>
                  <a:lnTo>
                    <a:pt x="52" y="639"/>
                  </a:lnTo>
                  <a:lnTo>
                    <a:pt x="63" y="639"/>
                  </a:lnTo>
                  <a:lnTo>
                    <a:pt x="63" y="628"/>
                  </a:lnTo>
                  <a:lnTo>
                    <a:pt x="52" y="618"/>
                  </a:lnTo>
                  <a:lnTo>
                    <a:pt x="42" y="6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1359"/>
            <p:cNvSpPr>
              <a:spLocks/>
            </p:cNvSpPr>
            <p:nvPr/>
          </p:nvSpPr>
          <p:spPr bwMode="auto">
            <a:xfrm>
              <a:off x="5911682" y="5101375"/>
              <a:ext cx="33194" cy="33950"/>
            </a:xfrm>
            <a:custGeom>
              <a:avLst/>
              <a:gdLst>
                <a:gd name="T0" fmla="*/ 16 w 43"/>
                <a:gd name="T1" fmla="*/ 0 h 42"/>
                <a:gd name="T2" fmla="*/ 21 w 43"/>
                <a:gd name="T3" fmla="*/ 0 h 42"/>
                <a:gd name="T4" fmla="*/ 21 w 43"/>
                <a:gd name="T5" fmla="*/ 24 h 42"/>
                <a:gd name="T6" fmla="*/ 10 w 43"/>
                <a:gd name="T7" fmla="*/ 24 h 42"/>
                <a:gd name="T8" fmla="*/ 5 w 43"/>
                <a:gd name="T9" fmla="*/ 24 h 42"/>
                <a:gd name="T10" fmla="*/ 0 w 43"/>
                <a:gd name="T11" fmla="*/ 24 h 42"/>
                <a:gd name="T12" fmla="*/ 0 w 43"/>
                <a:gd name="T13" fmla="*/ 18 h 42"/>
                <a:gd name="T14" fmla="*/ 5 w 43"/>
                <a:gd name="T15" fmla="*/ 18 h 42"/>
                <a:gd name="T16" fmla="*/ 10 w 43"/>
                <a:gd name="T17" fmla="*/ 18 h 42"/>
                <a:gd name="T18" fmla="*/ 10 w 43"/>
                <a:gd name="T19" fmla="*/ 13 h 42"/>
                <a:gd name="T20" fmla="*/ 10 w 43"/>
                <a:gd name="T21" fmla="*/ 6 h 42"/>
                <a:gd name="T22" fmla="*/ 10 w 43"/>
                <a:gd name="T23" fmla="*/ 0 h 42"/>
                <a:gd name="T24" fmla="*/ 16 w 4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2"/>
                <a:gd name="T41" fmla="*/ 43 w 4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2">
                  <a:moveTo>
                    <a:pt x="32" y="0"/>
                  </a:moveTo>
                  <a:lnTo>
                    <a:pt x="42" y="0"/>
                  </a:lnTo>
                  <a:lnTo>
                    <a:pt x="42" y="41"/>
                  </a:lnTo>
                  <a:lnTo>
                    <a:pt x="21" y="41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21" y="31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1360"/>
            <p:cNvSpPr>
              <a:spLocks/>
            </p:cNvSpPr>
            <p:nvPr/>
          </p:nvSpPr>
          <p:spPr bwMode="auto">
            <a:xfrm>
              <a:off x="5953535" y="5135325"/>
              <a:ext cx="10103" cy="9506"/>
            </a:xfrm>
            <a:custGeom>
              <a:avLst/>
              <a:gdLst>
                <a:gd name="T0" fmla="*/ 0 w 11"/>
                <a:gd name="T1" fmla="*/ 0 h 13"/>
                <a:gd name="T2" fmla="*/ 5 w 11"/>
                <a:gd name="T3" fmla="*/ 6 h 13"/>
                <a:gd name="T4" fmla="*/ 0 w 11"/>
                <a:gd name="T5" fmla="*/ 6 h 13"/>
                <a:gd name="T6" fmla="*/ 0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0"/>
                  </a:move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1361"/>
            <p:cNvSpPr>
              <a:spLocks/>
            </p:cNvSpPr>
            <p:nvPr/>
          </p:nvSpPr>
          <p:spPr bwMode="auto">
            <a:xfrm>
              <a:off x="5929001" y="5135325"/>
              <a:ext cx="24534" cy="17654"/>
            </a:xfrm>
            <a:custGeom>
              <a:avLst/>
              <a:gdLst>
                <a:gd name="T0" fmla="*/ 0 w 32"/>
                <a:gd name="T1" fmla="*/ 6 h 23"/>
                <a:gd name="T2" fmla="*/ 5 w 32"/>
                <a:gd name="T3" fmla="*/ 0 h 23"/>
                <a:gd name="T4" fmla="*/ 15 w 32"/>
                <a:gd name="T5" fmla="*/ 6 h 23"/>
                <a:gd name="T6" fmla="*/ 10 w 32"/>
                <a:gd name="T7" fmla="*/ 6 h 23"/>
                <a:gd name="T8" fmla="*/ 15 w 32"/>
                <a:gd name="T9" fmla="*/ 6 h 23"/>
                <a:gd name="T10" fmla="*/ 15 w 32"/>
                <a:gd name="T11" fmla="*/ 12 h 23"/>
                <a:gd name="T12" fmla="*/ 10 w 32"/>
                <a:gd name="T13" fmla="*/ 6 h 23"/>
                <a:gd name="T14" fmla="*/ 5 w 32"/>
                <a:gd name="T15" fmla="*/ 12 h 23"/>
                <a:gd name="T16" fmla="*/ 5 w 32"/>
                <a:gd name="T17" fmla="*/ 6 h 23"/>
                <a:gd name="T18" fmla="*/ 0 w 32"/>
                <a:gd name="T19" fmla="*/ 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3"/>
                <a:gd name="T32" fmla="*/ 32 w 3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3">
                  <a:moveTo>
                    <a:pt x="0" y="11"/>
                  </a:moveTo>
                  <a:lnTo>
                    <a:pt x="10" y="0"/>
                  </a:lnTo>
                  <a:lnTo>
                    <a:pt x="31" y="11"/>
                  </a:lnTo>
                  <a:lnTo>
                    <a:pt x="21" y="11"/>
                  </a:lnTo>
                  <a:lnTo>
                    <a:pt x="31" y="11"/>
                  </a:lnTo>
                  <a:lnTo>
                    <a:pt x="31" y="22"/>
                  </a:lnTo>
                  <a:lnTo>
                    <a:pt x="21" y="11"/>
                  </a:lnTo>
                  <a:lnTo>
                    <a:pt x="10" y="22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1362"/>
            <p:cNvSpPr>
              <a:spLocks/>
            </p:cNvSpPr>
            <p:nvPr/>
          </p:nvSpPr>
          <p:spPr bwMode="auto">
            <a:xfrm>
              <a:off x="5819315" y="4226823"/>
              <a:ext cx="152982" cy="209132"/>
            </a:xfrm>
            <a:custGeom>
              <a:avLst/>
              <a:gdLst>
                <a:gd name="T0" fmla="*/ 5 w 189"/>
                <a:gd name="T1" fmla="*/ 104 h 262"/>
                <a:gd name="T2" fmla="*/ 0 w 189"/>
                <a:gd name="T3" fmla="*/ 98 h 262"/>
                <a:gd name="T4" fmla="*/ 5 w 189"/>
                <a:gd name="T5" fmla="*/ 92 h 262"/>
                <a:gd name="T6" fmla="*/ 11 w 189"/>
                <a:gd name="T7" fmla="*/ 80 h 262"/>
                <a:gd name="T8" fmla="*/ 11 w 189"/>
                <a:gd name="T9" fmla="*/ 68 h 262"/>
                <a:gd name="T10" fmla="*/ 11 w 189"/>
                <a:gd name="T11" fmla="*/ 55 h 262"/>
                <a:gd name="T12" fmla="*/ 5 w 189"/>
                <a:gd name="T13" fmla="*/ 43 h 262"/>
                <a:gd name="T14" fmla="*/ 11 w 189"/>
                <a:gd name="T15" fmla="*/ 37 h 262"/>
                <a:gd name="T16" fmla="*/ 16 w 189"/>
                <a:gd name="T17" fmla="*/ 37 h 262"/>
                <a:gd name="T18" fmla="*/ 22 w 189"/>
                <a:gd name="T19" fmla="*/ 25 h 262"/>
                <a:gd name="T20" fmla="*/ 27 w 189"/>
                <a:gd name="T21" fmla="*/ 18 h 262"/>
                <a:gd name="T22" fmla="*/ 37 w 189"/>
                <a:gd name="T23" fmla="*/ 12 h 262"/>
                <a:gd name="T24" fmla="*/ 48 w 189"/>
                <a:gd name="T25" fmla="*/ 6 h 262"/>
                <a:gd name="T26" fmla="*/ 59 w 189"/>
                <a:gd name="T27" fmla="*/ 0 h 262"/>
                <a:gd name="T28" fmla="*/ 53 w 189"/>
                <a:gd name="T29" fmla="*/ 6 h 262"/>
                <a:gd name="T30" fmla="*/ 48 w 189"/>
                <a:gd name="T31" fmla="*/ 18 h 262"/>
                <a:gd name="T32" fmla="*/ 43 w 189"/>
                <a:gd name="T33" fmla="*/ 31 h 262"/>
                <a:gd name="T34" fmla="*/ 48 w 189"/>
                <a:gd name="T35" fmla="*/ 37 h 262"/>
                <a:gd name="T36" fmla="*/ 48 w 189"/>
                <a:gd name="T37" fmla="*/ 49 h 262"/>
                <a:gd name="T38" fmla="*/ 59 w 189"/>
                <a:gd name="T39" fmla="*/ 49 h 262"/>
                <a:gd name="T40" fmla="*/ 70 w 189"/>
                <a:gd name="T41" fmla="*/ 49 h 262"/>
                <a:gd name="T42" fmla="*/ 75 w 189"/>
                <a:gd name="T43" fmla="*/ 55 h 262"/>
                <a:gd name="T44" fmla="*/ 81 w 189"/>
                <a:gd name="T45" fmla="*/ 61 h 262"/>
                <a:gd name="T46" fmla="*/ 91 w 189"/>
                <a:gd name="T47" fmla="*/ 61 h 262"/>
                <a:gd name="T48" fmla="*/ 86 w 189"/>
                <a:gd name="T49" fmla="*/ 68 h 262"/>
                <a:gd name="T50" fmla="*/ 86 w 189"/>
                <a:gd name="T51" fmla="*/ 80 h 262"/>
                <a:gd name="T52" fmla="*/ 91 w 189"/>
                <a:gd name="T53" fmla="*/ 86 h 262"/>
                <a:gd name="T54" fmla="*/ 91 w 189"/>
                <a:gd name="T55" fmla="*/ 92 h 262"/>
                <a:gd name="T56" fmla="*/ 96 w 189"/>
                <a:gd name="T57" fmla="*/ 98 h 262"/>
                <a:gd name="T58" fmla="*/ 91 w 189"/>
                <a:gd name="T59" fmla="*/ 98 h 262"/>
                <a:gd name="T60" fmla="*/ 81 w 189"/>
                <a:gd name="T61" fmla="*/ 98 h 262"/>
                <a:gd name="T62" fmla="*/ 70 w 189"/>
                <a:gd name="T63" fmla="*/ 98 h 262"/>
                <a:gd name="T64" fmla="*/ 75 w 189"/>
                <a:gd name="T65" fmla="*/ 104 h 262"/>
                <a:gd name="T66" fmla="*/ 70 w 189"/>
                <a:gd name="T67" fmla="*/ 111 h 262"/>
                <a:gd name="T68" fmla="*/ 75 w 189"/>
                <a:gd name="T69" fmla="*/ 123 h 262"/>
                <a:gd name="T70" fmla="*/ 75 w 189"/>
                <a:gd name="T71" fmla="*/ 135 h 262"/>
                <a:gd name="T72" fmla="*/ 70 w 189"/>
                <a:gd name="T73" fmla="*/ 141 h 262"/>
                <a:gd name="T74" fmla="*/ 70 w 189"/>
                <a:gd name="T75" fmla="*/ 153 h 262"/>
                <a:gd name="T76" fmla="*/ 64 w 189"/>
                <a:gd name="T77" fmla="*/ 148 h 262"/>
                <a:gd name="T78" fmla="*/ 64 w 189"/>
                <a:gd name="T79" fmla="*/ 135 h 262"/>
                <a:gd name="T80" fmla="*/ 53 w 189"/>
                <a:gd name="T81" fmla="*/ 135 h 262"/>
                <a:gd name="T82" fmla="*/ 43 w 189"/>
                <a:gd name="T83" fmla="*/ 135 h 262"/>
                <a:gd name="T84" fmla="*/ 37 w 189"/>
                <a:gd name="T85" fmla="*/ 129 h 262"/>
                <a:gd name="T86" fmla="*/ 32 w 189"/>
                <a:gd name="T87" fmla="*/ 123 h 262"/>
                <a:gd name="T88" fmla="*/ 27 w 189"/>
                <a:gd name="T89" fmla="*/ 116 h 262"/>
                <a:gd name="T90" fmla="*/ 16 w 189"/>
                <a:gd name="T91" fmla="*/ 111 h 2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9"/>
                <a:gd name="T139" fmla="*/ 0 h 262"/>
                <a:gd name="T140" fmla="*/ 189 w 189"/>
                <a:gd name="T141" fmla="*/ 262 h 2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9" h="262">
                  <a:moveTo>
                    <a:pt x="21" y="188"/>
                  </a:moveTo>
                  <a:lnTo>
                    <a:pt x="10" y="177"/>
                  </a:lnTo>
                  <a:lnTo>
                    <a:pt x="0" y="17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10" y="157"/>
                  </a:lnTo>
                  <a:lnTo>
                    <a:pt x="21" y="146"/>
                  </a:lnTo>
                  <a:lnTo>
                    <a:pt x="21" y="136"/>
                  </a:lnTo>
                  <a:lnTo>
                    <a:pt x="21" y="125"/>
                  </a:lnTo>
                  <a:lnTo>
                    <a:pt x="21" y="115"/>
                  </a:lnTo>
                  <a:lnTo>
                    <a:pt x="21" y="104"/>
                  </a:lnTo>
                  <a:lnTo>
                    <a:pt x="21" y="94"/>
                  </a:lnTo>
                  <a:lnTo>
                    <a:pt x="10" y="84"/>
                  </a:lnTo>
                  <a:lnTo>
                    <a:pt x="10" y="73"/>
                  </a:lnTo>
                  <a:lnTo>
                    <a:pt x="21" y="73"/>
                  </a:lnTo>
                  <a:lnTo>
                    <a:pt x="21" y="63"/>
                  </a:lnTo>
                  <a:lnTo>
                    <a:pt x="31" y="73"/>
                  </a:lnTo>
                  <a:lnTo>
                    <a:pt x="31" y="63"/>
                  </a:lnTo>
                  <a:lnTo>
                    <a:pt x="42" y="52"/>
                  </a:lnTo>
                  <a:lnTo>
                    <a:pt x="42" y="42"/>
                  </a:lnTo>
                  <a:lnTo>
                    <a:pt x="42" y="31"/>
                  </a:lnTo>
                  <a:lnTo>
                    <a:pt x="52" y="31"/>
                  </a:lnTo>
                  <a:lnTo>
                    <a:pt x="63" y="21"/>
                  </a:lnTo>
                  <a:lnTo>
                    <a:pt x="73" y="21"/>
                  </a:lnTo>
                  <a:lnTo>
                    <a:pt x="84" y="21"/>
                  </a:lnTo>
                  <a:lnTo>
                    <a:pt x="94" y="1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04" y="10"/>
                  </a:lnTo>
                  <a:lnTo>
                    <a:pt x="94" y="21"/>
                  </a:lnTo>
                  <a:lnTo>
                    <a:pt x="94" y="31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94" y="52"/>
                  </a:lnTo>
                  <a:lnTo>
                    <a:pt x="94" y="63"/>
                  </a:lnTo>
                  <a:lnTo>
                    <a:pt x="94" y="73"/>
                  </a:lnTo>
                  <a:lnTo>
                    <a:pt x="94" y="84"/>
                  </a:lnTo>
                  <a:lnTo>
                    <a:pt x="104" y="84"/>
                  </a:lnTo>
                  <a:lnTo>
                    <a:pt x="115" y="84"/>
                  </a:lnTo>
                  <a:lnTo>
                    <a:pt x="125" y="84"/>
                  </a:lnTo>
                  <a:lnTo>
                    <a:pt x="136" y="84"/>
                  </a:lnTo>
                  <a:lnTo>
                    <a:pt x="136" y="94"/>
                  </a:lnTo>
                  <a:lnTo>
                    <a:pt x="146" y="94"/>
                  </a:lnTo>
                  <a:lnTo>
                    <a:pt x="157" y="94"/>
                  </a:lnTo>
                  <a:lnTo>
                    <a:pt x="157" y="104"/>
                  </a:lnTo>
                  <a:lnTo>
                    <a:pt x="167" y="94"/>
                  </a:lnTo>
                  <a:lnTo>
                    <a:pt x="178" y="104"/>
                  </a:lnTo>
                  <a:lnTo>
                    <a:pt x="167" y="104"/>
                  </a:lnTo>
                  <a:lnTo>
                    <a:pt x="167" y="115"/>
                  </a:lnTo>
                  <a:lnTo>
                    <a:pt x="167" y="125"/>
                  </a:lnTo>
                  <a:lnTo>
                    <a:pt x="167" y="136"/>
                  </a:lnTo>
                  <a:lnTo>
                    <a:pt x="178" y="136"/>
                  </a:lnTo>
                  <a:lnTo>
                    <a:pt x="178" y="146"/>
                  </a:lnTo>
                  <a:lnTo>
                    <a:pt x="167" y="146"/>
                  </a:lnTo>
                  <a:lnTo>
                    <a:pt x="178" y="157"/>
                  </a:lnTo>
                  <a:lnTo>
                    <a:pt x="178" y="167"/>
                  </a:lnTo>
                  <a:lnTo>
                    <a:pt x="188" y="167"/>
                  </a:lnTo>
                  <a:lnTo>
                    <a:pt x="178" y="177"/>
                  </a:lnTo>
                  <a:lnTo>
                    <a:pt x="178" y="167"/>
                  </a:lnTo>
                  <a:lnTo>
                    <a:pt x="167" y="167"/>
                  </a:lnTo>
                  <a:lnTo>
                    <a:pt x="157" y="167"/>
                  </a:lnTo>
                  <a:lnTo>
                    <a:pt x="146" y="167"/>
                  </a:lnTo>
                  <a:lnTo>
                    <a:pt x="136" y="167"/>
                  </a:lnTo>
                  <a:lnTo>
                    <a:pt x="136" y="177"/>
                  </a:lnTo>
                  <a:lnTo>
                    <a:pt x="146" y="177"/>
                  </a:lnTo>
                  <a:lnTo>
                    <a:pt x="146" y="188"/>
                  </a:lnTo>
                  <a:lnTo>
                    <a:pt x="136" y="188"/>
                  </a:lnTo>
                  <a:lnTo>
                    <a:pt x="136" y="198"/>
                  </a:lnTo>
                  <a:lnTo>
                    <a:pt x="146" y="209"/>
                  </a:lnTo>
                  <a:lnTo>
                    <a:pt x="146" y="219"/>
                  </a:lnTo>
                  <a:lnTo>
                    <a:pt x="146" y="230"/>
                  </a:lnTo>
                  <a:lnTo>
                    <a:pt x="136" y="230"/>
                  </a:lnTo>
                  <a:lnTo>
                    <a:pt x="136" y="240"/>
                  </a:lnTo>
                  <a:lnTo>
                    <a:pt x="136" y="251"/>
                  </a:lnTo>
                  <a:lnTo>
                    <a:pt x="136" y="261"/>
                  </a:lnTo>
                  <a:lnTo>
                    <a:pt x="136" y="251"/>
                  </a:lnTo>
                  <a:lnTo>
                    <a:pt x="125" y="251"/>
                  </a:lnTo>
                  <a:lnTo>
                    <a:pt x="136" y="240"/>
                  </a:lnTo>
                  <a:lnTo>
                    <a:pt x="125" y="230"/>
                  </a:lnTo>
                  <a:lnTo>
                    <a:pt x="115" y="230"/>
                  </a:lnTo>
                  <a:lnTo>
                    <a:pt x="104" y="230"/>
                  </a:lnTo>
                  <a:lnTo>
                    <a:pt x="94" y="230"/>
                  </a:lnTo>
                  <a:lnTo>
                    <a:pt x="84" y="230"/>
                  </a:lnTo>
                  <a:lnTo>
                    <a:pt x="84" y="219"/>
                  </a:lnTo>
                  <a:lnTo>
                    <a:pt x="73" y="219"/>
                  </a:lnTo>
                  <a:lnTo>
                    <a:pt x="73" y="209"/>
                  </a:lnTo>
                  <a:lnTo>
                    <a:pt x="63" y="209"/>
                  </a:lnTo>
                  <a:lnTo>
                    <a:pt x="63" y="198"/>
                  </a:lnTo>
                  <a:lnTo>
                    <a:pt x="52" y="198"/>
                  </a:lnTo>
                  <a:lnTo>
                    <a:pt x="42" y="188"/>
                  </a:lnTo>
                  <a:lnTo>
                    <a:pt x="31" y="188"/>
                  </a:lnTo>
                  <a:lnTo>
                    <a:pt x="21" y="18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1363"/>
            <p:cNvSpPr>
              <a:spLocks/>
            </p:cNvSpPr>
            <p:nvPr/>
          </p:nvSpPr>
          <p:spPr bwMode="auto">
            <a:xfrm>
              <a:off x="5664890" y="438299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1364"/>
            <p:cNvSpPr>
              <a:spLocks/>
            </p:cNvSpPr>
            <p:nvPr/>
          </p:nvSpPr>
          <p:spPr bwMode="auto">
            <a:xfrm>
              <a:off x="5657674" y="4374844"/>
              <a:ext cx="1443" cy="8148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0 h 12"/>
                <a:gd name="T4" fmla="*/ 0 w 1"/>
                <a:gd name="T5" fmla="*/ 4 h 12"/>
                <a:gd name="T6" fmla="*/ 0 w 1"/>
                <a:gd name="T7" fmla="*/ 6 h 12"/>
                <a:gd name="T8" fmla="*/ 0 w 1"/>
                <a:gd name="T9" fmla="*/ 6 h 12"/>
                <a:gd name="T10" fmla="*/ 0 w 1"/>
                <a:gd name="T11" fmla="*/ 4 h 12"/>
                <a:gd name="T12" fmla="*/ 0 w 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"/>
                <a:gd name="T23" fmla="*/ 1 w 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1365"/>
            <p:cNvSpPr>
              <a:spLocks/>
            </p:cNvSpPr>
            <p:nvPr/>
          </p:nvSpPr>
          <p:spPr bwMode="auto">
            <a:xfrm>
              <a:off x="5794780" y="4368055"/>
              <a:ext cx="59173" cy="67900"/>
            </a:xfrm>
            <a:custGeom>
              <a:avLst/>
              <a:gdLst>
                <a:gd name="T0" fmla="*/ 27 w 73"/>
                <a:gd name="T1" fmla="*/ 5 h 84"/>
                <a:gd name="T2" fmla="*/ 32 w 73"/>
                <a:gd name="T3" fmla="*/ 5 h 84"/>
                <a:gd name="T4" fmla="*/ 36 w 73"/>
                <a:gd name="T5" fmla="*/ 11 h 84"/>
                <a:gd name="T6" fmla="*/ 36 w 73"/>
                <a:gd name="T7" fmla="*/ 17 h 84"/>
                <a:gd name="T8" fmla="*/ 36 w 73"/>
                <a:gd name="T9" fmla="*/ 22 h 84"/>
                <a:gd name="T10" fmla="*/ 32 w 73"/>
                <a:gd name="T11" fmla="*/ 22 h 84"/>
                <a:gd name="T12" fmla="*/ 32 w 73"/>
                <a:gd name="T13" fmla="*/ 27 h 84"/>
                <a:gd name="T14" fmla="*/ 27 w 73"/>
                <a:gd name="T15" fmla="*/ 27 h 84"/>
                <a:gd name="T16" fmla="*/ 23 w 73"/>
                <a:gd name="T17" fmla="*/ 33 h 84"/>
                <a:gd name="T18" fmla="*/ 18 w 73"/>
                <a:gd name="T19" fmla="*/ 33 h 84"/>
                <a:gd name="T20" fmla="*/ 18 w 73"/>
                <a:gd name="T21" fmla="*/ 39 h 84"/>
                <a:gd name="T22" fmla="*/ 14 w 73"/>
                <a:gd name="T23" fmla="*/ 39 h 84"/>
                <a:gd name="T24" fmla="*/ 14 w 73"/>
                <a:gd name="T25" fmla="*/ 44 h 84"/>
                <a:gd name="T26" fmla="*/ 9 w 73"/>
                <a:gd name="T27" fmla="*/ 49 h 84"/>
                <a:gd name="T28" fmla="*/ 5 w 73"/>
                <a:gd name="T29" fmla="*/ 44 h 84"/>
                <a:gd name="T30" fmla="*/ 0 w 73"/>
                <a:gd name="T31" fmla="*/ 44 h 84"/>
                <a:gd name="T32" fmla="*/ 0 w 73"/>
                <a:gd name="T33" fmla="*/ 39 h 84"/>
                <a:gd name="T34" fmla="*/ 5 w 73"/>
                <a:gd name="T35" fmla="*/ 39 h 84"/>
                <a:gd name="T36" fmla="*/ 0 w 73"/>
                <a:gd name="T37" fmla="*/ 39 h 84"/>
                <a:gd name="T38" fmla="*/ 5 w 73"/>
                <a:gd name="T39" fmla="*/ 39 h 84"/>
                <a:gd name="T40" fmla="*/ 5 w 73"/>
                <a:gd name="T41" fmla="*/ 33 h 84"/>
                <a:gd name="T42" fmla="*/ 5 w 73"/>
                <a:gd name="T43" fmla="*/ 27 h 84"/>
                <a:gd name="T44" fmla="*/ 0 w 73"/>
                <a:gd name="T45" fmla="*/ 27 h 84"/>
                <a:gd name="T46" fmla="*/ 0 w 73"/>
                <a:gd name="T47" fmla="*/ 22 h 84"/>
                <a:gd name="T48" fmla="*/ 0 w 73"/>
                <a:gd name="T49" fmla="*/ 17 h 84"/>
                <a:gd name="T50" fmla="*/ 0 w 73"/>
                <a:gd name="T51" fmla="*/ 11 h 84"/>
                <a:gd name="T52" fmla="*/ 5 w 73"/>
                <a:gd name="T53" fmla="*/ 11 h 84"/>
                <a:gd name="T54" fmla="*/ 5 w 73"/>
                <a:gd name="T55" fmla="*/ 5 h 84"/>
                <a:gd name="T56" fmla="*/ 5 w 73"/>
                <a:gd name="T57" fmla="*/ 0 h 84"/>
                <a:gd name="T58" fmla="*/ 9 w 73"/>
                <a:gd name="T59" fmla="*/ 0 h 84"/>
                <a:gd name="T60" fmla="*/ 14 w 73"/>
                <a:gd name="T61" fmla="*/ 0 h 84"/>
                <a:gd name="T62" fmla="*/ 18 w 73"/>
                <a:gd name="T63" fmla="*/ 0 h 84"/>
                <a:gd name="T64" fmla="*/ 23 w 73"/>
                <a:gd name="T65" fmla="*/ 5 h 84"/>
                <a:gd name="T66" fmla="*/ 27 w 73"/>
                <a:gd name="T67" fmla="*/ 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84"/>
                <a:gd name="T104" fmla="*/ 73 w 73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84">
                  <a:moveTo>
                    <a:pt x="54" y="9"/>
                  </a:moveTo>
                  <a:lnTo>
                    <a:pt x="63" y="9"/>
                  </a:lnTo>
                  <a:lnTo>
                    <a:pt x="72" y="18"/>
                  </a:lnTo>
                  <a:lnTo>
                    <a:pt x="72" y="28"/>
                  </a:lnTo>
                  <a:lnTo>
                    <a:pt x="72" y="37"/>
                  </a:lnTo>
                  <a:lnTo>
                    <a:pt x="63" y="37"/>
                  </a:lnTo>
                  <a:lnTo>
                    <a:pt x="63" y="46"/>
                  </a:lnTo>
                  <a:lnTo>
                    <a:pt x="54" y="46"/>
                  </a:lnTo>
                  <a:lnTo>
                    <a:pt x="45" y="55"/>
                  </a:lnTo>
                  <a:lnTo>
                    <a:pt x="36" y="55"/>
                  </a:lnTo>
                  <a:lnTo>
                    <a:pt x="36" y="65"/>
                  </a:lnTo>
                  <a:lnTo>
                    <a:pt x="27" y="65"/>
                  </a:lnTo>
                  <a:lnTo>
                    <a:pt x="27" y="74"/>
                  </a:lnTo>
                  <a:lnTo>
                    <a:pt x="18" y="83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9"/>
                  </a:lnTo>
                  <a:lnTo>
                    <a:pt x="54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1366"/>
            <p:cNvSpPr>
              <a:spLocks/>
            </p:cNvSpPr>
            <p:nvPr/>
          </p:nvSpPr>
          <p:spPr bwMode="auto">
            <a:xfrm>
              <a:off x="5664890" y="4382992"/>
              <a:ext cx="8659" cy="10864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6 h 12"/>
                <a:gd name="T6" fmla="*/ 0 w 11"/>
                <a:gd name="T7" fmla="*/ 0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1367"/>
            <p:cNvSpPr>
              <a:spLocks/>
            </p:cNvSpPr>
            <p:nvPr/>
          </p:nvSpPr>
          <p:spPr bwMode="auto">
            <a:xfrm>
              <a:off x="5657674" y="4374844"/>
              <a:ext cx="7216" cy="19012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7 h 23"/>
                <a:gd name="T4" fmla="*/ 5 w 10"/>
                <a:gd name="T5" fmla="*/ 13 h 23"/>
                <a:gd name="T6" fmla="*/ 0 w 10"/>
                <a:gd name="T7" fmla="*/ 13 h 23"/>
                <a:gd name="T8" fmla="*/ 0 w 10"/>
                <a:gd name="T9" fmla="*/ 7 h 23"/>
                <a:gd name="T10" fmla="*/ 0 w 1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3"/>
                <a:gd name="T20" fmla="*/ 10 w 1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3">
                  <a:moveTo>
                    <a:pt x="0" y="0"/>
                  </a:moveTo>
                  <a:lnTo>
                    <a:pt x="0" y="11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1368"/>
            <p:cNvSpPr>
              <a:spLocks/>
            </p:cNvSpPr>
            <p:nvPr/>
          </p:nvSpPr>
          <p:spPr bwMode="auto">
            <a:xfrm>
              <a:off x="5794780" y="4368055"/>
              <a:ext cx="66388" cy="76048"/>
            </a:xfrm>
            <a:custGeom>
              <a:avLst/>
              <a:gdLst>
                <a:gd name="T0" fmla="*/ 31 w 84"/>
                <a:gd name="T1" fmla="*/ 6 h 95"/>
                <a:gd name="T2" fmla="*/ 37 w 84"/>
                <a:gd name="T3" fmla="*/ 6 h 95"/>
                <a:gd name="T4" fmla="*/ 42 w 84"/>
                <a:gd name="T5" fmla="*/ 12 h 95"/>
                <a:gd name="T6" fmla="*/ 42 w 84"/>
                <a:gd name="T7" fmla="*/ 18 h 95"/>
                <a:gd name="T8" fmla="*/ 42 w 84"/>
                <a:gd name="T9" fmla="*/ 25 h 95"/>
                <a:gd name="T10" fmla="*/ 37 w 84"/>
                <a:gd name="T11" fmla="*/ 25 h 95"/>
                <a:gd name="T12" fmla="*/ 37 w 84"/>
                <a:gd name="T13" fmla="*/ 31 h 95"/>
                <a:gd name="T14" fmla="*/ 31 w 84"/>
                <a:gd name="T15" fmla="*/ 31 h 95"/>
                <a:gd name="T16" fmla="*/ 26 w 84"/>
                <a:gd name="T17" fmla="*/ 37 h 95"/>
                <a:gd name="T18" fmla="*/ 21 w 84"/>
                <a:gd name="T19" fmla="*/ 37 h 95"/>
                <a:gd name="T20" fmla="*/ 21 w 84"/>
                <a:gd name="T21" fmla="*/ 43 h 95"/>
                <a:gd name="T22" fmla="*/ 15 w 84"/>
                <a:gd name="T23" fmla="*/ 43 h 95"/>
                <a:gd name="T24" fmla="*/ 15 w 84"/>
                <a:gd name="T25" fmla="*/ 50 h 95"/>
                <a:gd name="T26" fmla="*/ 11 w 84"/>
                <a:gd name="T27" fmla="*/ 55 h 95"/>
                <a:gd name="T28" fmla="*/ 5 w 84"/>
                <a:gd name="T29" fmla="*/ 50 h 95"/>
                <a:gd name="T30" fmla="*/ 0 w 84"/>
                <a:gd name="T31" fmla="*/ 50 h 95"/>
                <a:gd name="T32" fmla="*/ 0 w 84"/>
                <a:gd name="T33" fmla="*/ 43 h 95"/>
                <a:gd name="T34" fmla="*/ 5 w 84"/>
                <a:gd name="T35" fmla="*/ 43 h 95"/>
                <a:gd name="T36" fmla="*/ 0 w 84"/>
                <a:gd name="T37" fmla="*/ 43 h 95"/>
                <a:gd name="T38" fmla="*/ 5 w 84"/>
                <a:gd name="T39" fmla="*/ 43 h 95"/>
                <a:gd name="T40" fmla="*/ 5 w 84"/>
                <a:gd name="T41" fmla="*/ 37 h 95"/>
                <a:gd name="T42" fmla="*/ 5 w 84"/>
                <a:gd name="T43" fmla="*/ 31 h 95"/>
                <a:gd name="T44" fmla="*/ 0 w 84"/>
                <a:gd name="T45" fmla="*/ 31 h 95"/>
                <a:gd name="T46" fmla="*/ 0 w 84"/>
                <a:gd name="T47" fmla="*/ 25 h 95"/>
                <a:gd name="T48" fmla="*/ 0 w 84"/>
                <a:gd name="T49" fmla="*/ 18 h 95"/>
                <a:gd name="T50" fmla="*/ 0 w 84"/>
                <a:gd name="T51" fmla="*/ 12 h 95"/>
                <a:gd name="T52" fmla="*/ 5 w 84"/>
                <a:gd name="T53" fmla="*/ 12 h 95"/>
                <a:gd name="T54" fmla="*/ 5 w 84"/>
                <a:gd name="T55" fmla="*/ 6 h 95"/>
                <a:gd name="T56" fmla="*/ 5 w 84"/>
                <a:gd name="T57" fmla="*/ 0 h 95"/>
                <a:gd name="T58" fmla="*/ 11 w 84"/>
                <a:gd name="T59" fmla="*/ 0 h 95"/>
                <a:gd name="T60" fmla="*/ 15 w 84"/>
                <a:gd name="T61" fmla="*/ 0 h 95"/>
                <a:gd name="T62" fmla="*/ 21 w 84"/>
                <a:gd name="T63" fmla="*/ 0 h 95"/>
                <a:gd name="T64" fmla="*/ 26 w 84"/>
                <a:gd name="T65" fmla="*/ 6 h 95"/>
                <a:gd name="T66" fmla="*/ 31 w 84"/>
                <a:gd name="T67" fmla="*/ 6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95"/>
                <a:gd name="T104" fmla="*/ 84 w 84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95">
                  <a:moveTo>
                    <a:pt x="62" y="10"/>
                  </a:moveTo>
                  <a:lnTo>
                    <a:pt x="73" y="10"/>
                  </a:lnTo>
                  <a:lnTo>
                    <a:pt x="83" y="21"/>
                  </a:lnTo>
                  <a:lnTo>
                    <a:pt x="83" y="31"/>
                  </a:lnTo>
                  <a:lnTo>
                    <a:pt x="83" y="42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62" y="52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42" y="73"/>
                  </a:lnTo>
                  <a:lnTo>
                    <a:pt x="31" y="73"/>
                  </a:lnTo>
                  <a:lnTo>
                    <a:pt x="31" y="84"/>
                  </a:lnTo>
                  <a:lnTo>
                    <a:pt x="21" y="94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10"/>
                  </a:lnTo>
                  <a:lnTo>
                    <a:pt x="6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1369"/>
            <p:cNvSpPr>
              <a:spLocks/>
            </p:cNvSpPr>
            <p:nvPr/>
          </p:nvSpPr>
          <p:spPr bwMode="auto">
            <a:xfrm>
              <a:off x="6122393" y="4309660"/>
              <a:ext cx="34637" cy="50246"/>
            </a:xfrm>
            <a:custGeom>
              <a:avLst/>
              <a:gdLst>
                <a:gd name="T0" fmla="*/ 6 w 43"/>
                <a:gd name="T1" fmla="*/ 0 h 64"/>
                <a:gd name="T2" fmla="*/ 11 w 43"/>
                <a:gd name="T3" fmla="*/ 0 h 64"/>
                <a:gd name="T4" fmla="*/ 16 w 43"/>
                <a:gd name="T5" fmla="*/ 6 h 64"/>
                <a:gd name="T6" fmla="*/ 21 w 43"/>
                <a:gd name="T7" fmla="*/ 12 h 64"/>
                <a:gd name="T8" fmla="*/ 21 w 43"/>
                <a:gd name="T9" fmla="*/ 19 h 64"/>
                <a:gd name="T10" fmla="*/ 21 w 43"/>
                <a:gd name="T11" fmla="*/ 24 h 64"/>
                <a:gd name="T12" fmla="*/ 16 w 43"/>
                <a:gd name="T13" fmla="*/ 24 h 64"/>
                <a:gd name="T14" fmla="*/ 16 w 43"/>
                <a:gd name="T15" fmla="*/ 31 h 64"/>
                <a:gd name="T16" fmla="*/ 11 w 43"/>
                <a:gd name="T17" fmla="*/ 31 h 64"/>
                <a:gd name="T18" fmla="*/ 6 w 43"/>
                <a:gd name="T19" fmla="*/ 31 h 64"/>
                <a:gd name="T20" fmla="*/ 6 w 43"/>
                <a:gd name="T21" fmla="*/ 36 h 64"/>
                <a:gd name="T22" fmla="*/ 0 w 43"/>
                <a:gd name="T23" fmla="*/ 31 h 64"/>
                <a:gd name="T24" fmla="*/ 6 w 43"/>
                <a:gd name="T25" fmla="*/ 31 h 64"/>
                <a:gd name="T26" fmla="*/ 6 w 43"/>
                <a:gd name="T27" fmla="*/ 24 h 64"/>
                <a:gd name="T28" fmla="*/ 6 w 43"/>
                <a:gd name="T29" fmla="*/ 19 h 64"/>
                <a:gd name="T30" fmla="*/ 0 w 43"/>
                <a:gd name="T31" fmla="*/ 19 h 64"/>
                <a:gd name="T32" fmla="*/ 0 w 43"/>
                <a:gd name="T33" fmla="*/ 12 h 64"/>
                <a:gd name="T34" fmla="*/ 0 w 43"/>
                <a:gd name="T35" fmla="*/ 6 h 64"/>
                <a:gd name="T36" fmla="*/ 6 w 43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64"/>
                <a:gd name="T59" fmla="*/ 43 w 43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64">
                  <a:moveTo>
                    <a:pt x="11" y="0"/>
                  </a:moveTo>
                  <a:lnTo>
                    <a:pt x="21" y="0"/>
                  </a:lnTo>
                  <a:lnTo>
                    <a:pt x="32" y="11"/>
                  </a:lnTo>
                  <a:lnTo>
                    <a:pt x="42" y="21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32" y="53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11" y="6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11" y="42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1370"/>
            <p:cNvSpPr>
              <a:spLocks/>
            </p:cNvSpPr>
            <p:nvPr/>
          </p:nvSpPr>
          <p:spPr bwMode="auto">
            <a:xfrm>
              <a:off x="6037242" y="4274352"/>
              <a:ext cx="50513" cy="85554"/>
            </a:xfrm>
            <a:custGeom>
              <a:avLst/>
              <a:gdLst>
                <a:gd name="T0" fmla="*/ 18 w 64"/>
                <a:gd name="T1" fmla="*/ 11 h 105"/>
                <a:gd name="T2" fmla="*/ 18 w 64"/>
                <a:gd name="T3" fmla="*/ 11 h 105"/>
                <a:gd name="T4" fmla="*/ 22 w 64"/>
                <a:gd name="T5" fmla="*/ 17 h 105"/>
                <a:gd name="T6" fmla="*/ 27 w 64"/>
                <a:gd name="T7" fmla="*/ 17 h 105"/>
                <a:gd name="T8" fmla="*/ 27 w 64"/>
                <a:gd name="T9" fmla="*/ 22 h 105"/>
                <a:gd name="T10" fmla="*/ 27 w 64"/>
                <a:gd name="T11" fmla="*/ 28 h 105"/>
                <a:gd name="T12" fmla="*/ 22 w 64"/>
                <a:gd name="T13" fmla="*/ 28 h 105"/>
                <a:gd name="T14" fmla="*/ 22 w 64"/>
                <a:gd name="T15" fmla="*/ 34 h 105"/>
                <a:gd name="T16" fmla="*/ 22 w 64"/>
                <a:gd name="T17" fmla="*/ 39 h 105"/>
                <a:gd name="T18" fmla="*/ 27 w 64"/>
                <a:gd name="T19" fmla="*/ 45 h 105"/>
                <a:gd name="T20" fmla="*/ 27 w 64"/>
                <a:gd name="T21" fmla="*/ 50 h 105"/>
                <a:gd name="T22" fmla="*/ 31 w 64"/>
                <a:gd name="T23" fmla="*/ 50 h 105"/>
                <a:gd name="T24" fmla="*/ 31 w 64"/>
                <a:gd name="T25" fmla="*/ 56 h 105"/>
                <a:gd name="T26" fmla="*/ 27 w 64"/>
                <a:gd name="T27" fmla="*/ 56 h 105"/>
                <a:gd name="T28" fmla="*/ 22 w 64"/>
                <a:gd name="T29" fmla="*/ 56 h 105"/>
                <a:gd name="T30" fmla="*/ 18 w 64"/>
                <a:gd name="T31" fmla="*/ 56 h 105"/>
                <a:gd name="T32" fmla="*/ 18 w 64"/>
                <a:gd name="T33" fmla="*/ 61 h 105"/>
                <a:gd name="T34" fmla="*/ 13 w 64"/>
                <a:gd name="T35" fmla="*/ 56 h 105"/>
                <a:gd name="T36" fmla="*/ 9 w 64"/>
                <a:gd name="T37" fmla="*/ 56 h 105"/>
                <a:gd name="T38" fmla="*/ 9 w 64"/>
                <a:gd name="T39" fmla="*/ 50 h 105"/>
                <a:gd name="T40" fmla="*/ 9 w 64"/>
                <a:gd name="T41" fmla="*/ 45 h 105"/>
                <a:gd name="T42" fmla="*/ 9 w 64"/>
                <a:gd name="T43" fmla="*/ 39 h 105"/>
                <a:gd name="T44" fmla="*/ 13 w 64"/>
                <a:gd name="T45" fmla="*/ 39 h 105"/>
                <a:gd name="T46" fmla="*/ 9 w 64"/>
                <a:gd name="T47" fmla="*/ 34 h 105"/>
                <a:gd name="T48" fmla="*/ 9 w 64"/>
                <a:gd name="T49" fmla="*/ 28 h 105"/>
                <a:gd name="T50" fmla="*/ 4 w 64"/>
                <a:gd name="T51" fmla="*/ 28 h 105"/>
                <a:gd name="T52" fmla="*/ 4 w 64"/>
                <a:gd name="T53" fmla="*/ 22 h 105"/>
                <a:gd name="T54" fmla="*/ 0 w 64"/>
                <a:gd name="T55" fmla="*/ 22 h 105"/>
                <a:gd name="T56" fmla="*/ 0 w 64"/>
                <a:gd name="T57" fmla="*/ 17 h 105"/>
                <a:gd name="T58" fmla="*/ 0 w 64"/>
                <a:gd name="T59" fmla="*/ 11 h 105"/>
                <a:gd name="T60" fmla="*/ 4 w 64"/>
                <a:gd name="T61" fmla="*/ 11 h 105"/>
                <a:gd name="T62" fmla="*/ 4 w 64"/>
                <a:gd name="T63" fmla="*/ 5 h 105"/>
                <a:gd name="T64" fmla="*/ 9 w 64"/>
                <a:gd name="T65" fmla="*/ 5 h 105"/>
                <a:gd name="T66" fmla="*/ 9 w 64"/>
                <a:gd name="T67" fmla="*/ 0 h 105"/>
                <a:gd name="T68" fmla="*/ 13 w 64"/>
                <a:gd name="T69" fmla="*/ 0 h 105"/>
                <a:gd name="T70" fmla="*/ 13 w 64"/>
                <a:gd name="T71" fmla="*/ 5 h 105"/>
                <a:gd name="T72" fmla="*/ 18 w 64"/>
                <a:gd name="T73" fmla="*/ 11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105"/>
                <a:gd name="T113" fmla="*/ 64 w 64"/>
                <a:gd name="T114" fmla="*/ 105 h 1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105">
                  <a:moveTo>
                    <a:pt x="36" y="19"/>
                  </a:moveTo>
                  <a:lnTo>
                    <a:pt x="36" y="19"/>
                  </a:lnTo>
                  <a:lnTo>
                    <a:pt x="45" y="2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7"/>
                  </a:lnTo>
                  <a:lnTo>
                    <a:pt x="45" y="47"/>
                  </a:lnTo>
                  <a:lnTo>
                    <a:pt x="45" y="57"/>
                  </a:lnTo>
                  <a:lnTo>
                    <a:pt x="45" y="66"/>
                  </a:lnTo>
                  <a:lnTo>
                    <a:pt x="54" y="76"/>
                  </a:lnTo>
                  <a:lnTo>
                    <a:pt x="54" y="85"/>
                  </a:lnTo>
                  <a:lnTo>
                    <a:pt x="63" y="85"/>
                  </a:lnTo>
                  <a:lnTo>
                    <a:pt x="63" y="95"/>
                  </a:lnTo>
                  <a:lnTo>
                    <a:pt x="54" y="95"/>
                  </a:lnTo>
                  <a:lnTo>
                    <a:pt x="45" y="95"/>
                  </a:lnTo>
                  <a:lnTo>
                    <a:pt x="36" y="9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18" y="95"/>
                  </a:lnTo>
                  <a:lnTo>
                    <a:pt x="18" y="85"/>
                  </a:lnTo>
                  <a:lnTo>
                    <a:pt x="18" y="76"/>
                  </a:lnTo>
                  <a:lnTo>
                    <a:pt x="18" y="66"/>
                  </a:lnTo>
                  <a:lnTo>
                    <a:pt x="27" y="66"/>
                  </a:lnTo>
                  <a:lnTo>
                    <a:pt x="18" y="57"/>
                  </a:lnTo>
                  <a:lnTo>
                    <a:pt x="18" y="47"/>
                  </a:lnTo>
                  <a:lnTo>
                    <a:pt x="9" y="47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9"/>
                  </a:lnTo>
                  <a:lnTo>
                    <a:pt x="36" y="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1371"/>
            <p:cNvSpPr>
              <a:spLocks/>
            </p:cNvSpPr>
            <p:nvPr/>
          </p:nvSpPr>
          <p:spPr bwMode="auto">
            <a:xfrm>
              <a:off x="6037242" y="4274352"/>
              <a:ext cx="60616" cy="93702"/>
            </a:xfrm>
            <a:custGeom>
              <a:avLst/>
              <a:gdLst>
                <a:gd name="T0" fmla="*/ 21 w 75"/>
                <a:gd name="T1" fmla="*/ 12 h 116"/>
                <a:gd name="T2" fmla="*/ 27 w 75"/>
                <a:gd name="T3" fmla="*/ 18 h 116"/>
                <a:gd name="T4" fmla="*/ 32 w 75"/>
                <a:gd name="T5" fmla="*/ 18 h 116"/>
                <a:gd name="T6" fmla="*/ 32 w 75"/>
                <a:gd name="T7" fmla="*/ 25 h 116"/>
                <a:gd name="T8" fmla="*/ 32 w 75"/>
                <a:gd name="T9" fmla="*/ 31 h 116"/>
                <a:gd name="T10" fmla="*/ 27 w 75"/>
                <a:gd name="T11" fmla="*/ 31 h 116"/>
                <a:gd name="T12" fmla="*/ 27 w 75"/>
                <a:gd name="T13" fmla="*/ 37 h 116"/>
                <a:gd name="T14" fmla="*/ 27 w 75"/>
                <a:gd name="T15" fmla="*/ 43 h 116"/>
                <a:gd name="T16" fmla="*/ 32 w 75"/>
                <a:gd name="T17" fmla="*/ 50 h 116"/>
                <a:gd name="T18" fmla="*/ 32 w 75"/>
                <a:gd name="T19" fmla="*/ 56 h 116"/>
                <a:gd name="T20" fmla="*/ 37 w 75"/>
                <a:gd name="T21" fmla="*/ 56 h 116"/>
                <a:gd name="T22" fmla="*/ 37 w 75"/>
                <a:gd name="T23" fmla="*/ 62 h 116"/>
                <a:gd name="T24" fmla="*/ 32 w 75"/>
                <a:gd name="T25" fmla="*/ 62 h 116"/>
                <a:gd name="T26" fmla="*/ 27 w 75"/>
                <a:gd name="T27" fmla="*/ 62 h 116"/>
                <a:gd name="T28" fmla="*/ 21 w 75"/>
                <a:gd name="T29" fmla="*/ 62 h 116"/>
                <a:gd name="T30" fmla="*/ 21 w 75"/>
                <a:gd name="T31" fmla="*/ 68 h 116"/>
                <a:gd name="T32" fmla="*/ 16 w 75"/>
                <a:gd name="T33" fmla="*/ 62 h 116"/>
                <a:gd name="T34" fmla="*/ 11 w 75"/>
                <a:gd name="T35" fmla="*/ 62 h 116"/>
                <a:gd name="T36" fmla="*/ 11 w 75"/>
                <a:gd name="T37" fmla="*/ 56 h 116"/>
                <a:gd name="T38" fmla="*/ 11 w 75"/>
                <a:gd name="T39" fmla="*/ 50 h 116"/>
                <a:gd name="T40" fmla="*/ 11 w 75"/>
                <a:gd name="T41" fmla="*/ 43 h 116"/>
                <a:gd name="T42" fmla="*/ 16 w 75"/>
                <a:gd name="T43" fmla="*/ 43 h 116"/>
                <a:gd name="T44" fmla="*/ 11 w 75"/>
                <a:gd name="T45" fmla="*/ 37 h 116"/>
                <a:gd name="T46" fmla="*/ 11 w 75"/>
                <a:gd name="T47" fmla="*/ 31 h 116"/>
                <a:gd name="T48" fmla="*/ 6 w 75"/>
                <a:gd name="T49" fmla="*/ 31 h 116"/>
                <a:gd name="T50" fmla="*/ 6 w 75"/>
                <a:gd name="T51" fmla="*/ 25 h 116"/>
                <a:gd name="T52" fmla="*/ 0 w 75"/>
                <a:gd name="T53" fmla="*/ 25 h 116"/>
                <a:gd name="T54" fmla="*/ 0 w 75"/>
                <a:gd name="T55" fmla="*/ 18 h 116"/>
                <a:gd name="T56" fmla="*/ 0 w 75"/>
                <a:gd name="T57" fmla="*/ 12 h 116"/>
                <a:gd name="T58" fmla="*/ 6 w 75"/>
                <a:gd name="T59" fmla="*/ 12 h 116"/>
                <a:gd name="T60" fmla="*/ 6 w 75"/>
                <a:gd name="T61" fmla="*/ 6 h 116"/>
                <a:gd name="T62" fmla="*/ 11 w 75"/>
                <a:gd name="T63" fmla="*/ 6 h 116"/>
                <a:gd name="T64" fmla="*/ 11 w 75"/>
                <a:gd name="T65" fmla="*/ 0 h 116"/>
                <a:gd name="T66" fmla="*/ 16 w 75"/>
                <a:gd name="T67" fmla="*/ 0 h 116"/>
                <a:gd name="T68" fmla="*/ 16 w 75"/>
                <a:gd name="T69" fmla="*/ 6 h 116"/>
                <a:gd name="T70" fmla="*/ 21 w 75"/>
                <a:gd name="T71" fmla="*/ 12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116"/>
                <a:gd name="T110" fmla="*/ 75 w 75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116">
                  <a:moveTo>
                    <a:pt x="42" y="21"/>
                  </a:moveTo>
                  <a:lnTo>
                    <a:pt x="53" y="31"/>
                  </a:lnTo>
                  <a:lnTo>
                    <a:pt x="63" y="31"/>
                  </a:lnTo>
                  <a:lnTo>
                    <a:pt x="63" y="42"/>
                  </a:lnTo>
                  <a:lnTo>
                    <a:pt x="63" y="52"/>
                  </a:lnTo>
                  <a:lnTo>
                    <a:pt x="53" y="52"/>
                  </a:lnTo>
                  <a:lnTo>
                    <a:pt x="53" y="63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63" y="94"/>
                  </a:lnTo>
                  <a:lnTo>
                    <a:pt x="74" y="94"/>
                  </a:lnTo>
                  <a:lnTo>
                    <a:pt x="74" y="105"/>
                  </a:lnTo>
                  <a:lnTo>
                    <a:pt x="63" y="105"/>
                  </a:lnTo>
                  <a:lnTo>
                    <a:pt x="53" y="105"/>
                  </a:lnTo>
                  <a:lnTo>
                    <a:pt x="42" y="105"/>
                  </a:lnTo>
                  <a:lnTo>
                    <a:pt x="42" y="115"/>
                  </a:lnTo>
                  <a:lnTo>
                    <a:pt x="32" y="105"/>
                  </a:lnTo>
                  <a:lnTo>
                    <a:pt x="21" y="105"/>
                  </a:lnTo>
                  <a:lnTo>
                    <a:pt x="21" y="94"/>
                  </a:lnTo>
                  <a:lnTo>
                    <a:pt x="21" y="84"/>
                  </a:lnTo>
                  <a:lnTo>
                    <a:pt x="21" y="73"/>
                  </a:lnTo>
                  <a:lnTo>
                    <a:pt x="32" y="73"/>
                  </a:lnTo>
                  <a:lnTo>
                    <a:pt x="21" y="63"/>
                  </a:lnTo>
                  <a:lnTo>
                    <a:pt x="21" y="52"/>
                  </a:lnTo>
                  <a:lnTo>
                    <a:pt x="11" y="52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42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1372"/>
            <p:cNvSpPr>
              <a:spLocks/>
            </p:cNvSpPr>
            <p:nvPr/>
          </p:nvSpPr>
          <p:spPr bwMode="auto">
            <a:xfrm>
              <a:off x="6021367" y="4616568"/>
              <a:ext cx="103912" cy="111356"/>
            </a:xfrm>
            <a:custGeom>
              <a:avLst/>
              <a:gdLst>
                <a:gd name="T0" fmla="*/ 38 w 126"/>
                <a:gd name="T1" fmla="*/ 19 h 138"/>
                <a:gd name="T2" fmla="*/ 38 w 126"/>
                <a:gd name="T3" fmla="*/ 25 h 138"/>
                <a:gd name="T4" fmla="*/ 38 w 126"/>
                <a:gd name="T5" fmla="*/ 31 h 138"/>
                <a:gd name="T6" fmla="*/ 43 w 126"/>
                <a:gd name="T7" fmla="*/ 31 h 138"/>
                <a:gd name="T8" fmla="*/ 48 w 126"/>
                <a:gd name="T9" fmla="*/ 31 h 138"/>
                <a:gd name="T10" fmla="*/ 54 w 126"/>
                <a:gd name="T11" fmla="*/ 31 h 138"/>
                <a:gd name="T12" fmla="*/ 54 w 126"/>
                <a:gd name="T13" fmla="*/ 37 h 138"/>
                <a:gd name="T14" fmla="*/ 54 w 126"/>
                <a:gd name="T15" fmla="*/ 44 h 138"/>
                <a:gd name="T16" fmla="*/ 59 w 126"/>
                <a:gd name="T17" fmla="*/ 44 h 138"/>
                <a:gd name="T18" fmla="*/ 59 w 126"/>
                <a:gd name="T19" fmla="*/ 50 h 138"/>
                <a:gd name="T20" fmla="*/ 64 w 126"/>
                <a:gd name="T21" fmla="*/ 44 h 138"/>
                <a:gd name="T22" fmla="*/ 64 w 126"/>
                <a:gd name="T23" fmla="*/ 50 h 138"/>
                <a:gd name="T24" fmla="*/ 64 w 126"/>
                <a:gd name="T25" fmla="*/ 56 h 138"/>
                <a:gd name="T26" fmla="*/ 64 w 126"/>
                <a:gd name="T27" fmla="*/ 62 h 138"/>
                <a:gd name="T28" fmla="*/ 64 w 126"/>
                <a:gd name="T29" fmla="*/ 69 h 138"/>
                <a:gd name="T30" fmla="*/ 64 w 126"/>
                <a:gd name="T31" fmla="*/ 75 h 138"/>
                <a:gd name="T32" fmla="*/ 59 w 126"/>
                <a:gd name="T33" fmla="*/ 75 h 138"/>
                <a:gd name="T34" fmla="*/ 54 w 126"/>
                <a:gd name="T35" fmla="*/ 81 h 138"/>
                <a:gd name="T36" fmla="*/ 48 w 126"/>
                <a:gd name="T37" fmla="*/ 81 h 138"/>
                <a:gd name="T38" fmla="*/ 43 w 126"/>
                <a:gd name="T39" fmla="*/ 81 h 138"/>
                <a:gd name="T40" fmla="*/ 38 w 126"/>
                <a:gd name="T41" fmla="*/ 81 h 138"/>
                <a:gd name="T42" fmla="*/ 33 w 126"/>
                <a:gd name="T43" fmla="*/ 81 h 138"/>
                <a:gd name="T44" fmla="*/ 33 w 126"/>
                <a:gd name="T45" fmla="*/ 75 h 138"/>
                <a:gd name="T46" fmla="*/ 38 w 126"/>
                <a:gd name="T47" fmla="*/ 69 h 138"/>
                <a:gd name="T48" fmla="*/ 38 w 126"/>
                <a:gd name="T49" fmla="*/ 62 h 138"/>
                <a:gd name="T50" fmla="*/ 38 w 126"/>
                <a:gd name="T51" fmla="*/ 56 h 138"/>
                <a:gd name="T52" fmla="*/ 33 w 126"/>
                <a:gd name="T53" fmla="*/ 56 h 138"/>
                <a:gd name="T54" fmla="*/ 27 w 126"/>
                <a:gd name="T55" fmla="*/ 56 h 138"/>
                <a:gd name="T56" fmla="*/ 27 w 126"/>
                <a:gd name="T57" fmla="*/ 50 h 138"/>
                <a:gd name="T58" fmla="*/ 22 w 126"/>
                <a:gd name="T59" fmla="*/ 50 h 138"/>
                <a:gd name="T60" fmla="*/ 16 w 126"/>
                <a:gd name="T61" fmla="*/ 50 h 138"/>
                <a:gd name="T62" fmla="*/ 11 w 126"/>
                <a:gd name="T63" fmla="*/ 50 h 138"/>
                <a:gd name="T64" fmla="*/ 11 w 126"/>
                <a:gd name="T65" fmla="*/ 44 h 138"/>
                <a:gd name="T66" fmla="*/ 5 w 126"/>
                <a:gd name="T67" fmla="*/ 37 h 138"/>
                <a:gd name="T68" fmla="*/ 0 w 126"/>
                <a:gd name="T69" fmla="*/ 31 h 138"/>
                <a:gd name="T70" fmla="*/ 0 w 126"/>
                <a:gd name="T71" fmla="*/ 25 h 138"/>
                <a:gd name="T72" fmla="*/ 0 w 126"/>
                <a:gd name="T73" fmla="*/ 19 h 138"/>
                <a:gd name="T74" fmla="*/ 0 w 126"/>
                <a:gd name="T75" fmla="*/ 12 h 138"/>
                <a:gd name="T76" fmla="*/ 5 w 126"/>
                <a:gd name="T77" fmla="*/ 12 h 138"/>
                <a:gd name="T78" fmla="*/ 5 w 126"/>
                <a:gd name="T79" fmla="*/ 7 h 138"/>
                <a:gd name="T80" fmla="*/ 11 w 126"/>
                <a:gd name="T81" fmla="*/ 7 h 138"/>
                <a:gd name="T82" fmla="*/ 16 w 126"/>
                <a:gd name="T83" fmla="*/ 7 h 138"/>
                <a:gd name="T84" fmla="*/ 22 w 126"/>
                <a:gd name="T85" fmla="*/ 0 h 138"/>
                <a:gd name="T86" fmla="*/ 27 w 126"/>
                <a:gd name="T87" fmla="*/ 0 h 138"/>
                <a:gd name="T88" fmla="*/ 33 w 126"/>
                <a:gd name="T89" fmla="*/ 7 h 138"/>
                <a:gd name="T90" fmla="*/ 38 w 126"/>
                <a:gd name="T91" fmla="*/ 12 h 138"/>
                <a:gd name="T92" fmla="*/ 38 w 126"/>
                <a:gd name="T93" fmla="*/ 19 h 1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6"/>
                <a:gd name="T142" fmla="*/ 0 h 138"/>
                <a:gd name="T143" fmla="*/ 126 w 126"/>
                <a:gd name="T144" fmla="*/ 138 h 1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6" h="138">
                  <a:moveTo>
                    <a:pt x="73" y="3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104" y="53"/>
                  </a:lnTo>
                  <a:lnTo>
                    <a:pt x="104" y="63"/>
                  </a:lnTo>
                  <a:lnTo>
                    <a:pt x="104" y="74"/>
                  </a:lnTo>
                  <a:lnTo>
                    <a:pt x="115" y="74"/>
                  </a:lnTo>
                  <a:lnTo>
                    <a:pt x="115" y="84"/>
                  </a:lnTo>
                  <a:lnTo>
                    <a:pt x="125" y="74"/>
                  </a:lnTo>
                  <a:lnTo>
                    <a:pt x="125" y="84"/>
                  </a:lnTo>
                  <a:lnTo>
                    <a:pt x="125" y="95"/>
                  </a:lnTo>
                  <a:lnTo>
                    <a:pt x="125" y="105"/>
                  </a:lnTo>
                  <a:lnTo>
                    <a:pt x="125" y="116"/>
                  </a:lnTo>
                  <a:lnTo>
                    <a:pt x="125" y="126"/>
                  </a:lnTo>
                  <a:lnTo>
                    <a:pt x="115" y="126"/>
                  </a:lnTo>
                  <a:lnTo>
                    <a:pt x="104" y="137"/>
                  </a:lnTo>
                  <a:lnTo>
                    <a:pt x="94" y="137"/>
                  </a:lnTo>
                  <a:lnTo>
                    <a:pt x="83" y="137"/>
                  </a:lnTo>
                  <a:lnTo>
                    <a:pt x="73" y="137"/>
                  </a:lnTo>
                  <a:lnTo>
                    <a:pt x="63" y="137"/>
                  </a:lnTo>
                  <a:lnTo>
                    <a:pt x="63" y="126"/>
                  </a:lnTo>
                  <a:lnTo>
                    <a:pt x="73" y="116"/>
                  </a:lnTo>
                  <a:lnTo>
                    <a:pt x="73" y="105"/>
                  </a:lnTo>
                  <a:lnTo>
                    <a:pt x="73" y="95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31" y="84"/>
                  </a:lnTo>
                  <a:lnTo>
                    <a:pt x="21" y="84"/>
                  </a:lnTo>
                  <a:lnTo>
                    <a:pt x="21" y="74"/>
                  </a:lnTo>
                  <a:lnTo>
                    <a:pt x="10" y="6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0" y="11"/>
                  </a:lnTo>
                  <a:lnTo>
                    <a:pt x="21" y="11"/>
                  </a:lnTo>
                  <a:lnTo>
                    <a:pt x="31" y="11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11"/>
                  </a:lnTo>
                  <a:lnTo>
                    <a:pt x="73" y="21"/>
                  </a:lnTo>
                  <a:lnTo>
                    <a:pt x="73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1373"/>
            <p:cNvSpPr>
              <a:spLocks/>
            </p:cNvSpPr>
            <p:nvPr/>
          </p:nvSpPr>
          <p:spPr bwMode="auto">
            <a:xfrm>
              <a:off x="5784678" y="4382992"/>
              <a:ext cx="151538" cy="218638"/>
            </a:xfrm>
            <a:custGeom>
              <a:avLst/>
              <a:gdLst>
                <a:gd name="T0" fmla="*/ 79 w 188"/>
                <a:gd name="T1" fmla="*/ 160 h 273"/>
                <a:gd name="T2" fmla="*/ 70 w 188"/>
                <a:gd name="T3" fmla="*/ 149 h 273"/>
                <a:gd name="T4" fmla="*/ 65 w 188"/>
                <a:gd name="T5" fmla="*/ 143 h 273"/>
                <a:gd name="T6" fmla="*/ 50 w 188"/>
                <a:gd name="T7" fmla="*/ 137 h 273"/>
                <a:gd name="T8" fmla="*/ 45 w 188"/>
                <a:gd name="T9" fmla="*/ 131 h 273"/>
                <a:gd name="T10" fmla="*/ 35 w 188"/>
                <a:gd name="T11" fmla="*/ 119 h 273"/>
                <a:gd name="T12" fmla="*/ 35 w 188"/>
                <a:gd name="T13" fmla="*/ 107 h 273"/>
                <a:gd name="T14" fmla="*/ 25 w 188"/>
                <a:gd name="T15" fmla="*/ 101 h 273"/>
                <a:gd name="T16" fmla="*/ 25 w 188"/>
                <a:gd name="T17" fmla="*/ 83 h 273"/>
                <a:gd name="T18" fmla="*/ 15 w 188"/>
                <a:gd name="T19" fmla="*/ 71 h 273"/>
                <a:gd name="T20" fmla="*/ 10 w 188"/>
                <a:gd name="T21" fmla="*/ 60 h 273"/>
                <a:gd name="T22" fmla="*/ 5 w 188"/>
                <a:gd name="T23" fmla="*/ 48 h 273"/>
                <a:gd name="T24" fmla="*/ 0 w 188"/>
                <a:gd name="T25" fmla="*/ 35 h 273"/>
                <a:gd name="T26" fmla="*/ 10 w 188"/>
                <a:gd name="T27" fmla="*/ 29 h 273"/>
                <a:gd name="T28" fmla="*/ 5 w 188"/>
                <a:gd name="T29" fmla="*/ 35 h 273"/>
                <a:gd name="T30" fmla="*/ 15 w 188"/>
                <a:gd name="T31" fmla="*/ 42 h 273"/>
                <a:gd name="T32" fmla="*/ 20 w 188"/>
                <a:gd name="T33" fmla="*/ 29 h 273"/>
                <a:gd name="T34" fmla="*/ 25 w 188"/>
                <a:gd name="T35" fmla="*/ 24 h 273"/>
                <a:gd name="T36" fmla="*/ 35 w 188"/>
                <a:gd name="T37" fmla="*/ 18 h 273"/>
                <a:gd name="T38" fmla="*/ 40 w 188"/>
                <a:gd name="T39" fmla="*/ 12 h 273"/>
                <a:gd name="T40" fmla="*/ 45 w 188"/>
                <a:gd name="T41" fmla="*/ 6 h 273"/>
                <a:gd name="T42" fmla="*/ 50 w 188"/>
                <a:gd name="T43" fmla="*/ 0 h 273"/>
                <a:gd name="T44" fmla="*/ 55 w 188"/>
                <a:gd name="T45" fmla="*/ 6 h 273"/>
                <a:gd name="T46" fmla="*/ 60 w 188"/>
                <a:gd name="T47" fmla="*/ 12 h 273"/>
                <a:gd name="T48" fmla="*/ 65 w 188"/>
                <a:gd name="T49" fmla="*/ 18 h 273"/>
                <a:gd name="T50" fmla="*/ 75 w 188"/>
                <a:gd name="T51" fmla="*/ 18 h 273"/>
                <a:gd name="T52" fmla="*/ 84 w 188"/>
                <a:gd name="T53" fmla="*/ 24 h 273"/>
                <a:gd name="T54" fmla="*/ 84 w 188"/>
                <a:gd name="T55" fmla="*/ 29 h 273"/>
                <a:gd name="T56" fmla="*/ 79 w 188"/>
                <a:gd name="T57" fmla="*/ 35 h 273"/>
                <a:gd name="T58" fmla="*/ 70 w 188"/>
                <a:gd name="T59" fmla="*/ 35 h 273"/>
                <a:gd name="T60" fmla="*/ 65 w 188"/>
                <a:gd name="T61" fmla="*/ 48 h 273"/>
                <a:gd name="T62" fmla="*/ 60 w 188"/>
                <a:gd name="T63" fmla="*/ 54 h 273"/>
                <a:gd name="T64" fmla="*/ 55 w 188"/>
                <a:gd name="T65" fmla="*/ 60 h 273"/>
                <a:gd name="T66" fmla="*/ 60 w 188"/>
                <a:gd name="T67" fmla="*/ 71 h 273"/>
                <a:gd name="T68" fmla="*/ 65 w 188"/>
                <a:gd name="T69" fmla="*/ 77 h 273"/>
                <a:gd name="T70" fmla="*/ 65 w 188"/>
                <a:gd name="T71" fmla="*/ 83 h 273"/>
                <a:gd name="T72" fmla="*/ 75 w 188"/>
                <a:gd name="T73" fmla="*/ 83 h 273"/>
                <a:gd name="T74" fmla="*/ 79 w 188"/>
                <a:gd name="T75" fmla="*/ 77 h 273"/>
                <a:gd name="T76" fmla="*/ 79 w 188"/>
                <a:gd name="T77" fmla="*/ 89 h 273"/>
                <a:gd name="T78" fmla="*/ 84 w 188"/>
                <a:gd name="T79" fmla="*/ 95 h 273"/>
                <a:gd name="T80" fmla="*/ 89 w 188"/>
                <a:gd name="T81" fmla="*/ 101 h 273"/>
                <a:gd name="T82" fmla="*/ 94 w 188"/>
                <a:gd name="T83" fmla="*/ 107 h 273"/>
                <a:gd name="T84" fmla="*/ 89 w 188"/>
                <a:gd name="T85" fmla="*/ 119 h 273"/>
                <a:gd name="T86" fmla="*/ 89 w 188"/>
                <a:gd name="T87" fmla="*/ 131 h 273"/>
                <a:gd name="T88" fmla="*/ 84 w 188"/>
                <a:gd name="T89" fmla="*/ 131 h 273"/>
                <a:gd name="T90" fmla="*/ 89 w 188"/>
                <a:gd name="T91" fmla="*/ 137 h 273"/>
                <a:gd name="T92" fmla="*/ 89 w 188"/>
                <a:gd name="T93" fmla="*/ 149 h 273"/>
                <a:gd name="T94" fmla="*/ 84 w 188"/>
                <a:gd name="T95" fmla="*/ 155 h 273"/>
                <a:gd name="T96" fmla="*/ 79 w 188"/>
                <a:gd name="T97" fmla="*/ 160 h 2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273"/>
                <a:gd name="T149" fmla="*/ 188 w 188"/>
                <a:gd name="T150" fmla="*/ 273 h 2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273">
                  <a:moveTo>
                    <a:pt x="157" y="272"/>
                  </a:moveTo>
                  <a:lnTo>
                    <a:pt x="157" y="272"/>
                  </a:lnTo>
                  <a:lnTo>
                    <a:pt x="148" y="262"/>
                  </a:lnTo>
                  <a:lnTo>
                    <a:pt x="138" y="252"/>
                  </a:lnTo>
                  <a:lnTo>
                    <a:pt x="128" y="252"/>
                  </a:lnTo>
                  <a:lnTo>
                    <a:pt x="128" y="242"/>
                  </a:lnTo>
                  <a:lnTo>
                    <a:pt x="108" y="242"/>
                  </a:lnTo>
                  <a:lnTo>
                    <a:pt x="98" y="232"/>
                  </a:lnTo>
                  <a:lnTo>
                    <a:pt x="89" y="232"/>
                  </a:lnTo>
                  <a:lnTo>
                    <a:pt x="89" y="222"/>
                  </a:lnTo>
                  <a:lnTo>
                    <a:pt x="79" y="212"/>
                  </a:lnTo>
                  <a:lnTo>
                    <a:pt x="69" y="201"/>
                  </a:lnTo>
                  <a:lnTo>
                    <a:pt x="69" y="191"/>
                  </a:lnTo>
                  <a:lnTo>
                    <a:pt x="69" y="181"/>
                  </a:lnTo>
                  <a:lnTo>
                    <a:pt x="59" y="171"/>
                  </a:lnTo>
                  <a:lnTo>
                    <a:pt x="49" y="171"/>
                  </a:lnTo>
                  <a:lnTo>
                    <a:pt x="49" y="151"/>
                  </a:lnTo>
                  <a:lnTo>
                    <a:pt x="49" y="141"/>
                  </a:lnTo>
                  <a:lnTo>
                    <a:pt x="39" y="131"/>
                  </a:lnTo>
                  <a:lnTo>
                    <a:pt x="30" y="121"/>
                  </a:lnTo>
                  <a:lnTo>
                    <a:pt x="30" y="101"/>
                  </a:lnTo>
                  <a:lnTo>
                    <a:pt x="20" y="101"/>
                  </a:lnTo>
                  <a:lnTo>
                    <a:pt x="10" y="91"/>
                  </a:lnTo>
                  <a:lnTo>
                    <a:pt x="10" y="81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10" y="50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10" y="60"/>
                  </a:lnTo>
                  <a:lnTo>
                    <a:pt x="20" y="60"/>
                  </a:lnTo>
                  <a:lnTo>
                    <a:pt x="30" y="71"/>
                  </a:lnTo>
                  <a:lnTo>
                    <a:pt x="39" y="60"/>
                  </a:lnTo>
                  <a:lnTo>
                    <a:pt x="39" y="50"/>
                  </a:lnTo>
                  <a:lnTo>
                    <a:pt x="49" y="50"/>
                  </a:lnTo>
                  <a:lnTo>
                    <a:pt x="49" y="40"/>
                  </a:lnTo>
                  <a:lnTo>
                    <a:pt x="59" y="40"/>
                  </a:lnTo>
                  <a:lnTo>
                    <a:pt x="69" y="30"/>
                  </a:lnTo>
                  <a:lnTo>
                    <a:pt x="79" y="30"/>
                  </a:lnTo>
                  <a:lnTo>
                    <a:pt x="79" y="20"/>
                  </a:lnTo>
                  <a:lnTo>
                    <a:pt x="89" y="20"/>
                  </a:lnTo>
                  <a:lnTo>
                    <a:pt x="89" y="1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98" y="10"/>
                  </a:lnTo>
                  <a:lnTo>
                    <a:pt x="108" y="10"/>
                  </a:lnTo>
                  <a:lnTo>
                    <a:pt x="108" y="20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38" y="30"/>
                  </a:lnTo>
                  <a:lnTo>
                    <a:pt x="148" y="30"/>
                  </a:lnTo>
                  <a:lnTo>
                    <a:pt x="157" y="30"/>
                  </a:lnTo>
                  <a:lnTo>
                    <a:pt x="167" y="40"/>
                  </a:lnTo>
                  <a:lnTo>
                    <a:pt x="157" y="50"/>
                  </a:lnTo>
                  <a:lnTo>
                    <a:pt x="167" y="50"/>
                  </a:lnTo>
                  <a:lnTo>
                    <a:pt x="167" y="60"/>
                  </a:lnTo>
                  <a:lnTo>
                    <a:pt x="157" y="60"/>
                  </a:lnTo>
                  <a:lnTo>
                    <a:pt x="148" y="60"/>
                  </a:lnTo>
                  <a:lnTo>
                    <a:pt x="138" y="60"/>
                  </a:lnTo>
                  <a:lnTo>
                    <a:pt x="128" y="71"/>
                  </a:lnTo>
                  <a:lnTo>
                    <a:pt x="128" y="81"/>
                  </a:lnTo>
                  <a:lnTo>
                    <a:pt x="118" y="81"/>
                  </a:lnTo>
                  <a:lnTo>
                    <a:pt x="118" y="91"/>
                  </a:lnTo>
                  <a:lnTo>
                    <a:pt x="118" y="101"/>
                  </a:lnTo>
                  <a:lnTo>
                    <a:pt x="108" y="101"/>
                  </a:lnTo>
                  <a:lnTo>
                    <a:pt x="108" y="111"/>
                  </a:lnTo>
                  <a:lnTo>
                    <a:pt x="118" y="121"/>
                  </a:lnTo>
                  <a:lnTo>
                    <a:pt x="118" y="131"/>
                  </a:lnTo>
                  <a:lnTo>
                    <a:pt x="128" y="131"/>
                  </a:lnTo>
                  <a:lnTo>
                    <a:pt x="118" y="131"/>
                  </a:lnTo>
                  <a:lnTo>
                    <a:pt x="128" y="141"/>
                  </a:lnTo>
                  <a:lnTo>
                    <a:pt x="138" y="141"/>
                  </a:lnTo>
                  <a:lnTo>
                    <a:pt x="148" y="141"/>
                  </a:lnTo>
                  <a:lnTo>
                    <a:pt x="157" y="141"/>
                  </a:lnTo>
                  <a:lnTo>
                    <a:pt x="157" y="131"/>
                  </a:lnTo>
                  <a:lnTo>
                    <a:pt x="157" y="141"/>
                  </a:lnTo>
                  <a:lnTo>
                    <a:pt x="157" y="151"/>
                  </a:lnTo>
                  <a:lnTo>
                    <a:pt x="157" y="161"/>
                  </a:lnTo>
                  <a:lnTo>
                    <a:pt x="167" y="161"/>
                  </a:lnTo>
                  <a:lnTo>
                    <a:pt x="177" y="161"/>
                  </a:lnTo>
                  <a:lnTo>
                    <a:pt x="177" y="171"/>
                  </a:lnTo>
                  <a:lnTo>
                    <a:pt x="177" y="181"/>
                  </a:lnTo>
                  <a:lnTo>
                    <a:pt x="187" y="181"/>
                  </a:lnTo>
                  <a:lnTo>
                    <a:pt x="177" y="181"/>
                  </a:lnTo>
                  <a:lnTo>
                    <a:pt x="177" y="201"/>
                  </a:lnTo>
                  <a:lnTo>
                    <a:pt x="177" y="212"/>
                  </a:lnTo>
                  <a:lnTo>
                    <a:pt x="177" y="222"/>
                  </a:lnTo>
                  <a:lnTo>
                    <a:pt x="177" y="232"/>
                  </a:lnTo>
                  <a:lnTo>
                    <a:pt x="167" y="222"/>
                  </a:lnTo>
                  <a:lnTo>
                    <a:pt x="167" y="232"/>
                  </a:lnTo>
                  <a:lnTo>
                    <a:pt x="177" y="232"/>
                  </a:lnTo>
                  <a:lnTo>
                    <a:pt x="177" y="242"/>
                  </a:lnTo>
                  <a:lnTo>
                    <a:pt x="177" y="252"/>
                  </a:lnTo>
                  <a:lnTo>
                    <a:pt x="167" y="252"/>
                  </a:lnTo>
                  <a:lnTo>
                    <a:pt x="167" y="262"/>
                  </a:lnTo>
                  <a:lnTo>
                    <a:pt x="167" y="272"/>
                  </a:lnTo>
                  <a:lnTo>
                    <a:pt x="157" y="2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1374"/>
            <p:cNvSpPr>
              <a:spLocks/>
            </p:cNvSpPr>
            <p:nvPr/>
          </p:nvSpPr>
          <p:spPr bwMode="auto">
            <a:xfrm>
              <a:off x="5784678" y="4382992"/>
              <a:ext cx="160198" cy="225428"/>
            </a:xfrm>
            <a:custGeom>
              <a:avLst/>
              <a:gdLst>
                <a:gd name="T0" fmla="*/ 79 w 199"/>
                <a:gd name="T1" fmla="*/ 160 h 283"/>
                <a:gd name="T2" fmla="*/ 69 w 199"/>
                <a:gd name="T3" fmla="*/ 153 h 283"/>
                <a:gd name="T4" fmla="*/ 58 w 199"/>
                <a:gd name="T5" fmla="*/ 147 h 283"/>
                <a:gd name="T6" fmla="*/ 48 w 199"/>
                <a:gd name="T7" fmla="*/ 141 h 283"/>
                <a:gd name="T8" fmla="*/ 42 w 199"/>
                <a:gd name="T9" fmla="*/ 128 h 283"/>
                <a:gd name="T10" fmla="*/ 37 w 199"/>
                <a:gd name="T11" fmla="*/ 116 h 283"/>
                <a:gd name="T12" fmla="*/ 32 w 199"/>
                <a:gd name="T13" fmla="*/ 104 h 283"/>
                <a:gd name="T14" fmla="*/ 26 w 199"/>
                <a:gd name="T15" fmla="*/ 92 h 283"/>
                <a:gd name="T16" fmla="*/ 21 w 199"/>
                <a:gd name="T17" fmla="*/ 80 h 283"/>
                <a:gd name="T18" fmla="*/ 16 w 199"/>
                <a:gd name="T19" fmla="*/ 61 h 283"/>
                <a:gd name="T20" fmla="*/ 5 w 199"/>
                <a:gd name="T21" fmla="*/ 55 h 283"/>
                <a:gd name="T22" fmla="*/ 0 w 199"/>
                <a:gd name="T23" fmla="*/ 43 h 283"/>
                <a:gd name="T24" fmla="*/ 5 w 199"/>
                <a:gd name="T25" fmla="*/ 31 h 283"/>
                <a:gd name="T26" fmla="*/ 5 w 199"/>
                <a:gd name="T27" fmla="*/ 31 h 283"/>
                <a:gd name="T28" fmla="*/ 11 w 199"/>
                <a:gd name="T29" fmla="*/ 37 h 283"/>
                <a:gd name="T30" fmla="*/ 21 w 199"/>
                <a:gd name="T31" fmla="*/ 37 h 283"/>
                <a:gd name="T32" fmla="*/ 26 w 199"/>
                <a:gd name="T33" fmla="*/ 31 h 283"/>
                <a:gd name="T34" fmla="*/ 32 w 199"/>
                <a:gd name="T35" fmla="*/ 25 h 283"/>
                <a:gd name="T36" fmla="*/ 42 w 199"/>
                <a:gd name="T37" fmla="*/ 18 h 283"/>
                <a:gd name="T38" fmla="*/ 48 w 199"/>
                <a:gd name="T39" fmla="*/ 12 h 283"/>
                <a:gd name="T40" fmla="*/ 48 w 199"/>
                <a:gd name="T41" fmla="*/ 0 h 283"/>
                <a:gd name="T42" fmla="*/ 53 w 199"/>
                <a:gd name="T43" fmla="*/ 6 h 283"/>
                <a:gd name="T44" fmla="*/ 58 w 199"/>
                <a:gd name="T45" fmla="*/ 12 h 283"/>
                <a:gd name="T46" fmla="*/ 63 w 199"/>
                <a:gd name="T47" fmla="*/ 18 h 283"/>
                <a:gd name="T48" fmla="*/ 74 w 199"/>
                <a:gd name="T49" fmla="*/ 18 h 283"/>
                <a:gd name="T50" fmla="*/ 85 w 199"/>
                <a:gd name="T51" fmla="*/ 18 h 283"/>
                <a:gd name="T52" fmla="*/ 85 w 199"/>
                <a:gd name="T53" fmla="*/ 31 h 283"/>
                <a:gd name="T54" fmla="*/ 90 w 199"/>
                <a:gd name="T55" fmla="*/ 37 h 283"/>
                <a:gd name="T56" fmla="*/ 79 w 199"/>
                <a:gd name="T57" fmla="*/ 37 h 283"/>
                <a:gd name="T58" fmla="*/ 69 w 199"/>
                <a:gd name="T59" fmla="*/ 43 h 283"/>
                <a:gd name="T60" fmla="*/ 63 w 199"/>
                <a:gd name="T61" fmla="*/ 49 h 283"/>
                <a:gd name="T62" fmla="*/ 63 w 199"/>
                <a:gd name="T63" fmla="*/ 61 h 283"/>
                <a:gd name="T64" fmla="*/ 58 w 199"/>
                <a:gd name="T65" fmla="*/ 67 h 283"/>
                <a:gd name="T66" fmla="*/ 63 w 199"/>
                <a:gd name="T67" fmla="*/ 80 h 283"/>
                <a:gd name="T68" fmla="*/ 63 w 199"/>
                <a:gd name="T69" fmla="*/ 80 h 283"/>
                <a:gd name="T70" fmla="*/ 74 w 199"/>
                <a:gd name="T71" fmla="*/ 86 h 283"/>
                <a:gd name="T72" fmla="*/ 85 w 199"/>
                <a:gd name="T73" fmla="*/ 86 h 283"/>
                <a:gd name="T74" fmla="*/ 85 w 199"/>
                <a:gd name="T75" fmla="*/ 86 h 283"/>
                <a:gd name="T76" fmla="*/ 85 w 199"/>
                <a:gd name="T77" fmla="*/ 98 h 283"/>
                <a:gd name="T78" fmla="*/ 95 w 199"/>
                <a:gd name="T79" fmla="*/ 98 h 283"/>
                <a:gd name="T80" fmla="*/ 95 w 199"/>
                <a:gd name="T81" fmla="*/ 110 h 283"/>
                <a:gd name="T82" fmla="*/ 95 w 199"/>
                <a:gd name="T83" fmla="*/ 110 h 283"/>
                <a:gd name="T84" fmla="*/ 95 w 199"/>
                <a:gd name="T85" fmla="*/ 128 h 283"/>
                <a:gd name="T86" fmla="*/ 95 w 199"/>
                <a:gd name="T87" fmla="*/ 141 h 283"/>
                <a:gd name="T88" fmla="*/ 90 w 199"/>
                <a:gd name="T89" fmla="*/ 141 h 283"/>
                <a:gd name="T90" fmla="*/ 95 w 199"/>
                <a:gd name="T91" fmla="*/ 147 h 283"/>
                <a:gd name="T92" fmla="*/ 90 w 199"/>
                <a:gd name="T93" fmla="*/ 153 h 283"/>
                <a:gd name="T94" fmla="*/ 90 w 199"/>
                <a:gd name="T95" fmla="*/ 165 h 2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"/>
                <a:gd name="T145" fmla="*/ 0 h 283"/>
                <a:gd name="T146" fmla="*/ 199 w 199"/>
                <a:gd name="T147" fmla="*/ 283 h 2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" h="283">
                  <a:moveTo>
                    <a:pt x="167" y="282"/>
                  </a:moveTo>
                  <a:lnTo>
                    <a:pt x="156" y="272"/>
                  </a:lnTo>
                  <a:lnTo>
                    <a:pt x="146" y="261"/>
                  </a:lnTo>
                  <a:lnTo>
                    <a:pt x="135" y="261"/>
                  </a:lnTo>
                  <a:lnTo>
                    <a:pt x="135" y="251"/>
                  </a:lnTo>
                  <a:lnTo>
                    <a:pt x="115" y="251"/>
                  </a:lnTo>
                  <a:lnTo>
                    <a:pt x="104" y="240"/>
                  </a:lnTo>
                  <a:lnTo>
                    <a:pt x="94" y="240"/>
                  </a:lnTo>
                  <a:lnTo>
                    <a:pt x="94" y="230"/>
                  </a:lnTo>
                  <a:lnTo>
                    <a:pt x="83" y="219"/>
                  </a:lnTo>
                  <a:lnTo>
                    <a:pt x="73" y="209"/>
                  </a:lnTo>
                  <a:lnTo>
                    <a:pt x="73" y="198"/>
                  </a:lnTo>
                  <a:lnTo>
                    <a:pt x="73" y="188"/>
                  </a:lnTo>
                  <a:lnTo>
                    <a:pt x="63" y="178"/>
                  </a:lnTo>
                  <a:lnTo>
                    <a:pt x="52" y="178"/>
                  </a:lnTo>
                  <a:lnTo>
                    <a:pt x="52" y="157"/>
                  </a:lnTo>
                  <a:lnTo>
                    <a:pt x="52" y="146"/>
                  </a:lnTo>
                  <a:lnTo>
                    <a:pt x="42" y="136"/>
                  </a:lnTo>
                  <a:lnTo>
                    <a:pt x="31" y="125"/>
                  </a:lnTo>
                  <a:lnTo>
                    <a:pt x="31" y="104"/>
                  </a:lnTo>
                  <a:lnTo>
                    <a:pt x="21" y="104"/>
                  </a:lnTo>
                  <a:lnTo>
                    <a:pt x="10" y="94"/>
                  </a:lnTo>
                  <a:lnTo>
                    <a:pt x="10" y="84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10" y="52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63"/>
                  </a:lnTo>
                  <a:lnTo>
                    <a:pt x="21" y="63"/>
                  </a:lnTo>
                  <a:lnTo>
                    <a:pt x="31" y="73"/>
                  </a:lnTo>
                  <a:lnTo>
                    <a:pt x="42" y="63"/>
                  </a:lnTo>
                  <a:lnTo>
                    <a:pt x="42" y="52"/>
                  </a:lnTo>
                  <a:lnTo>
                    <a:pt x="52" y="52"/>
                  </a:lnTo>
                  <a:lnTo>
                    <a:pt x="52" y="42"/>
                  </a:lnTo>
                  <a:lnTo>
                    <a:pt x="63" y="42"/>
                  </a:lnTo>
                  <a:lnTo>
                    <a:pt x="73" y="31"/>
                  </a:lnTo>
                  <a:lnTo>
                    <a:pt x="83" y="31"/>
                  </a:lnTo>
                  <a:lnTo>
                    <a:pt x="83" y="21"/>
                  </a:lnTo>
                  <a:lnTo>
                    <a:pt x="94" y="21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10"/>
                  </a:lnTo>
                  <a:lnTo>
                    <a:pt x="115" y="10"/>
                  </a:lnTo>
                  <a:lnTo>
                    <a:pt x="115" y="21"/>
                  </a:lnTo>
                  <a:lnTo>
                    <a:pt x="125" y="21"/>
                  </a:lnTo>
                  <a:lnTo>
                    <a:pt x="125" y="31"/>
                  </a:lnTo>
                  <a:lnTo>
                    <a:pt x="135" y="31"/>
                  </a:lnTo>
                  <a:lnTo>
                    <a:pt x="146" y="31"/>
                  </a:lnTo>
                  <a:lnTo>
                    <a:pt x="156" y="31"/>
                  </a:lnTo>
                  <a:lnTo>
                    <a:pt x="167" y="31"/>
                  </a:lnTo>
                  <a:lnTo>
                    <a:pt x="177" y="42"/>
                  </a:lnTo>
                  <a:lnTo>
                    <a:pt x="167" y="52"/>
                  </a:lnTo>
                  <a:lnTo>
                    <a:pt x="177" y="52"/>
                  </a:lnTo>
                  <a:lnTo>
                    <a:pt x="177" y="63"/>
                  </a:lnTo>
                  <a:lnTo>
                    <a:pt x="167" y="63"/>
                  </a:lnTo>
                  <a:lnTo>
                    <a:pt x="156" y="63"/>
                  </a:lnTo>
                  <a:lnTo>
                    <a:pt x="146" y="63"/>
                  </a:lnTo>
                  <a:lnTo>
                    <a:pt x="135" y="73"/>
                  </a:lnTo>
                  <a:lnTo>
                    <a:pt x="135" y="84"/>
                  </a:lnTo>
                  <a:lnTo>
                    <a:pt x="125" y="84"/>
                  </a:lnTo>
                  <a:lnTo>
                    <a:pt x="125" y="94"/>
                  </a:lnTo>
                  <a:lnTo>
                    <a:pt x="125" y="104"/>
                  </a:lnTo>
                  <a:lnTo>
                    <a:pt x="115" y="104"/>
                  </a:lnTo>
                  <a:lnTo>
                    <a:pt x="115" y="115"/>
                  </a:lnTo>
                  <a:lnTo>
                    <a:pt x="125" y="125"/>
                  </a:lnTo>
                  <a:lnTo>
                    <a:pt x="125" y="136"/>
                  </a:lnTo>
                  <a:lnTo>
                    <a:pt x="135" y="136"/>
                  </a:lnTo>
                  <a:lnTo>
                    <a:pt x="125" y="136"/>
                  </a:lnTo>
                  <a:lnTo>
                    <a:pt x="135" y="146"/>
                  </a:lnTo>
                  <a:lnTo>
                    <a:pt x="146" y="146"/>
                  </a:lnTo>
                  <a:lnTo>
                    <a:pt x="156" y="146"/>
                  </a:lnTo>
                  <a:lnTo>
                    <a:pt x="167" y="146"/>
                  </a:lnTo>
                  <a:lnTo>
                    <a:pt x="167" y="136"/>
                  </a:lnTo>
                  <a:lnTo>
                    <a:pt x="167" y="146"/>
                  </a:lnTo>
                  <a:lnTo>
                    <a:pt x="167" y="157"/>
                  </a:lnTo>
                  <a:lnTo>
                    <a:pt x="167" y="167"/>
                  </a:lnTo>
                  <a:lnTo>
                    <a:pt x="177" y="167"/>
                  </a:lnTo>
                  <a:lnTo>
                    <a:pt x="188" y="167"/>
                  </a:lnTo>
                  <a:lnTo>
                    <a:pt x="188" y="178"/>
                  </a:lnTo>
                  <a:lnTo>
                    <a:pt x="188" y="188"/>
                  </a:lnTo>
                  <a:lnTo>
                    <a:pt x="198" y="188"/>
                  </a:lnTo>
                  <a:lnTo>
                    <a:pt x="188" y="188"/>
                  </a:lnTo>
                  <a:lnTo>
                    <a:pt x="188" y="209"/>
                  </a:lnTo>
                  <a:lnTo>
                    <a:pt x="188" y="219"/>
                  </a:lnTo>
                  <a:lnTo>
                    <a:pt x="188" y="230"/>
                  </a:lnTo>
                  <a:lnTo>
                    <a:pt x="188" y="240"/>
                  </a:lnTo>
                  <a:lnTo>
                    <a:pt x="177" y="230"/>
                  </a:lnTo>
                  <a:lnTo>
                    <a:pt x="177" y="240"/>
                  </a:lnTo>
                  <a:lnTo>
                    <a:pt x="188" y="240"/>
                  </a:lnTo>
                  <a:lnTo>
                    <a:pt x="188" y="25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72"/>
                  </a:lnTo>
                  <a:lnTo>
                    <a:pt x="177" y="282"/>
                  </a:lnTo>
                  <a:lnTo>
                    <a:pt x="167" y="2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1375"/>
            <p:cNvSpPr>
              <a:spLocks/>
            </p:cNvSpPr>
            <p:nvPr/>
          </p:nvSpPr>
          <p:spPr bwMode="auto">
            <a:xfrm>
              <a:off x="6080539" y="4309660"/>
              <a:ext cx="41854" cy="40740"/>
            </a:xfrm>
            <a:custGeom>
              <a:avLst/>
              <a:gdLst>
                <a:gd name="T0" fmla="*/ 9 w 53"/>
                <a:gd name="T1" fmla="*/ 0 h 53"/>
                <a:gd name="T2" fmla="*/ 9 w 53"/>
                <a:gd name="T3" fmla="*/ 0 h 53"/>
                <a:gd name="T4" fmla="*/ 13 w 53"/>
                <a:gd name="T5" fmla="*/ 0 h 53"/>
                <a:gd name="T6" fmla="*/ 18 w 53"/>
                <a:gd name="T7" fmla="*/ 0 h 53"/>
                <a:gd name="T8" fmla="*/ 22 w 53"/>
                <a:gd name="T9" fmla="*/ 0 h 53"/>
                <a:gd name="T10" fmla="*/ 26 w 53"/>
                <a:gd name="T11" fmla="*/ 0 h 53"/>
                <a:gd name="T12" fmla="*/ 22 w 53"/>
                <a:gd name="T13" fmla="*/ 5 h 53"/>
                <a:gd name="T14" fmla="*/ 22 w 53"/>
                <a:gd name="T15" fmla="*/ 10 h 53"/>
                <a:gd name="T16" fmla="*/ 22 w 53"/>
                <a:gd name="T17" fmla="*/ 15 h 53"/>
                <a:gd name="T18" fmla="*/ 26 w 53"/>
                <a:gd name="T19" fmla="*/ 15 h 53"/>
                <a:gd name="T20" fmla="*/ 26 w 53"/>
                <a:gd name="T21" fmla="*/ 20 h 53"/>
                <a:gd name="T22" fmla="*/ 26 w 53"/>
                <a:gd name="T23" fmla="*/ 25 h 53"/>
                <a:gd name="T24" fmla="*/ 22 w 53"/>
                <a:gd name="T25" fmla="*/ 25 h 53"/>
                <a:gd name="T26" fmla="*/ 18 w 53"/>
                <a:gd name="T27" fmla="*/ 25 h 53"/>
                <a:gd name="T28" fmla="*/ 13 w 53"/>
                <a:gd name="T29" fmla="*/ 25 h 53"/>
                <a:gd name="T30" fmla="*/ 13 w 53"/>
                <a:gd name="T31" fmla="*/ 30 h 53"/>
                <a:gd name="T32" fmla="*/ 9 w 53"/>
                <a:gd name="T33" fmla="*/ 30 h 53"/>
                <a:gd name="T34" fmla="*/ 9 w 53"/>
                <a:gd name="T35" fmla="*/ 25 h 53"/>
                <a:gd name="T36" fmla="*/ 5 w 53"/>
                <a:gd name="T37" fmla="*/ 25 h 53"/>
                <a:gd name="T38" fmla="*/ 5 w 53"/>
                <a:gd name="T39" fmla="*/ 20 h 53"/>
                <a:gd name="T40" fmla="*/ 0 w 53"/>
                <a:gd name="T41" fmla="*/ 15 h 53"/>
                <a:gd name="T42" fmla="*/ 0 w 53"/>
                <a:gd name="T43" fmla="*/ 10 h 53"/>
                <a:gd name="T44" fmla="*/ 0 w 53"/>
                <a:gd name="T45" fmla="*/ 5 h 53"/>
                <a:gd name="T46" fmla="*/ 5 w 53"/>
                <a:gd name="T47" fmla="*/ 5 h 53"/>
                <a:gd name="T48" fmla="*/ 5 w 53"/>
                <a:gd name="T49" fmla="*/ 0 h 53"/>
                <a:gd name="T50" fmla="*/ 9 w 53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53"/>
                <a:gd name="T80" fmla="*/ 53 w 53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53">
                  <a:moveTo>
                    <a:pt x="17" y="0"/>
                  </a:move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43" y="9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52" y="26"/>
                  </a:lnTo>
                  <a:lnTo>
                    <a:pt x="52" y="35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26" y="52"/>
                  </a:lnTo>
                  <a:lnTo>
                    <a:pt x="17" y="52"/>
                  </a:lnTo>
                  <a:lnTo>
                    <a:pt x="17" y="43"/>
                  </a:lnTo>
                  <a:lnTo>
                    <a:pt x="9" y="43"/>
                  </a:lnTo>
                  <a:lnTo>
                    <a:pt x="9" y="35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1376"/>
            <p:cNvSpPr>
              <a:spLocks/>
            </p:cNvSpPr>
            <p:nvPr/>
          </p:nvSpPr>
          <p:spPr bwMode="auto">
            <a:xfrm>
              <a:off x="6080539" y="4309660"/>
              <a:ext cx="50513" cy="50246"/>
            </a:xfrm>
            <a:custGeom>
              <a:avLst/>
              <a:gdLst>
                <a:gd name="T0" fmla="*/ 10 w 64"/>
                <a:gd name="T1" fmla="*/ 0 h 64"/>
                <a:gd name="T2" fmla="*/ 16 w 64"/>
                <a:gd name="T3" fmla="*/ 0 h 64"/>
                <a:gd name="T4" fmla="*/ 21 w 64"/>
                <a:gd name="T5" fmla="*/ 0 h 64"/>
                <a:gd name="T6" fmla="*/ 26 w 64"/>
                <a:gd name="T7" fmla="*/ 0 h 64"/>
                <a:gd name="T8" fmla="*/ 31 w 64"/>
                <a:gd name="T9" fmla="*/ 0 h 64"/>
                <a:gd name="T10" fmla="*/ 26 w 64"/>
                <a:gd name="T11" fmla="*/ 6 h 64"/>
                <a:gd name="T12" fmla="*/ 26 w 64"/>
                <a:gd name="T13" fmla="*/ 12 h 64"/>
                <a:gd name="T14" fmla="*/ 26 w 64"/>
                <a:gd name="T15" fmla="*/ 19 h 64"/>
                <a:gd name="T16" fmla="*/ 31 w 64"/>
                <a:gd name="T17" fmla="*/ 19 h 64"/>
                <a:gd name="T18" fmla="*/ 31 w 64"/>
                <a:gd name="T19" fmla="*/ 24 h 64"/>
                <a:gd name="T20" fmla="*/ 31 w 64"/>
                <a:gd name="T21" fmla="*/ 31 h 64"/>
                <a:gd name="T22" fmla="*/ 26 w 64"/>
                <a:gd name="T23" fmla="*/ 31 h 64"/>
                <a:gd name="T24" fmla="*/ 21 w 64"/>
                <a:gd name="T25" fmla="*/ 31 h 64"/>
                <a:gd name="T26" fmla="*/ 16 w 64"/>
                <a:gd name="T27" fmla="*/ 31 h 64"/>
                <a:gd name="T28" fmla="*/ 16 w 64"/>
                <a:gd name="T29" fmla="*/ 36 h 64"/>
                <a:gd name="T30" fmla="*/ 10 w 64"/>
                <a:gd name="T31" fmla="*/ 36 h 64"/>
                <a:gd name="T32" fmla="*/ 10 w 64"/>
                <a:gd name="T33" fmla="*/ 31 h 64"/>
                <a:gd name="T34" fmla="*/ 5 w 64"/>
                <a:gd name="T35" fmla="*/ 31 h 64"/>
                <a:gd name="T36" fmla="*/ 5 w 64"/>
                <a:gd name="T37" fmla="*/ 24 h 64"/>
                <a:gd name="T38" fmla="*/ 0 w 64"/>
                <a:gd name="T39" fmla="*/ 19 h 64"/>
                <a:gd name="T40" fmla="*/ 0 w 64"/>
                <a:gd name="T41" fmla="*/ 12 h 64"/>
                <a:gd name="T42" fmla="*/ 0 w 64"/>
                <a:gd name="T43" fmla="*/ 6 h 64"/>
                <a:gd name="T44" fmla="*/ 5 w 64"/>
                <a:gd name="T45" fmla="*/ 6 h 64"/>
                <a:gd name="T46" fmla="*/ 5 w 64"/>
                <a:gd name="T47" fmla="*/ 0 h 64"/>
                <a:gd name="T48" fmla="*/ 10 w 64"/>
                <a:gd name="T49" fmla="*/ 0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64"/>
                <a:gd name="T77" fmla="*/ 64 w 64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64">
                  <a:moveTo>
                    <a:pt x="21" y="0"/>
                  </a:move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53" y="11"/>
                  </a:lnTo>
                  <a:lnTo>
                    <a:pt x="53" y="21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3" y="42"/>
                  </a:lnTo>
                  <a:lnTo>
                    <a:pt x="63" y="53"/>
                  </a:lnTo>
                  <a:lnTo>
                    <a:pt x="53" y="53"/>
                  </a:lnTo>
                  <a:lnTo>
                    <a:pt x="42" y="53"/>
                  </a:lnTo>
                  <a:lnTo>
                    <a:pt x="32" y="53"/>
                  </a:lnTo>
                  <a:lnTo>
                    <a:pt x="32" y="63"/>
                  </a:lnTo>
                  <a:lnTo>
                    <a:pt x="21" y="63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11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1377"/>
            <p:cNvSpPr>
              <a:spLocks/>
            </p:cNvSpPr>
            <p:nvPr/>
          </p:nvSpPr>
          <p:spPr bwMode="auto">
            <a:xfrm>
              <a:off x="6030026" y="4241760"/>
              <a:ext cx="0" cy="9506"/>
            </a:xfrm>
            <a:custGeom>
              <a:avLst/>
              <a:gdLst>
                <a:gd name="T0" fmla="*/ 0 w 1"/>
                <a:gd name="T1" fmla="*/ 4 h 12"/>
                <a:gd name="T2" fmla="*/ 0 w 1"/>
                <a:gd name="T3" fmla="*/ 4 h 12"/>
                <a:gd name="T4" fmla="*/ 0 w 1"/>
                <a:gd name="T5" fmla="*/ 6 h 12"/>
                <a:gd name="T6" fmla="*/ 0 w 1"/>
                <a:gd name="T7" fmla="*/ 4 h 12"/>
                <a:gd name="T8" fmla="*/ 0 w 1"/>
                <a:gd name="T9" fmla="*/ 4 h 12"/>
                <a:gd name="T10" fmla="*/ 0 w 1"/>
                <a:gd name="T11" fmla="*/ 4 h 12"/>
                <a:gd name="T12" fmla="*/ 0 w 1"/>
                <a:gd name="T13" fmla="*/ 0 h 12"/>
                <a:gd name="T14" fmla="*/ 0 w 1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2"/>
                <a:gd name="T26" fmla="*/ 0 w 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2">
                  <a:moveTo>
                    <a:pt x="0" y="6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1378"/>
            <p:cNvSpPr>
              <a:spLocks/>
            </p:cNvSpPr>
            <p:nvPr/>
          </p:nvSpPr>
          <p:spPr bwMode="auto">
            <a:xfrm>
              <a:off x="6030026" y="4241760"/>
              <a:ext cx="8659" cy="19012"/>
            </a:xfrm>
            <a:custGeom>
              <a:avLst/>
              <a:gdLst>
                <a:gd name="T0" fmla="*/ 5 w 11"/>
                <a:gd name="T1" fmla="*/ 7 h 23"/>
                <a:gd name="T2" fmla="*/ 0 w 11"/>
                <a:gd name="T3" fmla="*/ 13 h 23"/>
                <a:gd name="T4" fmla="*/ 0 w 11"/>
                <a:gd name="T5" fmla="*/ 7 h 23"/>
                <a:gd name="T6" fmla="*/ 5 w 11"/>
                <a:gd name="T7" fmla="*/ 7 h 23"/>
                <a:gd name="T8" fmla="*/ 0 w 11"/>
                <a:gd name="T9" fmla="*/ 7 h 23"/>
                <a:gd name="T10" fmla="*/ 5 w 11"/>
                <a:gd name="T11" fmla="*/ 0 h 23"/>
                <a:gd name="T12" fmla="*/ 5 w 11"/>
                <a:gd name="T13" fmla="*/ 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3"/>
                <a:gd name="T23" fmla="*/ 11 w 1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3">
                  <a:moveTo>
                    <a:pt x="10" y="11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1379"/>
            <p:cNvSpPr>
              <a:spLocks/>
            </p:cNvSpPr>
            <p:nvPr/>
          </p:nvSpPr>
          <p:spPr bwMode="auto">
            <a:xfrm>
              <a:off x="6071880" y="4760516"/>
              <a:ext cx="59173" cy="58394"/>
            </a:xfrm>
            <a:custGeom>
              <a:avLst/>
              <a:gdLst>
                <a:gd name="T0" fmla="*/ 9 w 75"/>
                <a:gd name="T1" fmla="*/ 5 h 73"/>
                <a:gd name="T2" fmla="*/ 9 w 75"/>
                <a:gd name="T3" fmla="*/ 5 h 73"/>
                <a:gd name="T4" fmla="*/ 9 w 75"/>
                <a:gd name="T5" fmla="*/ 0 h 73"/>
                <a:gd name="T6" fmla="*/ 14 w 75"/>
                <a:gd name="T7" fmla="*/ 5 h 73"/>
                <a:gd name="T8" fmla="*/ 18 w 75"/>
                <a:gd name="T9" fmla="*/ 11 h 73"/>
                <a:gd name="T10" fmla="*/ 23 w 75"/>
                <a:gd name="T11" fmla="*/ 11 h 73"/>
                <a:gd name="T12" fmla="*/ 23 w 75"/>
                <a:gd name="T13" fmla="*/ 16 h 73"/>
                <a:gd name="T14" fmla="*/ 28 w 75"/>
                <a:gd name="T15" fmla="*/ 16 h 73"/>
                <a:gd name="T16" fmla="*/ 32 w 75"/>
                <a:gd name="T17" fmla="*/ 16 h 73"/>
                <a:gd name="T18" fmla="*/ 32 w 75"/>
                <a:gd name="T19" fmla="*/ 21 h 73"/>
                <a:gd name="T20" fmla="*/ 37 w 75"/>
                <a:gd name="T21" fmla="*/ 27 h 73"/>
                <a:gd name="T22" fmla="*/ 32 w 75"/>
                <a:gd name="T23" fmla="*/ 32 h 73"/>
                <a:gd name="T24" fmla="*/ 37 w 75"/>
                <a:gd name="T25" fmla="*/ 32 h 73"/>
                <a:gd name="T26" fmla="*/ 32 w 75"/>
                <a:gd name="T27" fmla="*/ 37 h 73"/>
                <a:gd name="T28" fmla="*/ 23 w 75"/>
                <a:gd name="T29" fmla="*/ 42 h 73"/>
                <a:gd name="T30" fmla="*/ 14 w 75"/>
                <a:gd name="T31" fmla="*/ 42 h 73"/>
                <a:gd name="T32" fmla="*/ 4 w 75"/>
                <a:gd name="T33" fmla="*/ 42 h 73"/>
                <a:gd name="T34" fmla="*/ 0 w 75"/>
                <a:gd name="T35" fmla="*/ 37 h 73"/>
                <a:gd name="T36" fmla="*/ 0 w 75"/>
                <a:gd name="T37" fmla="*/ 32 h 73"/>
                <a:gd name="T38" fmla="*/ 4 w 75"/>
                <a:gd name="T39" fmla="*/ 27 h 73"/>
                <a:gd name="T40" fmla="*/ 4 w 75"/>
                <a:gd name="T41" fmla="*/ 21 h 73"/>
                <a:gd name="T42" fmla="*/ 4 w 75"/>
                <a:gd name="T43" fmla="*/ 16 h 73"/>
                <a:gd name="T44" fmla="*/ 4 w 75"/>
                <a:gd name="T45" fmla="*/ 11 h 73"/>
                <a:gd name="T46" fmla="*/ 4 w 75"/>
                <a:gd name="T47" fmla="*/ 5 h 73"/>
                <a:gd name="T48" fmla="*/ 9 w 75"/>
                <a:gd name="T49" fmla="*/ 5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73"/>
                <a:gd name="T77" fmla="*/ 75 w 75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73">
                  <a:moveTo>
                    <a:pt x="19" y="9"/>
                  </a:moveTo>
                  <a:lnTo>
                    <a:pt x="19" y="9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18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56" y="27"/>
                  </a:lnTo>
                  <a:lnTo>
                    <a:pt x="65" y="27"/>
                  </a:lnTo>
                  <a:lnTo>
                    <a:pt x="65" y="36"/>
                  </a:lnTo>
                  <a:lnTo>
                    <a:pt x="74" y="45"/>
                  </a:lnTo>
                  <a:lnTo>
                    <a:pt x="65" y="54"/>
                  </a:lnTo>
                  <a:lnTo>
                    <a:pt x="74" y="54"/>
                  </a:lnTo>
                  <a:lnTo>
                    <a:pt x="65" y="63"/>
                  </a:lnTo>
                  <a:lnTo>
                    <a:pt x="46" y="72"/>
                  </a:lnTo>
                  <a:lnTo>
                    <a:pt x="28" y="72"/>
                  </a:lnTo>
                  <a:lnTo>
                    <a:pt x="9" y="72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9" y="9"/>
                  </a:lnTo>
                  <a:lnTo>
                    <a:pt x="19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1380"/>
            <p:cNvSpPr>
              <a:spLocks/>
            </p:cNvSpPr>
            <p:nvPr/>
          </p:nvSpPr>
          <p:spPr bwMode="auto">
            <a:xfrm>
              <a:off x="6071880" y="4760516"/>
              <a:ext cx="67832" cy="66542"/>
            </a:xfrm>
            <a:custGeom>
              <a:avLst/>
              <a:gdLst>
                <a:gd name="T0" fmla="*/ 11 w 85"/>
                <a:gd name="T1" fmla="*/ 6 h 84"/>
                <a:gd name="T2" fmla="*/ 11 w 85"/>
                <a:gd name="T3" fmla="*/ 0 h 84"/>
                <a:gd name="T4" fmla="*/ 16 w 85"/>
                <a:gd name="T5" fmla="*/ 6 h 84"/>
                <a:gd name="T6" fmla="*/ 21 w 85"/>
                <a:gd name="T7" fmla="*/ 13 h 84"/>
                <a:gd name="T8" fmla="*/ 27 w 85"/>
                <a:gd name="T9" fmla="*/ 13 h 84"/>
                <a:gd name="T10" fmla="*/ 27 w 85"/>
                <a:gd name="T11" fmla="*/ 18 h 84"/>
                <a:gd name="T12" fmla="*/ 32 w 85"/>
                <a:gd name="T13" fmla="*/ 18 h 84"/>
                <a:gd name="T14" fmla="*/ 37 w 85"/>
                <a:gd name="T15" fmla="*/ 18 h 84"/>
                <a:gd name="T16" fmla="*/ 37 w 85"/>
                <a:gd name="T17" fmla="*/ 25 h 84"/>
                <a:gd name="T18" fmla="*/ 42 w 85"/>
                <a:gd name="T19" fmla="*/ 31 h 84"/>
                <a:gd name="T20" fmla="*/ 37 w 85"/>
                <a:gd name="T21" fmla="*/ 37 h 84"/>
                <a:gd name="T22" fmla="*/ 42 w 85"/>
                <a:gd name="T23" fmla="*/ 37 h 84"/>
                <a:gd name="T24" fmla="*/ 37 w 85"/>
                <a:gd name="T25" fmla="*/ 43 h 84"/>
                <a:gd name="T26" fmla="*/ 27 w 85"/>
                <a:gd name="T27" fmla="*/ 49 h 84"/>
                <a:gd name="T28" fmla="*/ 16 w 85"/>
                <a:gd name="T29" fmla="*/ 49 h 84"/>
                <a:gd name="T30" fmla="*/ 6 w 85"/>
                <a:gd name="T31" fmla="*/ 49 h 84"/>
                <a:gd name="T32" fmla="*/ 0 w 85"/>
                <a:gd name="T33" fmla="*/ 43 h 84"/>
                <a:gd name="T34" fmla="*/ 0 w 85"/>
                <a:gd name="T35" fmla="*/ 37 h 84"/>
                <a:gd name="T36" fmla="*/ 6 w 85"/>
                <a:gd name="T37" fmla="*/ 31 h 84"/>
                <a:gd name="T38" fmla="*/ 6 w 85"/>
                <a:gd name="T39" fmla="*/ 25 h 84"/>
                <a:gd name="T40" fmla="*/ 6 w 85"/>
                <a:gd name="T41" fmla="*/ 18 h 84"/>
                <a:gd name="T42" fmla="*/ 6 w 85"/>
                <a:gd name="T43" fmla="*/ 13 h 84"/>
                <a:gd name="T44" fmla="*/ 6 w 85"/>
                <a:gd name="T45" fmla="*/ 6 h 84"/>
                <a:gd name="T46" fmla="*/ 11 w 85"/>
                <a:gd name="T47" fmla="*/ 6 h 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84"/>
                <a:gd name="T74" fmla="*/ 85 w 85"/>
                <a:gd name="T75" fmla="*/ 84 h 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84">
                  <a:moveTo>
                    <a:pt x="21" y="10"/>
                  </a:moveTo>
                  <a:lnTo>
                    <a:pt x="21" y="0"/>
                  </a:lnTo>
                  <a:lnTo>
                    <a:pt x="32" y="10"/>
                  </a:lnTo>
                  <a:lnTo>
                    <a:pt x="42" y="21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74" y="31"/>
                  </a:lnTo>
                  <a:lnTo>
                    <a:pt x="74" y="42"/>
                  </a:lnTo>
                  <a:lnTo>
                    <a:pt x="84" y="52"/>
                  </a:lnTo>
                  <a:lnTo>
                    <a:pt x="74" y="62"/>
                  </a:lnTo>
                  <a:lnTo>
                    <a:pt x="84" y="62"/>
                  </a:lnTo>
                  <a:lnTo>
                    <a:pt x="74" y="73"/>
                  </a:lnTo>
                  <a:lnTo>
                    <a:pt x="53" y="83"/>
                  </a:lnTo>
                  <a:lnTo>
                    <a:pt x="32" y="83"/>
                  </a:lnTo>
                  <a:lnTo>
                    <a:pt x="11" y="83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1" y="52"/>
                  </a:lnTo>
                  <a:lnTo>
                    <a:pt x="11" y="42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2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1381"/>
            <p:cNvSpPr>
              <a:spLocks/>
            </p:cNvSpPr>
            <p:nvPr/>
          </p:nvSpPr>
          <p:spPr bwMode="auto">
            <a:xfrm>
              <a:off x="5885704" y="4226823"/>
              <a:ext cx="170301" cy="141232"/>
            </a:xfrm>
            <a:custGeom>
              <a:avLst/>
              <a:gdLst>
                <a:gd name="T0" fmla="*/ 26 w 210"/>
                <a:gd name="T1" fmla="*/ 0 h 179"/>
                <a:gd name="T2" fmla="*/ 32 w 210"/>
                <a:gd name="T3" fmla="*/ 6 h 179"/>
                <a:gd name="T4" fmla="*/ 43 w 210"/>
                <a:gd name="T5" fmla="*/ 12 h 179"/>
                <a:gd name="T6" fmla="*/ 48 w 210"/>
                <a:gd name="T7" fmla="*/ 18 h 179"/>
                <a:gd name="T8" fmla="*/ 59 w 210"/>
                <a:gd name="T9" fmla="*/ 18 h 179"/>
                <a:gd name="T10" fmla="*/ 69 w 210"/>
                <a:gd name="T11" fmla="*/ 18 h 179"/>
                <a:gd name="T12" fmla="*/ 80 w 210"/>
                <a:gd name="T13" fmla="*/ 18 h 179"/>
                <a:gd name="T14" fmla="*/ 85 w 210"/>
                <a:gd name="T15" fmla="*/ 18 h 179"/>
                <a:gd name="T16" fmla="*/ 85 w 210"/>
                <a:gd name="T17" fmla="*/ 18 h 179"/>
                <a:gd name="T18" fmla="*/ 91 w 210"/>
                <a:gd name="T19" fmla="*/ 25 h 179"/>
                <a:gd name="T20" fmla="*/ 101 w 210"/>
                <a:gd name="T21" fmla="*/ 31 h 179"/>
                <a:gd name="T22" fmla="*/ 96 w 210"/>
                <a:gd name="T23" fmla="*/ 37 h 179"/>
                <a:gd name="T24" fmla="*/ 106 w 210"/>
                <a:gd name="T25" fmla="*/ 37 h 179"/>
                <a:gd name="T26" fmla="*/ 101 w 210"/>
                <a:gd name="T27" fmla="*/ 43 h 179"/>
                <a:gd name="T28" fmla="*/ 96 w 210"/>
                <a:gd name="T29" fmla="*/ 49 h 179"/>
                <a:gd name="T30" fmla="*/ 96 w 210"/>
                <a:gd name="T31" fmla="*/ 62 h 179"/>
                <a:gd name="T32" fmla="*/ 101 w 210"/>
                <a:gd name="T33" fmla="*/ 67 h 179"/>
                <a:gd name="T34" fmla="*/ 96 w 210"/>
                <a:gd name="T35" fmla="*/ 74 h 179"/>
                <a:gd name="T36" fmla="*/ 85 w 210"/>
                <a:gd name="T37" fmla="*/ 74 h 179"/>
                <a:gd name="T38" fmla="*/ 74 w 210"/>
                <a:gd name="T39" fmla="*/ 80 h 179"/>
                <a:gd name="T40" fmla="*/ 69 w 210"/>
                <a:gd name="T41" fmla="*/ 74 h 179"/>
                <a:gd name="T42" fmla="*/ 69 w 210"/>
                <a:gd name="T43" fmla="*/ 86 h 179"/>
                <a:gd name="T44" fmla="*/ 80 w 210"/>
                <a:gd name="T45" fmla="*/ 92 h 179"/>
                <a:gd name="T46" fmla="*/ 74 w 210"/>
                <a:gd name="T47" fmla="*/ 99 h 179"/>
                <a:gd name="T48" fmla="*/ 69 w 210"/>
                <a:gd name="T49" fmla="*/ 104 h 179"/>
                <a:gd name="T50" fmla="*/ 59 w 210"/>
                <a:gd name="T51" fmla="*/ 104 h 179"/>
                <a:gd name="T52" fmla="*/ 48 w 210"/>
                <a:gd name="T53" fmla="*/ 104 h 179"/>
                <a:gd name="T54" fmla="*/ 48 w 210"/>
                <a:gd name="T55" fmla="*/ 99 h 179"/>
                <a:gd name="T56" fmla="*/ 43 w 210"/>
                <a:gd name="T57" fmla="*/ 86 h 179"/>
                <a:gd name="T58" fmla="*/ 48 w 210"/>
                <a:gd name="T59" fmla="*/ 80 h 179"/>
                <a:gd name="T60" fmla="*/ 43 w 210"/>
                <a:gd name="T61" fmla="*/ 74 h 179"/>
                <a:gd name="T62" fmla="*/ 43 w 210"/>
                <a:gd name="T63" fmla="*/ 62 h 179"/>
                <a:gd name="T64" fmla="*/ 43 w 210"/>
                <a:gd name="T65" fmla="*/ 55 h 179"/>
                <a:gd name="T66" fmla="*/ 37 w 210"/>
                <a:gd name="T67" fmla="*/ 55 h 179"/>
                <a:gd name="T68" fmla="*/ 26 w 210"/>
                <a:gd name="T69" fmla="*/ 55 h 179"/>
                <a:gd name="T70" fmla="*/ 21 w 210"/>
                <a:gd name="T71" fmla="*/ 49 h 179"/>
                <a:gd name="T72" fmla="*/ 11 w 210"/>
                <a:gd name="T73" fmla="*/ 49 h 179"/>
                <a:gd name="T74" fmla="*/ 5 w 210"/>
                <a:gd name="T75" fmla="*/ 43 h 179"/>
                <a:gd name="T76" fmla="*/ 5 w 210"/>
                <a:gd name="T77" fmla="*/ 31 h 179"/>
                <a:gd name="T78" fmla="*/ 0 w 210"/>
                <a:gd name="T79" fmla="*/ 25 h 179"/>
                <a:gd name="T80" fmla="*/ 5 w 210"/>
                <a:gd name="T81" fmla="*/ 12 h 179"/>
                <a:gd name="T82" fmla="*/ 16 w 210"/>
                <a:gd name="T83" fmla="*/ 6 h 179"/>
                <a:gd name="T84" fmla="*/ 11 w 210"/>
                <a:gd name="T85" fmla="*/ 12 h 179"/>
                <a:gd name="T86" fmla="*/ 11 w 210"/>
                <a:gd name="T87" fmla="*/ 18 h 179"/>
                <a:gd name="T88" fmla="*/ 16 w 210"/>
                <a:gd name="T89" fmla="*/ 31 h 179"/>
                <a:gd name="T90" fmla="*/ 16 w 210"/>
                <a:gd name="T91" fmla="*/ 18 h 179"/>
                <a:gd name="T92" fmla="*/ 21 w 210"/>
                <a:gd name="T93" fmla="*/ 12 h 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0"/>
                <a:gd name="T142" fmla="*/ 0 h 179"/>
                <a:gd name="T143" fmla="*/ 210 w 210"/>
                <a:gd name="T144" fmla="*/ 179 h 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0" h="179">
                  <a:moveTo>
                    <a:pt x="52" y="10"/>
                  </a:moveTo>
                  <a:lnTo>
                    <a:pt x="52" y="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3" y="21"/>
                  </a:lnTo>
                  <a:lnTo>
                    <a:pt x="84" y="21"/>
                  </a:lnTo>
                  <a:lnTo>
                    <a:pt x="84" y="31"/>
                  </a:lnTo>
                  <a:lnTo>
                    <a:pt x="94" y="31"/>
                  </a:lnTo>
                  <a:lnTo>
                    <a:pt x="105" y="31"/>
                  </a:lnTo>
                  <a:lnTo>
                    <a:pt x="115" y="31"/>
                  </a:lnTo>
                  <a:lnTo>
                    <a:pt x="125" y="31"/>
                  </a:lnTo>
                  <a:lnTo>
                    <a:pt x="136" y="31"/>
                  </a:lnTo>
                  <a:lnTo>
                    <a:pt x="146" y="31"/>
                  </a:lnTo>
                  <a:lnTo>
                    <a:pt x="157" y="31"/>
                  </a:lnTo>
                  <a:lnTo>
                    <a:pt x="178" y="31"/>
                  </a:lnTo>
                  <a:lnTo>
                    <a:pt x="167" y="31"/>
                  </a:lnTo>
                  <a:lnTo>
                    <a:pt x="157" y="31"/>
                  </a:lnTo>
                  <a:lnTo>
                    <a:pt x="167" y="31"/>
                  </a:lnTo>
                  <a:lnTo>
                    <a:pt x="167" y="42"/>
                  </a:lnTo>
                  <a:lnTo>
                    <a:pt x="178" y="42"/>
                  </a:lnTo>
                  <a:lnTo>
                    <a:pt x="188" y="42"/>
                  </a:lnTo>
                  <a:lnTo>
                    <a:pt x="199" y="52"/>
                  </a:lnTo>
                  <a:lnTo>
                    <a:pt x="199" y="63"/>
                  </a:lnTo>
                  <a:lnTo>
                    <a:pt x="188" y="63"/>
                  </a:lnTo>
                  <a:lnTo>
                    <a:pt x="199" y="63"/>
                  </a:lnTo>
                  <a:lnTo>
                    <a:pt x="209" y="63"/>
                  </a:lnTo>
                  <a:lnTo>
                    <a:pt x="209" y="73"/>
                  </a:lnTo>
                  <a:lnTo>
                    <a:pt x="199" y="73"/>
                  </a:lnTo>
                  <a:lnTo>
                    <a:pt x="199" y="84"/>
                  </a:lnTo>
                  <a:lnTo>
                    <a:pt x="188" y="84"/>
                  </a:lnTo>
                  <a:lnTo>
                    <a:pt x="188" y="94"/>
                  </a:lnTo>
                  <a:lnTo>
                    <a:pt x="188" y="105"/>
                  </a:lnTo>
                  <a:lnTo>
                    <a:pt x="199" y="105"/>
                  </a:lnTo>
                  <a:lnTo>
                    <a:pt x="199" y="115"/>
                  </a:lnTo>
                  <a:lnTo>
                    <a:pt x="199" y="126"/>
                  </a:lnTo>
                  <a:lnTo>
                    <a:pt x="188" y="126"/>
                  </a:lnTo>
                  <a:lnTo>
                    <a:pt x="178" y="126"/>
                  </a:lnTo>
                  <a:lnTo>
                    <a:pt x="167" y="126"/>
                  </a:lnTo>
                  <a:lnTo>
                    <a:pt x="157" y="136"/>
                  </a:lnTo>
                  <a:lnTo>
                    <a:pt x="146" y="136"/>
                  </a:lnTo>
                  <a:lnTo>
                    <a:pt x="146" y="126"/>
                  </a:lnTo>
                  <a:lnTo>
                    <a:pt x="136" y="126"/>
                  </a:lnTo>
                  <a:lnTo>
                    <a:pt x="136" y="136"/>
                  </a:lnTo>
                  <a:lnTo>
                    <a:pt x="136" y="147"/>
                  </a:lnTo>
                  <a:lnTo>
                    <a:pt x="146" y="157"/>
                  </a:lnTo>
                  <a:lnTo>
                    <a:pt x="157" y="157"/>
                  </a:lnTo>
                  <a:lnTo>
                    <a:pt x="146" y="157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36" y="178"/>
                  </a:lnTo>
                  <a:lnTo>
                    <a:pt x="125" y="178"/>
                  </a:lnTo>
                  <a:lnTo>
                    <a:pt x="115" y="178"/>
                  </a:lnTo>
                  <a:lnTo>
                    <a:pt x="105" y="178"/>
                  </a:lnTo>
                  <a:lnTo>
                    <a:pt x="94" y="178"/>
                  </a:lnTo>
                  <a:lnTo>
                    <a:pt x="105" y="168"/>
                  </a:lnTo>
                  <a:lnTo>
                    <a:pt x="94" y="168"/>
                  </a:lnTo>
                  <a:lnTo>
                    <a:pt x="94" y="157"/>
                  </a:lnTo>
                  <a:lnTo>
                    <a:pt x="84" y="147"/>
                  </a:lnTo>
                  <a:lnTo>
                    <a:pt x="94" y="147"/>
                  </a:lnTo>
                  <a:lnTo>
                    <a:pt x="94" y="136"/>
                  </a:lnTo>
                  <a:lnTo>
                    <a:pt x="84" y="136"/>
                  </a:lnTo>
                  <a:lnTo>
                    <a:pt x="84" y="126"/>
                  </a:lnTo>
                  <a:lnTo>
                    <a:pt x="84" y="115"/>
                  </a:lnTo>
                  <a:lnTo>
                    <a:pt x="84" y="105"/>
                  </a:lnTo>
                  <a:lnTo>
                    <a:pt x="94" y="105"/>
                  </a:lnTo>
                  <a:lnTo>
                    <a:pt x="84" y="94"/>
                  </a:lnTo>
                  <a:lnTo>
                    <a:pt x="73" y="105"/>
                  </a:lnTo>
                  <a:lnTo>
                    <a:pt x="73" y="94"/>
                  </a:lnTo>
                  <a:lnTo>
                    <a:pt x="63" y="94"/>
                  </a:lnTo>
                  <a:lnTo>
                    <a:pt x="52" y="94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31" y="84"/>
                  </a:lnTo>
                  <a:lnTo>
                    <a:pt x="21" y="84"/>
                  </a:lnTo>
                  <a:lnTo>
                    <a:pt x="10" y="84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31" y="21"/>
                  </a:lnTo>
                  <a:lnTo>
                    <a:pt x="21" y="31"/>
                  </a:lnTo>
                  <a:lnTo>
                    <a:pt x="21" y="42"/>
                  </a:lnTo>
                  <a:lnTo>
                    <a:pt x="31" y="52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42" y="21"/>
                  </a:lnTo>
                  <a:lnTo>
                    <a:pt x="5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1382"/>
            <p:cNvSpPr>
              <a:spLocks/>
            </p:cNvSpPr>
            <p:nvPr/>
          </p:nvSpPr>
          <p:spPr bwMode="auto">
            <a:xfrm>
              <a:off x="2183826" y="3892755"/>
              <a:ext cx="255452" cy="243082"/>
            </a:xfrm>
            <a:custGeom>
              <a:avLst/>
              <a:gdLst>
                <a:gd name="T0" fmla="*/ 0 w 315"/>
                <a:gd name="T1" fmla="*/ 92 h 305"/>
                <a:gd name="T2" fmla="*/ 0 w 315"/>
                <a:gd name="T3" fmla="*/ 80 h 305"/>
                <a:gd name="T4" fmla="*/ 5 w 315"/>
                <a:gd name="T5" fmla="*/ 74 h 305"/>
                <a:gd name="T6" fmla="*/ 16 w 315"/>
                <a:gd name="T7" fmla="*/ 74 h 305"/>
                <a:gd name="T8" fmla="*/ 27 w 315"/>
                <a:gd name="T9" fmla="*/ 67 h 305"/>
                <a:gd name="T10" fmla="*/ 32 w 315"/>
                <a:gd name="T11" fmla="*/ 62 h 305"/>
                <a:gd name="T12" fmla="*/ 37 w 315"/>
                <a:gd name="T13" fmla="*/ 55 h 305"/>
                <a:gd name="T14" fmla="*/ 43 w 315"/>
                <a:gd name="T15" fmla="*/ 49 h 305"/>
                <a:gd name="T16" fmla="*/ 54 w 315"/>
                <a:gd name="T17" fmla="*/ 49 h 305"/>
                <a:gd name="T18" fmla="*/ 59 w 315"/>
                <a:gd name="T19" fmla="*/ 43 h 305"/>
                <a:gd name="T20" fmla="*/ 54 w 315"/>
                <a:gd name="T21" fmla="*/ 37 h 305"/>
                <a:gd name="T22" fmla="*/ 54 w 315"/>
                <a:gd name="T23" fmla="*/ 25 h 305"/>
                <a:gd name="T24" fmla="*/ 54 w 315"/>
                <a:gd name="T25" fmla="*/ 18 h 305"/>
                <a:gd name="T26" fmla="*/ 70 w 315"/>
                <a:gd name="T27" fmla="*/ 6 h 305"/>
                <a:gd name="T28" fmla="*/ 91 w 315"/>
                <a:gd name="T29" fmla="*/ 0 h 305"/>
                <a:gd name="T30" fmla="*/ 107 w 315"/>
                <a:gd name="T31" fmla="*/ 0 h 305"/>
                <a:gd name="T32" fmla="*/ 128 w 315"/>
                <a:gd name="T33" fmla="*/ 0 h 305"/>
                <a:gd name="T34" fmla="*/ 134 w 315"/>
                <a:gd name="T35" fmla="*/ 6 h 305"/>
                <a:gd name="T36" fmla="*/ 134 w 315"/>
                <a:gd name="T37" fmla="*/ 25 h 305"/>
                <a:gd name="T38" fmla="*/ 123 w 315"/>
                <a:gd name="T39" fmla="*/ 31 h 305"/>
                <a:gd name="T40" fmla="*/ 134 w 315"/>
                <a:gd name="T41" fmla="*/ 49 h 305"/>
                <a:gd name="T42" fmla="*/ 139 w 315"/>
                <a:gd name="T43" fmla="*/ 55 h 305"/>
                <a:gd name="T44" fmla="*/ 139 w 315"/>
                <a:gd name="T45" fmla="*/ 74 h 305"/>
                <a:gd name="T46" fmla="*/ 145 w 315"/>
                <a:gd name="T47" fmla="*/ 99 h 305"/>
                <a:gd name="T48" fmla="*/ 145 w 315"/>
                <a:gd name="T49" fmla="*/ 123 h 305"/>
                <a:gd name="T50" fmla="*/ 160 w 315"/>
                <a:gd name="T51" fmla="*/ 136 h 305"/>
                <a:gd name="T52" fmla="*/ 155 w 315"/>
                <a:gd name="T53" fmla="*/ 141 h 305"/>
                <a:gd name="T54" fmla="*/ 145 w 315"/>
                <a:gd name="T55" fmla="*/ 148 h 305"/>
                <a:gd name="T56" fmla="*/ 139 w 315"/>
                <a:gd name="T57" fmla="*/ 154 h 305"/>
                <a:gd name="T58" fmla="*/ 128 w 315"/>
                <a:gd name="T59" fmla="*/ 160 h 305"/>
                <a:gd name="T60" fmla="*/ 123 w 315"/>
                <a:gd name="T61" fmla="*/ 166 h 305"/>
                <a:gd name="T62" fmla="*/ 118 w 315"/>
                <a:gd name="T63" fmla="*/ 173 h 305"/>
                <a:gd name="T64" fmla="*/ 107 w 315"/>
                <a:gd name="T65" fmla="*/ 173 h 305"/>
                <a:gd name="T66" fmla="*/ 102 w 315"/>
                <a:gd name="T67" fmla="*/ 178 h 305"/>
                <a:gd name="T68" fmla="*/ 91 w 315"/>
                <a:gd name="T69" fmla="*/ 178 h 305"/>
                <a:gd name="T70" fmla="*/ 91 w 315"/>
                <a:gd name="T71" fmla="*/ 166 h 305"/>
                <a:gd name="T72" fmla="*/ 80 w 315"/>
                <a:gd name="T73" fmla="*/ 166 h 305"/>
                <a:gd name="T74" fmla="*/ 75 w 315"/>
                <a:gd name="T75" fmla="*/ 160 h 305"/>
                <a:gd name="T76" fmla="*/ 70 w 315"/>
                <a:gd name="T77" fmla="*/ 154 h 305"/>
                <a:gd name="T78" fmla="*/ 59 w 315"/>
                <a:gd name="T79" fmla="*/ 148 h 305"/>
                <a:gd name="T80" fmla="*/ 54 w 315"/>
                <a:gd name="T81" fmla="*/ 141 h 305"/>
                <a:gd name="T82" fmla="*/ 43 w 315"/>
                <a:gd name="T83" fmla="*/ 136 h 305"/>
                <a:gd name="T84" fmla="*/ 37 w 315"/>
                <a:gd name="T85" fmla="*/ 129 h 305"/>
                <a:gd name="T86" fmla="*/ 27 w 315"/>
                <a:gd name="T87" fmla="*/ 123 h 305"/>
                <a:gd name="T88" fmla="*/ 21 w 315"/>
                <a:gd name="T89" fmla="*/ 117 h 305"/>
                <a:gd name="T90" fmla="*/ 11 w 315"/>
                <a:gd name="T91" fmla="*/ 111 h 305"/>
                <a:gd name="T92" fmla="*/ 5 w 315"/>
                <a:gd name="T93" fmla="*/ 104 h 3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5"/>
                <a:gd name="T142" fmla="*/ 0 h 305"/>
                <a:gd name="T143" fmla="*/ 315 w 315"/>
                <a:gd name="T144" fmla="*/ 305 h 3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5" h="305">
                  <a:moveTo>
                    <a:pt x="0" y="168"/>
                  </a:moveTo>
                  <a:lnTo>
                    <a:pt x="0" y="157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10" y="136"/>
                  </a:lnTo>
                  <a:lnTo>
                    <a:pt x="10" y="126"/>
                  </a:lnTo>
                  <a:lnTo>
                    <a:pt x="21" y="126"/>
                  </a:lnTo>
                  <a:lnTo>
                    <a:pt x="31" y="126"/>
                  </a:lnTo>
                  <a:lnTo>
                    <a:pt x="42" y="126"/>
                  </a:lnTo>
                  <a:lnTo>
                    <a:pt x="52" y="115"/>
                  </a:lnTo>
                  <a:lnTo>
                    <a:pt x="63" y="115"/>
                  </a:lnTo>
                  <a:lnTo>
                    <a:pt x="63" y="105"/>
                  </a:lnTo>
                  <a:lnTo>
                    <a:pt x="73" y="105"/>
                  </a:lnTo>
                  <a:lnTo>
                    <a:pt x="73" y="94"/>
                  </a:lnTo>
                  <a:lnTo>
                    <a:pt x="84" y="94"/>
                  </a:lnTo>
                  <a:lnTo>
                    <a:pt x="84" y="84"/>
                  </a:lnTo>
                  <a:lnTo>
                    <a:pt x="94" y="84"/>
                  </a:lnTo>
                  <a:lnTo>
                    <a:pt x="105" y="84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05" y="73"/>
                  </a:lnTo>
                  <a:lnTo>
                    <a:pt x="105" y="63"/>
                  </a:lnTo>
                  <a:lnTo>
                    <a:pt x="105" y="52"/>
                  </a:lnTo>
                  <a:lnTo>
                    <a:pt x="105" y="42"/>
                  </a:lnTo>
                  <a:lnTo>
                    <a:pt x="94" y="31"/>
                  </a:lnTo>
                  <a:lnTo>
                    <a:pt x="105" y="31"/>
                  </a:lnTo>
                  <a:lnTo>
                    <a:pt x="126" y="21"/>
                  </a:lnTo>
                  <a:lnTo>
                    <a:pt x="136" y="10"/>
                  </a:lnTo>
                  <a:lnTo>
                    <a:pt x="167" y="10"/>
                  </a:lnTo>
                  <a:lnTo>
                    <a:pt x="178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30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62" y="10"/>
                  </a:lnTo>
                  <a:lnTo>
                    <a:pt x="262" y="31"/>
                  </a:lnTo>
                  <a:lnTo>
                    <a:pt x="262" y="42"/>
                  </a:lnTo>
                  <a:lnTo>
                    <a:pt x="251" y="52"/>
                  </a:lnTo>
                  <a:lnTo>
                    <a:pt x="241" y="52"/>
                  </a:lnTo>
                  <a:lnTo>
                    <a:pt x="251" y="63"/>
                  </a:lnTo>
                  <a:lnTo>
                    <a:pt x="262" y="84"/>
                  </a:lnTo>
                  <a:lnTo>
                    <a:pt x="272" y="84"/>
                  </a:lnTo>
                  <a:lnTo>
                    <a:pt x="272" y="94"/>
                  </a:lnTo>
                  <a:lnTo>
                    <a:pt x="272" y="115"/>
                  </a:lnTo>
                  <a:lnTo>
                    <a:pt x="272" y="126"/>
                  </a:lnTo>
                  <a:lnTo>
                    <a:pt x="283" y="147"/>
                  </a:lnTo>
                  <a:lnTo>
                    <a:pt x="283" y="168"/>
                  </a:lnTo>
                  <a:lnTo>
                    <a:pt x="272" y="189"/>
                  </a:lnTo>
                  <a:lnTo>
                    <a:pt x="283" y="210"/>
                  </a:lnTo>
                  <a:lnTo>
                    <a:pt x="304" y="220"/>
                  </a:lnTo>
                  <a:lnTo>
                    <a:pt x="314" y="231"/>
                  </a:lnTo>
                  <a:lnTo>
                    <a:pt x="304" y="231"/>
                  </a:lnTo>
                  <a:lnTo>
                    <a:pt x="304" y="241"/>
                  </a:lnTo>
                  <a:lnTo>
                    <a:pt x="293" y="241"/>
                  </a:lnTo>
                  <a:lnTo>
                    <a:pt x="283" y="252"/>
                  </a:lnTo>
                  <a:lnTo>
                    <a:pt x="272" y="252"/>
                  </a:lnTo>
                  <a:lnTo>
                    <a:pt x="272" y="262"/>
                  </a:lnTo>
                  <a:lnTo>
                    <a:pt x="262" y="262"/>
                  </a:lnTo>
                  <a:lnTo>
                    <a:pt x="251" y="273"/>
                  </a:lnTo>
                  <a:lnTo>
                    <a:pt x="241" y="273"/>
                  </a:lnTo>
                  <a:lnTo>
                    <a:pt x="241" y="283"/>
                  </a:lnTo>
                  <a:lnTo>
                    <a:pt x="230" y="283"/>
                  </a:lnTo>
                  <a:lnTo>
                    <a:pt x="230" y="294"/>
                  </a:lnTo>
                  <a:lnTo>
                    <a:pt x="220" y="294"/>
                  </a:lnTo>
                  <a:lnTo>
                    <a:pt x="209" y="294"/>
                  </a:lnTo>
                  <a:lnTo>
                    <a:pt x="199" y="294"/>
                  </a:lnTo>
                  <a:lnTo>
                    <a:pt x="199" y="304"/>
                  </a:lnTo>
                  <a:lnTo>
                    <a:pt x="188" y="304"/>
                  </a:lnTo>
                  <a:lnTo>
                    <a:pt x="178" y="304"/>
                  </a:lnTo>
                  <a:lnTo>
                    <a:pt x="178" y="294"/>
                  </a:lnTo>
                  <a:lnTo>
                    <a:pt x="178" y="283"/>
                  </a:lnTo>
                  <a:lnTo>
                    <a:pt x="167" y="283"/>
                  </a:lnTo>
                  <a:lnTo>
                    <a:pt x="157" y="283"/>
                  </a:lnTo>
                  <a:lnTo>
                    <a:pt x="157" y="273"/>
                  </a:lnTo>
                  <a:lnTo>
                    <a:pt x="147" y="273"/>
                  </a:lnTo>
                  <a:lnTo>
                    <a:pt x="147" y="262"/>
                  </a:lnTo>
                  <a:lnTo>
                    <a:pt x="136" y="262"/>
                  </a:lnTo>
                  <a:lnTo>
                    <a:pt x="126" y="252"/>
                  </a:lnTo>
                  <a:lnTo>
                    <a:pt x="115" y="252"/>
                  </a:lnTo>
                  <a:lnTo>
                    <a:pt x="115" y="241"/>
                  </a:lnTo>
                  <a:lnTo>
                    <a:pt x="105" y="241"/>
                  </a:lnTo>
                  <a:lnTo>
                    <a:pt x="94" y="231"/>
                  </a:lnTo>
                  <a:lnTo>
                    <a:pt x="84" y="231"/>
                  </a:lnTo>
                  <a:lnTo>
                    <a:pt x="84" y="220"/>
                  </a:lnTo>
                  <a:lnTo>
                    <a:pt x="73" y="220"/>
                  </a:lnTo>
                  <a:lnTo>
                    <a:pt x="63" y="210"/>
                  </a:lnTo>
                  <a:lnTo>
                    <a:pt x="52" y="210"/>
                  </a:lnTo>
                  <a:lnTo>
                    <a:pt x="52" y="199"/>
                  </a:lnTo>
                  <a:lnTo>
                    <a:pt x="42" y="199"/>
                  </a:lnTo>
                  <a:lnTo>
                    <a:pt x="31" y="189"/>
                  </a:lnTo>
                  <a:lnTo>
                    <a:pt x="21" y="189"/>
                  </a:lnTo>
                  <a:lnTo>
                    <a:pt x="21" y="178"/>
                  </a:lnTo>
                  <a:lnTo>
                    <a:pt x="10" y="178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1383"/>
            <p:cNvSpPr>
              <a:spLocks/>
            </p:cNvSpPr>
            <p:nvPr/>
          </p:nvSpPr>
          <p:spPr bwMode="auto">
            <a:xfrm>
              <a:off x="2437834" y="4426448"/>
              <a:ext cx="10103" cy="10864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6 w 12"/>
                <a:gd name="T5" fmla="*/ 4 h 12"/>
                <a:gd name="T6" fmla="*/ 3 w 12"/>
                <a:gd name="T7" fmla="*/ 4 h 12"/>
                <a:gd name="T8" fmla="*/ 3 w 12"/>
                <a:gd name="T9" fmla="*/ 6 h 12"/>
                <a:gd name="T10" fmla="*/ 0 w 12"/>
                <a:gd name="T11" fmla="*/ 4 h 12"/>
                <a:gd name="T12" fmla="*/ 3 w 12"/>
                <a:gd name="T13" fmla="*/ 4 h 12"/>
                <a:gd name="T14" fmla="*/ 6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11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0" y="6"/>
                  </a:lnTo>
                  <a:lnTo>
                    <a:pt x="6" y="6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1384"/>
            <p:cNvSpPr>
              <a:spLocks/>
            </p:cNvSpPr>
            <p:nvPr/>
          </p:nvSpPr>
          <p:spPr bwMode="auto">
            <a:xfrm>
              <a:off x="2437834" y="4444103"/>
              <a:ext cx="145766" cy="143948"/>
            </a:xfrm>
            <a:custGeom>
              <a:avLst/>
              <a:gdLst>
                <a:gd name="T0" fmla="*/ 10 w 179"/>
                <a:gd name="T1" fmla="*/ 29 h 179"/>
                <a:gd name="T2" fmla="*/ 5 w 179"/>
                <a:gd name="T3" fmla="*/ 6 h 179"/>
                <a:gd name="T4" fmla="*/ 10 w 179"/>
                <a:gd name="T5" fmla="*/ 0 h 179"/>
                <a:gd name="T6" fmla="*/ 20 w 179"/>
                <a:gd name="T7" fmla="*/ 0 h 179"/>
                <a:gd name="T8" fmla="*/ 30 w 179"/>
                <a:gd name="T9" fmla="*/ 0 h 179"/>
                <a:gd name="T10" fmla="*/ 35 w 179"/>
                <a:gd name="T11" fmla="*/ 6 h 179"/>
                <a:gd name="T12" fmla="*/ 40 w 179"/>
                <a:gd name="T13" fmla="*/ 12 h 179"/>
                <a:gd name="T14" fmla="*/ 45 w 179"/>
                <a:gd name="T15" fmla="*/ 18 h 179"/>
                <a:gd name="T16" fmla="*/ 45 w 179"/>
                <a:gd name="T17" fmla="*/ 18 h 179"/>
                <a:gd name="T18" fmla="*/ 55 w 179"/>
                <a:gd name="T19" fmla="*/ 18 h 179"/>
                <a:gd name="T20" fmla="*/ 60 w 179"/>
                <a:gd name="T21" fmla="*/ 12 h 179"/>
                <a:gd name="T22" fmla="*/ 70 w 179"/>
                <a:gd name="T23" fmla="*/ 12 h 179"/>
                <a:gd name="T24" fmla="*/ 75 w 179"/>
                <a:gd name="T25" fmla="*/ 18 h 179"/>
                <a:gd name="T26" fmla="*/ 75 w 179"/>
                <a:gd name="T27" fmla="*/ 29 h 179"/>
                <a:gd name="T28" fmla="*/ 75 w 179"/>
                <a:gd name="T29" fmla="*/ 41 h 179"/>
                <a:gd name="T30" fmla="*/ 80 w 179"/>
                <a:gd name="T31" fmla="*/ 47 h 179"/>
                <a:gd name="T32" fmla="*/ 90 w 179"/>
                <a:gd name="T33" fmla="*/ 47 h 179"/>
                <a:gd name="T34" fmla="*/ 90 w 179"/>
                <a:gd name="T35" fmla="*/ 59 h 179"/>
                <a:gd name="T36" fmla="*/ 85 w 179"/>
                <a:gd name="T37" fmla="*/ 65 h 179"/>
                <a:gd name="T38" fmla="*/ 75 w 179"/>
                <a:gd name="T39" fmla="*/ 65 h 179"/>
                <a:gd name="T40" fmla="*/ 75 w 179"/>
                <a:gd name="T41" fmla="*/ 76 h 179"/>
                <a:gd name="T42" fmla="*/ 75 w 179"/>
                <a:gd name="T43" fmla="*/ 88 h 179"/>
                <a:gd name="T44" fmla="*/ 80 w 179"/>
                <a:gd name="T45" fmla="*/ 99 h 179"/>
                <a:gd name="T46" fmla="*/ 85 w 179"/>
                <a:gd name="T47" fmla="*/ 105 h 179"/>
                <a:gd name="T48" fmla="*/ 66 w 179"/>
                <a:gd name="T49" fmla="*/ 105 h 179"/>
                <a:gd name="T50" fmla="*/ 50 w 179"/>
                <a:gd name="T51" fmla="*/ 99 h 179"/>
                <a:gd name="T52" fmla="*/ 15 w 179"/>
                <a:gd name="T53" fmla="*/ 99 h 179"/>
                <a:gd name="T54" fmla="*/ 5 w 179"/>
                <a:gd name="T55" fmla="*/ 99 h 179"/>
                <a:gd name="T56" fmla="*/ 0 w 179"/>
                <a:gd name="T57" fmla="*/ 94 h 179"/>
                <a:gd name="T58" fmla="*/ 0 w 179"/>
                <a:gd name="T59" fmla="*/ 76 h 179"/>
                <a:gd name="T60" fmla="*/ 10 w 179"/>
                <a:gd name="T61" fmla="*/ 59 h 179"/>
                <a:gd name="T62" fmla="*/ 15 w 179"/>
                <a:gd name="T63" fmla="*/ 47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"/>
                <a:gd name="T97" fmla="*/ 0 h 179"/>
                <a:gd name="T98" fmla="*/ 179 w 179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" h="179">
                  <a:moveTo>
                    <a:pt x="20" y="69"/>
                  </a:moveTo>
                  <a:lnTo>
                    <a:pt x="20" y="49"/>
                  </a:lnTo>
                  <a:lnTo>
                    <a:pt x="2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69" y="10"/>
                  </a:lnTo>
                  <a:lnTo>
                    <a:pt x="69" y="20"/>
                  </a:lnTo>
                  <a:lnTo>
                    <a:pt x="79" y="20"/>
                  </a:lnTo>
                  <a:lnTo>
                    <a:pt x="79" y="30"/>
                  </a:lnTo>
                  <a:lnTo>
                    <a:pt x="89" y="30"/>
                  </a:lnTo>
                  <a:lnTo>
                    <a:pt x="89" y="40"/>
                  </a:lnTo>
                  <a:lnTo>
                    <a:pt x="89" y="30"/>
                  </a:lnTo>
                  <a:lnTo>
                    <a:pt x="99" y="30"/>
                  </a:lnTo>
                  <a:lnTo>
                    <a:pt x="109" y="30"/>
                  </a:lnTo>
                  <a:lnTo>
                    <a:pt x="109" y="20"/>
                  </a:lnTo>
                  <a:lnTo>
                    <a:pt x="119" y="20"/>
                  </a:lnTo>
                  <a:lnTo>
                    <a:pt x="129" y="20"/>
                  </a:lnTo>
                  <a:lnTo>
                    <a:pt x="138" y="20"/>
                  </a:lnTo>
                  <a:lnTo>
                    <a:pt x="148" y="20"/>
                  </a:lnTo>
                  <a:lnTo>
                    <a:pt x="148" y="30"/>
                  </a:lnTo>
                  <a:lnTo>
                    <a:pt x="148" y="40"/>
                  </a:lnTo>
                  <a:lnTo>
                    <a:pt x="148" y="49"/>
                  </a:lnTo>
                  <a:lnTo>
                    <a:pt x="148" y="59"/>
                  </a:lnTo>
                  <a:lnTo>
                    <a:pt x="148" y="6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78" y="89"/>
                  </a:lnTo>
                  <a:lnTo>
                    <a:pt x="178" y="99"/>
                  </a:lnTo>
                  <a:lnTo>
                    <a:pt x="178" y="109"/>
                  </a:lnTo>
                  <a:lnTo>
                    <a:pt x="168" y="109"/>
                  </a:lnTo>
                  <a:lnTo>
                    <a:pt x="158" y="109"/>
                  </a:lnTo>
                  <a:lnTo>
                    <a:pt x="148" y="109"/>
                  </a:lnTo>
                  <a:lnTo>
                    <a:pt x="148" y="119"/>
                  </a:lnTo>
                  <a:lnTo>
                    <a:pt x="148" y="129"/>
                  </a:lnTo>
                  <a:lnTo>
                    <a:pt x="148" y="138"/>
                  </a:lnTo>
                  <a:lnTo>
                    <a:pt x="148" y="148"/>
                  </a:lnTo>
                  <a:lnTo>
                    <a:pt x="148" y="158"/>
                  </a:lnTo>
                  <a:lnTo>
                    <a:pt x="158" y="168"/>
                  </a:lnTo>
                  <a:lnTo>
                    <a:pt x="168" y="168"/>
                  </a:lnTo>
                  <a:lnTo>
                    <a:pt x="168" y="178"/>
                  </a:lnTo>
                  <a:lnTo>
                    <a:pt x="138" y="178"/>
                  </a:lnTo>
                  <a:lnTo>
                    <a:pt x="129" y="178"/>
                  </a:lnTo>
                  <a:lnTo>
                    <a:pt x="109" y="178"/>
                  </a:lnTo>
                  <a:lnTo>
                    <a:pt x="99" y="168"/>
                  </a:lnTo>
                  <a:lnTo>
                    <a:pt x="49" y="168"/>
                  </a:lnTo>
                  <a:lnTo>
                    <a:pt x="30" y="168"/>
                  </a:lnTo>
                  <a:lnTo>
                    <a:pt x="20" y="168"/>
                  </a:lnTo>
                  <a:lnTo>
                    <a:pt x="10" y="168"/>
                  </a:lnTo>
                  <a:lnTo>
                    <a:pt x="0" y="168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10" y="109"/>
                  </a:lnTo>
                  <a:lnTo>
                    <a:pt x="20" y="99"/>
                  </a:lnTo>
                  <a:lnTo>
                    <a:pt x="30" y="89"/>
                  </a:lnTo>
                  <a:lnTo>
                    <a:pt x="30" y="79"/>
                  </a:lnTo>
                  <a:lnTo>
                    <a:pt x="20" y="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1385"/>
            <p:cNvSpPr>
              <a:spLocks/>
            </p:cNvSpPr>
            <p:nvPr/>
          </p:nvSpPr>
          <p:spPr bwMode="auto">
            <a:xfrm>
              <a:off x="2437834" y="4426448"/>
              <a:ext cx="18762" cy="17654"/>
            </a:xfrm>
            <a:custGeom>
              <a:avLst/>
              <a:gdLst>
                <a:gd name="T0" fmla="*/ 11 w 22"/>
                <a:gd name="T1" fmla="*/ 0 h 22"/>
                <a:gd name="T2" fmla="*/ 11 w 22"/>
                <a:gd name="T3" fmla="*/ 7 h 22"/>
                <a:gd name="T4" fmla="*/ 6 w 22"/>
                <a:gd name="T5" fmla="*/ 7 h 22"/>
                <a:gd name="T6" fmla="*/ 6 w 22"/>
                <a:gd name="T7" fmla="*/ 12 h 22"/>
                <a:gd name="T8" fmla="*/ 0 w 22"/>
                <a:gd name="T9" fmla="*/ 7 h 22"/>
                <a:gd name="T10" fmla="*/ 6 w 22"/>
                <a:gd name="T11" fmla="*/ 7 h 22"/>
                <a:gd name="T12" fmla="*/ 11 w 2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21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1386"/>
            <p:cNvSpPr>
              <a:spLocks/>
            </p:cNvSpPr>
            <p:nvPr/>
          </p:nvSpPr>
          <p:spPr bwMode="auto">
            <a:xfrm>
              <a:off x="2437834" y="4444103"/>
              <a:ext cx="152982" cy="152096"/>
            </a:xfrm>
            <a:custGeom>
              <a:avLst/>
              <a:gdLst>
                <a:gd name="T0" fmla="*/ 11 w 189"/>
                <a:gd name="T1" fmla="*/ 31 h 189"/>
                <a:gd name="T2" fmla="*/ 5 w 189"/>
                <a:gd name="T3" fmla="*/ 6 h 189"/>
                <a:gd name="T4" fmla="*/ 11 w 189"/>
                <a:gd name="T5" fmla="*/ 0 h 189"/>
                <a:gd name="T6" fmla="*/ 21 w 189"/>
                <a:gd name="T7" fmla="*/ 0 h 189"/>
                <a:gd name="T8" fmla="*/ 32 w 189"/>
                <a:gd name="T9" fmla="*/ 0 h 189"/>
                <a:gd name="T10" fmla="*/ 37 w 189"/>
                <a:gd name="T11" fmla="*/ 6 h 189"/>
                <a:gd name="T12" fmla="*/ 43 w 189"/>
                <a:gd name="T13" fmla="*/ 12 h 189"/>
                <a:gd name="T14" fmla="*/ 48 w 189"/>
                <a:gd name="T15" fmla="*/ 18 h 189"/>
                <a:gd name="T16" fmla="*/ 48 w 189"/>
                <a:gd name="T17" fmla="*/ 18 h 189"/>
                <a:gd name="T18" fmla="*/ 58 w 189"/>
                <a:gd name="T19" fmla="*/ 18 h 189"/>
                <a:gd name="T20" fmla="*/ 63 w 189"/>
                <a:gd name="T21" fmla="*/ 12 h 189"/>
                <a:gd name="T22" fmla="*/ 74 w 189"/>
                <a:gd name="T23" fmla="*/ 12 h 189"/>
                <a:gd name="T24" fmla="*/ 80 w 189"/>
                <a:gd name="T25" fmla="*/ 18 h 189"/>
                <a:gd name="T26" fmla="*/ 80 w 189"/>
                <a:gd name="T27" fmla="*/ 31 h 189"/>
                <a:gd name="T28" fmla="*/ 80 w 189"/>
                <a:gd name="T29" fmla="*/ 43 h 189"/>
                <a:gd name="T30" fmla="*/ 85 w 189"/>
                <a:gd name="T31" fmla="*/ 50 h 189"/>
                <a:gd name="T32" fmla="*/ 95 w 189"/>
                <a:gd name="T33" fmla="*/ 50 h 189"/>
                <a:gd name="T34" fmla="*/ 95 w 189"/>
                <a:gd name="T35" fmla="*/ 62 h 189"/>
                <a:gd name="T36" fmla="*/ 90 w 189"/>
                <a:gd name="T37" fmla="*/ 68 h 189"/>
                <a:gd name="T38" fmla="*/ 80 w 189"/>
                <a:gd name="T39" fmla="*/ 68 h 189"/>
                <a:gd name="T40" fmla="*/ 80 w 189"/>
                <a:gd name="T41" fmla="*/ 81 h 189"/>
                <a:gd name="T42" fmla="*/ 80 w 189"/>
                <a:gd name="T43" fmla="*/ 93 h 189"/>
                <a:gd name="T44" fmla="*/ 85 w 189"/>
                <a:gd name="T45" fmla="*/ 105 h 189"/>
                <a:gd name="T46" fmla="*/ 90 w 189"/>
                <a:gd name="T47" fmla="*/ 111 h 189"/>
                <a:gd name="T48" fmla="*/ 69 w 189"/>
                <a:gd name="T49" fmla="*/ 111 h 189"/>
                <a:gd name="T50" fmla="*/ 53 w 189"/>
                <a:gd name="T51" fmla="*/ 105 h 189"/>
                <a:gd name="T52" fmla="*/ 16 w 189"/>
                <a:gd name="T53" fmla="*/ 105 h 189"/>
                <a:gd name="T54" fmla="*/ 5 w 189"/>
                <a:gd name="T55" fmla="*/ 105 h 189"/>
                <a:gd name="T56" fmla="*/ 0 w 189"/>
                <a:gd name="T57" fmla="*/ 99 h 189"/>
                <a:gd name="T58" fmla="*/ 0 w 189"/>
                <a:gd name="T59" fmla="*/ 81 h 189"/>
                <a:gd name="T60" fmla="*/ 11 w 189"/>
                <a:gd name="T61" fmla="*/ 62 h 189"/>
                <a:gd name="T62" fmla="*/ 16 w 189"/>
                <a:gd name="T63" fmla="*/ 50 h 1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9"/>
                <a:gd name="T97" fmla="*/ 0 h 189"/>
                <a:gd name="T98" fmla="*/ 189 w 189"/>
                <a:gd name="T99" fmla="*/ 189 h 1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9" h="189">
                  <a:moveTo>
                    <a:pt x="21" y="73"/>
                  </a:moveTo>
                  <a:lnTo>
                    <a:pt x="21" y="52"/>
                  </a:lnTo>
                  <a:lnTo>
                    <a:pt x="21" y="3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0"/>
                  </a:lnTo>
                  <a:lnTo>
                    <a:pt x="73" y="21"/>
                  </a:lnTo>
                  <a:lnTo>
                    <a:pt x="84" y="21"/>
                  </a:lnTo>
                  <a:lnTo>
                    <a:pt x="84" y="31"/>
                  </a:lnTo>
                  <a:lnTo>
                    <a:pt x="94" y="31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104" y="31"/>
                  </a:lnTo>
                  <a:lnTo>
                    <a:pt x="115" y="31"/>
                  </a:lnTo>
                  <a:lnTo>
                    <a:pt x="115" y="21"/>
                  </a:lnTo>
                  <a:lnTo>
                    <a:pt x="125" y="21"/>
                  </a:lnTo>
                  <a:lnTo>
                    <a:pt x="136" y="21"/>
                  </a:lnTo>
                  <a:lnTo>
                    <a:pt x="146" y="21"/>
                  </a:lnTo>
                  <a:lnTo>
                    <a:pt x="157" y="21"/>
                  </a:lnTo>
                  <a:lnTo>
                    <a:pt x="157" y="31"/>
                  </a:lnTo>
                  <a:lnTo>
                    <a:pt x="157" y="42"/>
                  </a:lnTo>
                  <a:lnTo>
                    <a:pt x="157" y="52"/>
                  </a:lnTo>
                  <a:lnTo>
                    <a:pt x="157" y="63"/>
                  </a:lnTo>
                  <a:lnTo>
                    <a:pt x="157" y="73"/>
                  </a:lnTo>
                  <a:lnTo>
                    <a:pt x="157" y="84"/>
                  </a:lnTo>
                  <a:lnTo>
                    <a:pt x="167" y="84"/>
                  </a:lnTo>
                  <a:lnTo>
                    <a:pt x="178" y="84"/>
                  </a:lnTo>
                  <a:lnTo>
                    <a:pt x="188" y="84"/>
                  </a:lnTo>
                  <a:lnTo>
                    <a:pt x="188" y="94"/>
                  </a:lnTo>
                  <a:lnTo>
                    <a:pt x="188" y="104"/>
                  </a:lnTo>
                  <a:lnTo>
                    <a:pt x="188" y="115"/>
                  </a:lnTo>
                  <a:lnTo>
                    <a:pt x="178" y="115"/>
                  </a:lnTo>
                  <a:lnTo>
                    <a:pt x="167" y="115"/>
                  </a:lnTo>
                  <a:lnTo>
                    <a:pt x="157" y="115"/>
                  </a:lnTo>
                  <a:lnTo>
                    <a:pt x="157" y="125"/>
                  </a:lnTo>
                  <a:lnTo>
                    <a:pt x="157" y="136"/>
                  </a:lnTo>
                  <a:lnTo>
                    <a:pt x="157" y="146"/>
                  </a:lnTo>
                  <a:lnTo>
                    <a:pt x="157" y="157"/>
                  </a:lnTo>
                  <a:lnTo>
                    <a:pt x="157" y="167"/>
                  </a:lnTo>
                  <a:lnTo>
                    <a:pt x="167" y="178"/>
                  </a:lnTo>
                  <a:lnTo>
                    <a:pt x="178" y="178"/>
                  </a:lnTo>
                  <a:lnTo>
                    <a:pt x="178" y="188"/>
                  </a:lnTo>
                  <a:lnTo>
                    <a:pt x="146" y="188"/>
                  </a:lnTo>
                  <a:lnTo>
                    <a:pt x="136" y="188"/>
                  </a:lnTo>
                  <a:lnTo>
                    <a:pt x="115" y="188"/>
                  </a:lnTo>
                  <a:lnTo>
                    <a:pt x="104" y="178"/>
                  </a:lnTo>
                  <a:lnTo>
                    <a:pt x="52" y="178"/>
                  </a:lnTo>
                  <a:lnTo>
                    <a:pt x="31" y="178"/>
                  </a:lnTo>
                  <a:lnTo>
                    <a:pt x="21" y="178"/>
                  </a:lnTo>
                  <a:lnTo>
                    <a:pt x="1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0" y="136"/>
                  </a:lnTo>
                  <a:lnTo>
                    <a:pt x="10" y="115"/>
                  </a:lnTo>
                  <a:lnTo>
                    <a:pt x="21" y="104"/>
                  </a:lnTo>
                  <a:lnTo>
                    <a:pt x="31" y="94"/>
                  </a:lnTo>
                  <a:lnTo>
                    <a:pt x="31" y="84"/>
                  </a:lnTo>
                  <a:lnTo>
                    <a:pt x="21" y="7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1387"/>
            <p:cNvSpPr>
              <a:spLocks/>
            </p:cNvSpPr>
            <p:nvPr/>
          </p:nvSpPr>
          <p:spPr bwMode="auto">
            <a:xfrm>
              <a:off x="2293511" y="4220032"/>
              <a:ext cx="34637" cy="66542"/>
            </a:xfrm>
            <a:custGeom>
              <a:avLst/>
              <a:gdLst>
                <a:gd name="T0" fmla="*/ 4 w 43"/>
                <a:gd name="T1" fmla="*/ 11 h 84"/>
                <a:gd name="T2" fmla="*/ 4 w 43"/>
                <a:gd name="T3" fmla="*/ 11 h 84"/>
                <a:gd name="T4" fmla="*/ 4 w 43"/>
                <a:gd name="T5" fmla="*/ 5 h 84"/>
                <a:gd name="T6" fmla="*/ 9 w 43"/>
                <a:gd name="T7" fmla="*/ 5 h 84"/>
                <a:gd name="T8" fmla="*/ 13 w 43"/>
                <a:gd name="T9" fmla="*/ 5 h 84"/>
                <a:gd name="T10" fmla="*/ 13 w 43"/>
                <a:gd name="T11" fmla="*/ 0 h 84"/>
                <a:gd name="T12" fmla="*/ 17 w 43"/>
                <a:gd name="T13" fmla="*/ 0 h 84"/>
                <a:gd name="T14" fmla="*/ 17 w 43"/>
                <a:gd name="T15" fmla="*/ 5 h 84"/>
                <a:gd name="T16" fmla="*/ 21 w 43"/>
                <a:gd name="T17" fmla="*/ 5 h 84"/>
                <a:gd name="T18" fmla="*/ 21 w 43"/>
                <a:gd name="T19" fmla="*/ 11 h 84"/>
                <a:gd name="T20" fmla="*/ 21 w 43"/>
                <a:gd name="T21" fmla="*/ 16 h 84"/>
                <a:gd name="T22" fmla="*/ 21 w 43"/>
                <a:gd name="T23" fmla="*/ 22 h 84"/>
                <a:gd name="T24" fmla="*/ 17 w 43"/>
                <a:gd name="T25" fmla="*/ 22 h 84"/>
                <a:gd name="T26" fmla="*/ 17 w 43"/>
                <a:gd name="T27" fmla="*/ 27 h 84"/>
                <a:gd name="T28" fmla="*/ 17 w 43"/>
                <a:gd name="T29" fmla="*/ 32 h 84"/>
                <a:gd name="T30" fmla="*/ 13 w 43"/>
                <a:gd name="T31" fmla="*/ 32 h 84"/>
                <a:gd name="T32" fmla="*/ 13 w 43"/>
                <a:gd name="T33" fmla="*/ 38 h 84"/>
                <a:gd name="T34" fmla="*/ 17 w 43"/>
                <a:gd name="T35" fmla="*/ 38 h 84"/>
                <a:gd name="T36" fmla="*/ 13 w 43"/>
                <a:gd name="T37" fmla="*/ 43 h 84"/>
                <a:gd name="T38" fmla="*/ 13 w 43"/>
                <a:gd name="T39" fmla="*/ 48 h 84"/>
                <a:gd name="T40" fmla="*/ 9 w 43"/>
                <a:gd name="T41" fmla="*/ 48 h 84"/>
                <a:gd name="T42" fmla="*/ 9 w 43"/>
                <a:gd name="T43" fmla="*/ 43 h 84"/>
                <a:gd name="T44" fmla="*/ 9 w 43"/>
                <a:gd name="T45" fmla="*/ 38 h 84"/>
                <a:gd name="T46" fmla="*/ 9 w 43"/>
                <a:gd name="T47" fmla="*/ 32 h 84"/>
                <a:gd name="T48" fmla="*/ 9 w 43"/>
                <a:gd name="T49" fmla="*/ 27 h 84"/>
                <a:gd name="T50" fmla="*/ 9 w 43"/>
                <a:gd name="T51" fmla="*/ 22 h 84"/>
                <a:gd name="T52" fmla="*/ 4 w 43"/>
                <a:gd name="T53" fmla="*/ 22 h 84"/>
                <a:gd name="T54" fmla="*/ 4 w 43"/>
                <a:gd name="T55" fmla="*/ 16 h 84"/>
                <a:gd name="T56" fmla="*/ 0 w 43"/>
                <a:gd name="T57" fmla="*/ 16 h 84"/>
                <a:gd name="T58" fmla="*/ 4 w 43"/>
                <a:gd name="T59" fmla="*/ 11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84"/>
                <a:gd name="T92" fmla="*/ 43 w 43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84">
                  <a:moveTo>
                    <a:pt x="8" y="18"/>
                  </a:moveTo>
                  <a:lnTo>
                    <a:pt x="8" y="18"/>
                  </a:lnTo>
                  <a:lnTo>
                    <a:pt x="8" y="9"/>
                  </a:lnTo>
                  <a:lnTo>
                    <a:pt x="17" y="9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42" y="9"/>
                  </a:lnTo>
                  <a:lnTo>
                    <a:pt x="42" y="18"/>
                  </a:lnTo>
                  <a:lnTo>
                    <a:pt x="42" y="28"/>
                  </a:lnTo>
                  <a:lnTo>
                    <a:pt x="42" y="37"/>
                  </a:lnTo>
                  <a:lnTo>
                    <a:pt x="34" y="37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25" y="55"/>
                  </a:lnTo>
                  <a:lnTo>
                    <a:pt x="25" y="65"/>
                  </a:lnTo>
                  <a:lnTo>
                    <a:pt x="34" y="65"/>
                  </a:lnTo>
                  <a:lnTo>
                    <a:pt x="25" y="74"/>
                  </a:lnTo>
                  <a:lnTo>
                    <a:pt x="25" y="83"/>
                  </a:lnTo>
                  <a:lnTo>
                    <a:pt x="17" y="83"/>
                  </a:lnTo>
                  <a:lnTo>
                    <a:pt x="17" y="74"/>
                  </a:lnTo>
                  <a:lnTo>
                    <a:pt x="17" y="65"/>
                  </a:lnTo>
                  <a:lnTo>
                    <a:pt x="17" y="55"/>
                  </a:lnTo>
                  <a:lnTo>
                    <a:pt x="17" y="46"/>
                  </a:lnTo>
                  <a:lnTo>
                    <a:pt x="17" y="37"/>
                  </a:lnTo>
                  <a:lnTo>
                    <a:pt x="8" y="37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8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1388"/>
            <p:cNvSpPr>
              <a:spLocks/>
            </p:cNvSpPr>
            <p:nvPr/>
          </p:nvSpPr>
          <p:spPr bwMode="auto">
            <a:xfrm>
              <a:off x="2293511" y="4220032"/>
              <a:ext cx="44740" cy="74690"/>
            </a:xfrm>
            <a:custGeom>
              <a:avLst/>
              <a:gdLst>
                <a:gd name="T0" fmla="*/ 6 w 54"/>
                <a:gd name="T1" fmla="*/ 12 h 95"/>
                <a:gd name="T2" fmla="*/ 6 w 54"/>
                <a:gd name="T3" fmla="*/ 6 h 95"/>
                <a:gd name="T4" fmla="*/ 11 w 54"/>
                <a:gd name="T5" fmla="*/ 6 h 95"/>
                <a:gd name="T6" fmla="*/ 17 w 54"/>
                <a:gd name="T7" fmla="*/ 6 h 95"/>
                <a:gd name="T8" fmla="*/ 17 w 54"/>
                <a:gd name="T9" fmla="*/ 0 h 95"/>
                <a:gd name="T10" fmla="*/ 22 w 54"/>
                <a:gd name="T11" fmla="*/ 0 h 95"/>
                <a:gd name="T12" fmla="*/ 22 w 54"/>
                <a:gd name="T13" fmla="*/ 6 h 95"/>
                <a:gd name="T14" fmla="*/ 27 w 54"/>
                <a:gd name="T15" fmla="*/ 6 h 95"/>
                <a:gd name="T16" fmla="*/ 27 w 54"/>
                <a:gd name="T17" fmla="*/ 12 h 95"/>
                <a:gd name="T18" fmla="*/ 27 w 54"/>
                <a:gd name="T19" fmla="*/ 18 h 95"/>
                <a:gd name="T20" fmla="*/ 27 w 54"/>
                <a:gd name="T21" fmla="*/ 24 h 95"/>
                <a:gd name="T22" fmla="*/ 22 w 54"/>
                <a:gd name="T23" fmla="*/ 24 h 95"/>
                <a:gd name="T24" fmla="*/ 22 w 54"/>
                <a:gd name="T25" fmla="*/ 30 h 95"/>
                <a:gd name="T26" fmla="*/ 22 w 54"/>
                <a:gd name="T27" fmla="*/ 36 h 95"/>
                <a:gd name="T28" fmla="*/ 17 w 54"/>
                <a:gd name="T29" fmla="*/ 36 h 95"/>
                <a:gd name="T30" fmla="*/ 17 w 54"/>
                <a:gd name="T31" fmla="*/ 42 h 95"/>
                <a:gd name="T32" fmla="*/ 22 w 54"/>
                <a:gd name="T33" fmla="*/ 42 h 95"/>
                <a:gd name="T34" fmla="*/ 17 w 54"/>
                <a:gd name="T35" fmla="*/ 49 h 95"/>
                <a:gd name="T36" fmla="*/ 17 w 54"/>
                <a:gd name="T37" fmla="*/ 54 h 95"/>
                <a:gd name="T38" fmla="*/ 11 w 54"/>
                <a:gd name="T39" fmla="*/ 54 h 95"/>
                <a:gd name="T40" fmla="*/ 11 w 54"/>
                <a:gd name="T41" fmla="*/ 49 h 95"/>
                <a:gd name="T42" fmla="*/ 11 w 54"/>
                <a:gd name="T43" fmla="*/ 42 h 95"/>
                <a:gd name="T44" fmla="*/ 11 w 54"/>
                <a:gd name="T45" fmla="*/ 36 h 95"/>
                <a:gd name="T46" fmla="*/ 11 w 54"/>
                <a:gd name="T47" fmla="*/ 30 h 95"/>
                <a:gd name="T48" fmla="*/ 11 w 54"/>
                <a:gd name="T49" fmla="*/ 24 h 95"/>
                <a:gd name="T50" fmla="*/ 6 w 54"/>
                <a:gd name="T51" fmla="*/ 24 h 95"/>
                <a:gd name="T52" fmla="*/ 6 w 54"/>
                <a:gd name="T53" fmla="*/ 18 h 95"/>
                <a:gd name="T54" fmla="*/ 0 w 54"/>
                <a:gd name="T55" fmla="*/ 18 h 95"/>
                <a:gd name="T56" fmla="*/ 6 w 54"/>
                <a:gd name="T57" fmla="*/ 12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"/>
                <a:gd name="T88" fmla="*/ 0 h 95"/>
                <a:gd name="T89" fmla="*/ 54 w 54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" h="95">
                  <a:moveTo>
                    <a:pt x="11" y="21"/>
                  </a:moveTo>
                  <a:lnTo>
                    <a:pt x="11" y="10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2" y="10"/>
                  </a:lnTo>
                  <a:lnTo>
                    <a:pt x="53" y="10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3" y="42"/>
                  </a:lnTo>
                  <a:lnTo>
                    <a:pt x="42" y="42"/>
                  </a:lnTo>
                  <a:lnTo>
                    <a:pt x="42" y="52"/>
                  </a:lnTo>
                  <a:lnTo>
                    <a:pt x="42" y="63"/>
                  </a:lnTo>
                  <a:lnTo>
                    <a:pt x="32" y="63"/>
                  </a:lnTo>
                  <a:lnTo>
                    <a:pt x="32" y="73"/>
                  </a:lnTo>
                  <a:lnTo>
                    <a:pt x="42" y="73"/>
                  </a:lnTo>
                  <a:lnTo>
                    <a:pt x="32" y="84"/>
                  </a:lnTo>
                  <a:lnTo>
                    <a:pt x="32" y="94"/>
                  </a:lnTo>
                  <a:lnTo>
                    <a:pt x="21" y="94"/>
                  </a:lnTo>
                  <a:lnTo>
                    <a:pt x="21" y="84"/>
                  </a:lnTo>
                  <a:lnTo>
                    <a:pt x="21" y="73"/>
                  </a:lnTo>
                  <a:lnTo>
                    <a:pt x="21" y="63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11" y="42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11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1389"/>
            <p:cNvSpPr>
              <a:spLocks/>
            </p:cNvSpPr>
            <p:nvPr/>
          </p:nvSpPr>
          <p:spPr bwMode="auto">
            <a:xfrm>
              <a:off x="2541746" y="4593483"/>
              <a:ext cx="118345" cy="119504"/>
            </a:xfrm>
            <a:custGeom>
              <a:avLst/>
              <a:gdLst>
                <a:gd name="T0" fmla="*/ 27 w 147"/>
                <a:gd name="T1" fmla="*/ 6 h 147"/>
                <a:gd name="T2" fmla="*/ 37 w 147"/>
                <a:gd name="T3" fmla="*/ 0 h 147"/>
                <a:gd name="T4" fmla="*/ 42 w 147"/>
                <a:gd name="T5" fmla="*/ 0 h 147"/>
                <a:gd name="T6" fmla="*/ 48 w 147"/>
                <a:gd name="T7" fmla="*/ 6 h 147"/>
                <a:gd name="T8" fmla="*/ 53 w 147"/>
                <a:gd name="T9" fmla="*/ 18 h 147"/>
                <a:gd name="T10" fmla="*/ 64 w 147"/>
                <a:gd name="T11" fmla="*/ 25 h 147"/>
                <a:gd name="T12" fmla="*/ 64 w 147"/>
                <a:gd name="T13" fmla="*/ 37 h 147"/>
                <a:gd name="T14" fmla="*/ 74 w 147"/>
                <a:gd name="T15" fmla="*/ 43 h 147"/>
                <a:gd name="T16" fmla="*/ 64 w 147"/>
                <a:gd name="T17" fmla="*/ 49 h 147"/>
                <a:gd name="T18" fmla="*/ 53 w 147"/>
                <a:gd name="T19" fmla="*/ 62 h 147"/>
                <a:gd name="T20" fmla="*/ 42 w 147"/>
                <a:gd name="T21" fmla="*/ 74 h 147"/>
                <a:gd name="T22" fmla="*/ 37 w 147"/>
                <a:gd name="T23" fmla="*/ 74 h 147"/>
                <a:gd name="T24" fmla="*/ 27 w 147"/>
                <a:gd name="T25" fmla="*/ 74 h 147"/>
                <a:gd name="T26" fmla="*/ 21 w 147"/>
                <a:gd name="T27" fmla="*/ 80 h 147"/>
                <a:gd name="T28" fmla="*/ 11 w 147"/>
                <a:gd name="T29" fmla="*/ 86 h 147"/>
                <a:gd name="T30" fmla="*/ 5 w 147"/>
                <a:gd name="T31" fmla="*/ 86 h 147"/>
                <a:gd name="T32" fmla="*/ 5 w 147"/>
                <a:gd name="T33" fmla="*/ 74 h 147"/>
                <a:gd name="T34" fmla="*/ 0 w 147"/>
                <a:gd name="T35" fmla="*/ 68 h 147"/>
                <a:gd name="T36" fmla="*/ 0 w 147"/>
                <a:gd name="T37" fmla="*/ 62 h 147"/>
                <a:gd name="T38" fmla="*/ 0 w 147"/>
                <a:gd name="T39" fmla="*/ 49 h 147"/>
                <a:gd name="T40" fmla="*/ 0 w 147"/>
                <a:gd name="T41" fmla="*/ 43 h 147"/>
                <a:gd name="T42" fmla="*/ 5 w 147"/>
                <a:gd name="T43" fmla="*/ 37 h 147"/>
                <a:gd name="T44" fmla="*/ 5 w 147"/>
                <a:gd name="T45" fmla="*/ 25 h 147"/>
                <a:gd name="T46" fmla="*/ 5 w 147"/>
                <a:gd name="T47" fmla="*/ 6 h 147"/>
                <a:gd name="T48" fmla="*/ 11 w 147"/>
                <a:gd name="T49" fmla="*/ 6 h 147"/>
                <a:gd name="T50" fmla="*/ 21 w 147"/>
                <a:gd name="T51" fmla="*/ 0 h 147"/>
                <a:gd name="T52" fmla="*/ 27 w 147"/>
                <a:gd name="T53" fmla="*/ 6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147"/>
                <a:gd name="T83" fmla="*/ 147 w 147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147">
                  <a:moveTo>
                    <a:pt x="52" y="10"/>
                  </a:moveTo>
                  <a:lnTo>
                    <a:pt x="73" y="0"/>
                  </a:lnTo>
                  <a:lnTo>
                    <a:pt x="83" y="0"/>
                  </a:lnTo>
                  <a:lnTo>
                    <a:pt x="94" y="10"/>
                  </a:lnTo>
                  <a:lnTo>
                    <a:pt x="104" y="31"/>
                  </a:lnTo>
                  <a:lnTo>
                    <a:pt x="125" y="42"/>
                  </a:lnTo>
                  <a:lnTo>
                    <a:pt x="125" y="63"/>
                  </a:lnTo>
                  <a:lnTo>
                    <a:pt x="146" y="73"/>
                  </a:lnTo>
                  <a:lnTo>
                    <a:pt x="125" y="83"/>
                  </a:lnTo>
                  <a:lnTo>
                    <a:pt x="104" y="104"/>
                  </a:lnTo>
                  <a:lnTo>
                    <a:pt x="83" y="125"/>
                  </a:lnTo>
                  <a:lnTo>
                    <a:pt x="73" y="125"/>
                  </a:lnTo>
                  <a:lnTo>
                    <a:pt x="52" y="125"/>
                  </a:lnTo>
                  <a:lnTo>
                    <a:pt x="42" y="136"/>
                  </a:lnTo>
                  <a:lnTo>
                    <a:pt x="21" y="146"/>
                  </a:lnTo>
                  <a:lnTo>
                    <a:pt x="10" y="146"/>
                  </a:lnTo>
                  <a:lnTo>
                    <a:pt x="10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10" y="63"/>
                  </a:lnTo>
                  <a:lnTo>
                    <a:pt x="10" y="42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42" y="0"/>
                  </a:lnTo>
                  <a:lnTo>
                    <a:pt x="5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1390"/>
            <p:cNvSpPr>
              <a:spLocks/>
            </p:cNvSpPr>
            <p:nvPr/>
          </p:nvSpPr>
          <p:spPr bwMode="auto">
            <a:xfrm>
              <a:off x="2658648" y="4403363"/>
              <a:ext cx="10102" cy="16296"/>
            </a:xfrm>
            <a:custGeom>
              <a:avLst/>
              <a:gdLst>
                <a:gd name="T0" fmla="*/ 3 w 12"/>
                <a:gd name="T1" fmla="*/ 0 h 21"/>
                <a:gd name="T2" fmla="*/ 3 w 12"/>
                <a:gd name="T3" fmla="*/ 0 h 21"/>
                <a:gd name="T4" fmla="*/ 6 w 12"/>
                <a:gd name="T5" fmla="*/ 0 h 21"/>
                <a:gd name="T6" fmla="*/ 6 w 12"/>
                <a:gd name="T7" fmla="*/ 4 h 21"/>
                <a:gd name="T8" fmla="*/ 6 w 12"/>
                <a:gd name="T9" fmla="*/ 7 h 21"/>
                <a:gd name="T10" fmla="*/ 3 w 12"/>
                <a:gd name="T11" fmla="*/ 11 h 21"/>
                <a:gd name="T12" fmla="*/ 0 w 12"/>
                <a:gd name="T13" fmla="*/ 7 h 21"/>
                <a:gd name="T14" fmla="*/ 0 w 12"/>
                <a:gd name="T15" fmla="*/ 4 h 21"/>
                <a:gd name="T16" fmla="*/ 0 w 12"/>
                <a:gd name="T17" fmla="*/ 0 h 21"/>
                <a:gd name="T18" fmla="*/ 3 w 12"/>
                <a:gd name="T19" fmla="*/ 4 h 21"/>
                <a:gd name="T20" fmla="*/ 3 w 12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1"/>
                <a:gd name="T35" fmla="*/ 12 w 12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1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11" y="13"/>
                  </a:lnTo>
                  <a:lnTo>
                    <a:pt x="6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7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1391"/>
            <p:cNvSpPr>
              <a:spLocks/>
            </p:cNvSpPr>
            <p:nvPr/>
          </p:nvSpPr>
          <p:spPr bwMode="auto">
            <a:xfrm>
              <a:off x="2658648" y="4403363"/>
              <a:ext cx="17319" cy="25802"/>
            </a:xfrm>
            <a:custGeom>
              <a:avLst/>
              <a:gdLst>
                <a:gd name="T0" fmla="*/ 6 w 22"/>
                <a:gd name="T1" fmla="*/ 0 h 32"/>
                <a:gd name="T2" fmla="*/ 11 w 22"/>
                <a:gd name="T3" fmla="*/ 0 h 32"/>
                <a:gd name="T4" fmla="*/ 11 w 22"/>
                <a:gd name="T5" fmla="*/ 6 h 32"/>
                <a:gd name="T6" fmla="*/ 11 w 22"/>
                <a:gd name="T7" fmla="*/ 12 h 32"/>
                <a:gd name="T8" fmla="*/ 6 w 22"/>
                <a:gd name="T9" fmla="*/ 18 h 32"/>
                <a:gd name="T10" fmla="*/ 0 w 22"/>
                <a:gd name="T11" fmla="*/ 12 h 32"/>
                <a:gd name="T12" fmla="*/ 0 w 22"/>
                <a:gd name="T13" fmla="*/ 6 h 32"/>
                <a:gd name="T14" fmla="*/ 0 w 22"/>
                <a:gd name="T15" fmla="*/ 0 h 32"/>
                <a:gd name="T16" fmla="*/ 6 w 22"/>
                <a:gd name="T17" fmla="*/ 6 h 32"/>
                <a:gd name="T18" fmla="*/ 6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1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11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1392"/>
            <p:cNvSpPr>
              <a:spLocks/>
            </p:cNvSpPr>
            <p:nvPr/>
          </p:nvSpPr>
          <p:spPr bwMode="auto">
            <a:xfrm>
              <a:off x="2397424" y="432731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1393"/>
            <p:cNvSpPr>
              <a:spLocks/>
            </p:cNvSpPr>
            <p:nvPr/>
          </p:nvSpPr>
          <p:spPr bwMode="auto">
            <a:xfrm>
              <a:off x="2397424" y="4209168"/>
              <a:ext cx="83707" cy="135800"/>
            </a:xfrm>
            <a:custGeom>
              <a:avLst/>
              <a:gdLst>
                <a:gd name="T0" fmla="*/ 14 w 105"/>
                <a:gd name="T1" fmla="*/ 93 h 168"/>
                <a:gd name="T2" fmla="*/ 10 w 105"/>
                <a:gd name="T3" fmla="*/ 93 h 168"/>
                <a:gd name="T4" fmla="*/ 10 w 105"/>
                <a:gd name="T5" fmla="*/ 88 h 168"/>
                <a:gd name="T6" fmla="*/ 10 w 105"/>
                <a:gd name="T7" fmla="*/ 82 h 168"/>
                <a:gd name="T8" fmla="*/ 5 w 105"/>
                <a:gd name="T9" fmla="*/ 82 h 168"/>
                <a:gd name="T10" fmla="*/ 0 w 105"/>
                <a:gd name="T11" fmla="*/ 76 h 168"/>
                <a:gd name="T12" fmla="*/ 0 w 105"/>
                <a:gd name="T13" fmla="*/ 70 h 168"/>
                <a:gd name="T14" fmla="*/ 0 w 105"/>
                <a:gd name="T15" fmla="*/ 64 h 168"/>
                <a:gd name="T16" fmla="*/ 5 w 105"/>
                <a:gd name="T17" fmla="*/ 64 h 168"/>
                <a:gd name="T18" fmla="*/ 5 w 105"/>
                <a:gd name="T19" fmla="*/ 58 h 168"/>
                <a:gd name="T20" fmla="*/ 10 w 105"/>
                <a:gd name="T21" fmla="*/ 52 h 168"/>
                <a:gd name="T22" fmla="*/ 14 w 105"/>
                <a:gd name="T23" fmla="*/ 52 h 168"/>
                <a:gd name="T24" fmla="*/ 14 w 105"/>
                <a:gd name="T25" fmla="*/ 58 h 168"/>
                <a:gd name="T26" fmla="*/ 19 w 105"/>
                <a:gd name="T27" fmla="*/ 58 h 168"/>
                <a:gd name="T28" fmla="*/ 24 w 105"/>
                <a:gd name="T29" fmla="*/ 52 h 168"/>
                <a:gd name="T30" fmla="*/ 24 w 105"/>
                <a:gd name="T31" fmla="*/ 47 h 168"/>
                <a:gd name="T32" fmla="*/ 29 w 105"/>
                <a:gd name="T33" fmla="*/ 41 h 168"/>
                <a:gd name="T34" fmla="*/ 29 w 105"/>
                <a:gd name="T35" fmla="*/ 35 h 168"/>
                <a:gd name="T36" fmla="*/ 33 w 105"/>
                <a:gd name="T37" fmla="*/ 29 h 168"/>
                <a:gd name="T38" fmla="*/ 33 w 105"/>
                <a:gd name="T39" fmla="*/ 23 h 168"/>
                <a:gd name="T40" fmla="*/ 33 w 105"/>
                <a:gd name="T41" fmla="*/ 17 h 168"/>
                <a:gd name="T42" fmla="*/ 38 w 105"/>
                <a:gd name="T43" fmla="*/ 17 h 168"/>
                <a:gd name="T44" fmla="*/ 38 w 105"/>
                <a:gd name="T45" fmla="*/ 12 h 168"/>
                <a:gd name="T46" fmla="*/ 43 w 105"/>
                <a:gd name="T47" fmla="*/ 12 h 168"/>
                <a:gd name="T48" fmla="*/ 43 w 105"/>
                <a:gd name="T49" fmla="*/ 6 h 168"/>
                <a:gd name="T50" fmla="*/ 38 w 105"/>
                <a:gd name="T51" fmla="*/ 6 h 168"/>
                <a:gd name="T52" fmla="*/ 38 w 105"/>
                <a:gd name="T53" fmla="*/ 0 h 168"/>
                <a:gd name="T54" fmla="*/ 43 w 105"/>
                <a:gd name="T55" fmla="*/ 0 h 168"/>
                <a:gd name="T56" fmla="*/ 43 w 105"/>
                <a:gd name="T57" fmla="*/ 6 h 168"/>
                <a:gd name="T58" fmla="*/ 43 w 105"/>
                <a:gd name="T59" fmla="*/ 12 h 168"/>
                <a:gd name="T60" fmla="*/ 43 w 105"/>
                <a:gd name="T61" fmla="*/ 17 h 168"/>
                <a:gd name="T62" fmla="*/ 48 w 105"/>
                <a:gd name="T63" fmla="*/ 23 h 168"/>
                <a:gd name="T64" fmla="*/ 48 w 105"/>
                <a:gd name="T65" fmla="*/ 29 h 168"/>
                <a:gd name="T66" fmla="*/ 43 w 105"/>
                <a:gd name="T67" fmla="*/ 29 h 168"/>
                <a:gd name="T68" fmla="*/ 38 w 105"/>
                <a:gd name="T69" fmla="*/ 29 h 168"/>
                <a:gd name="T70" fmla="*/ 38 w 105"/>
                <a:gd name="T71" fmla="*/ 35 h 168"/>
                <a:gd name="T72" fmla="*/ 43 w 105"/>
                <a:gd name="T73" fmla="*/ 35 h 168"/>
                <a:gd name="T74" fmla="*/ 48 w 105"/>
                <a:gd name="T75" fmla="*/ 35 h 168"/>
                <a:gd name="T76" fmla="*/ 48 w 105"/>
                <a:gd name="T77" fmla="*/ 41 h 168"/>
                <a:gd name="T78" fmla="*/ 48 w 105"/>
                <a:gd name="T79" fmla="*/ 47 h 168"/>
                <a:gd name="T80" fmla="*/ 48 w 105"/>
                <a:gd name="T81" fmla="*/ 52 h 168"/>
                <a:gd name="T82" fmla="*/ 43 w 105"/>
                <a:gd name="T83" fmla="*/ 64 h 168"/>
                <a:gd name="T84" fmla="*/ 43 w 105"/>
                <a:gd name="T85" fmla="*/ 76 h 168"/>
                <a:gd name="T86" fmla="*/ 52 w 105"/>
                <a:gd name="T87" fmla="*/ 88 h 168"/>
                <a:gd name="T88" fmla="*/ 52 w 105"/>
                <a:gd name="T89" fmla="*/ 93 h 168"/>
                <a:gd name="T90" fmla="*/ 52 w 105"/>
                <a:gd name="T91" fmla="*/ 99 h 168"/>
                <a:gd name="T92" fmla="*/ 48 w 105"/>
                <a:gd name="T93" fmla="*/ 93 h 168"/>
                <a:gd name="T94" fmla="*/ 38 w 105"/>
                <a:gd name="T95" fmla="*/ 93 h 168"/>
                <a:gd name="T96" fmla="*/ 33 w 105"/>
                <a:gd name="T97" fmla="*/ 93 h 168"/>
                <a:gd name="T98" fmla="*/ 19 w 105"/>
                <a:gd name="T99" fmla="*/ 93 h 168"/>
                <a:gd name="T100" fmla="*/ 14 w 105"/>
                <a:gd name="T101" fmla="*/ 93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"/>
                <a:gd name="T154" fmla="*/ 0 h 168"/>
                <a:gd name="T155" fmla="*/ 105 w 105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" h="168">
                  <a:moveTo>
                    <a:pt x="28" y="157"/>
                  </a:moveTo>
                  <a:lnTo>
                    <a:pt x="19" y="157"/>
                  </a:lnTo>
                  <a:lnTo>
                    <a:pt x="19" y="147"/>
                  </a:lnTo>
                  <a:lnTo>
                    <a:pt x="19" y="138"/>
                  </a:lnTo>
                  <a:lnTo>
                    <a:pt x="9" y="13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9" y="108"/>
                  </a:lnTo>
                  <a:lnTo>
                    <a:pt x="9" y="98"/>
                  </a:lnTo>
                  <a:lnTo>
                    <a:pt x="19" y="88"/>
                  </a:lnTo>
                  <a:lnTo>
                    <a:pt x="28" y="88"/>
                  </a:lnTo>
                  <a:lnTo>
                    <a:pt x="28" y="98"/>
                  </a:lnTo>
                  <a:lnTo>
                    <a:pt x="38" y="98"/>
                  </a:lnTo>
                  <a:lnTo>
                    <a:pt x="47" y="88"/>
                  </a:lnTo>
                  <a:lnTo>
                    <a:pt x="47" y="79"/>
                  </a:lnTo>
                  <a:lnTo>
                    <a:pt x="57" y="69"/>
                  </a:lnTo>
                  <a:lnTo>
                    <a:pt x="57" y="59"/>
                  </a:lnTo>
                  <a:lnTo>
                    <a:pt x="66" y="49"/>
                  </a:lnTo>
                  <a:lnTo>
                    <a:pt x="66" y="39"/>
                  </a:lnTo>
                  <a:lnTo>
                    <a:pt x="66" y="29"/>
                  </a:lnTo>
                  <a:lnTo>
                    <a:pt x="76" y="29"/>
                  </a:lnTo>
                  <a:lnTo>
                    <a:pt x="76" y="20"/>
                  </a:lnTo>
                  <a:lnTo>
                    <a:pt x="85" y="20"/>
                  </a:lnTo>
                  <a:lnTo>
                    <a:pt x="85" y="10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10"/>
                  </a:lnTo>
                  <a:lnTo>
                    <a:pt x="85" y="20"/>
                  </a:lnTo>
                  <a:lnTo>
                    <a:pt x="85" y="29"/>
                  </a:lnTo>
                  <a:lnTo>
                    <a:pt x="95" y="39"/>
                  </a:lnTo>
                  <a:lnTo>
                    <a:pt x="95" y="49"/>
                  </a:lnTo>
                  <a:lnTo>
                    <a:pt x="85" y="49"/>
                  </a:lnTo>
                  <a:lnTo>
                    <a:pt x="76" y="49"/>
                  </a:lnTo>
                  <a:lnTo>
                    <a:pt x="76" y="59"/>
                  </a:lnTo>
                  <a:lnTo>
                    <a:pt x="85" y="59"/>
                  </a:lnTo>
                  <a:lnTo>
                    <a:pt x="95" y="59"/>
                  </a:lnTo>
                  <a:lnTo>
                    <a:pt x="95" y="69"/>
                  </a:lnTo>
                  <a:lnTo>
                    <a:pt x="95" y="79"/>
                  </a:lnTo>
                  <a:lnTo>
                    <a:pt x="95" y="88"/>
                  </a:lnTo>
                  <a:lnTo>
                    <a:pt x="85" y="108"/>
                  </a:lnTo>
                  <a:lnTo>
                    <a:pt x="85" y="128"/>
                  </a:lnTo>
                  <a:lnTo>
                    <a:pt x="104" y="147"/>
                  </a:lnTo>
                  <a:lnTo>
                    <a:pt x="104" y="157"/>
                  </a:lnTo>
                  <a:lnTo>
                    <a:pt x="104" y="167"/>
                  </a:lnTo>
                  <a:lnTo>
                    <a:pt x="95" y="157"/>
                  </a:lnTo>
                  <a:lnTo>
                    <a:pt x="76" y="157"/>
                  </a:lnTo>
                  <a:lnTo>
                    <a:pt x="66" y="157"/>
                  </a:lnTo>
                  <a:lnTo>
                    <a:pt x="38" y="157"/>
                  </a:lnTo>
                  <a:lnTo>
                    <a:pt x="28" y="1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1394"/>
            <p:cNvSpPr>
              <a:spLocks/>
            </p:cNvSpPr>
            <p:nvPr/>
          </p:nvSpPr>
          <p:spPr bwMode="auto">
            <a:xfrm>
              <a:off x="2397424" y="4327315"/>
              <a:ext cx="10103" cy="950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0 w 12"/>
                <a:gd name="T5" fmla="*/ 0 h 12"/>
                <a:gd name="T6" fmla="*/ 6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1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1395"/>
            <p:cNvSpPr>
              <a:spLocks/>
            </p:cNvSpPr>
            <p:nvPr/>
          </p:nvSpPr>
          <p:spPr bwMode="auto">
            <a:xfrm>
              <a:off x="2397424" y="4209168"/>
              <a:ext cx="93810" cy="143948"/>
            </a:xfrm>
            <a:custGeom>
              <a:avLst/>
              <a:gdLst>
                <a:gd name="T0" fmla="*/ 16 w 116"/>
                <a:gd name="T1" fmla="*/ 99 h 179"/>
                <a:gd name="T2" fmla="*/ 11 w 116"/>
                <a:gd name="T3" fmla="*/ 99 h 179"/>
                <a:gd name="T4" fmla="*/ 11 w 116"/>
                <a:gd name="T5" fmla="*/ 93 h 179"/>
                <a:gd name="T6" fmla="*/ 11 w 116"/>
                <a:gd name="T7" fmla="*/ 87 h 179"/>
                <a:gd name="T8" fmla="*/ 5 w 116"/>
                <a:gd name="T9" fmla="*/ 87 h 179"/>
                <a:gd name="T10" fmla="*/ 0 w 116"/>
                <a:gd name="T11" fmla="*/ 81 h 179"/>
                <a:gd name="T12" fmla="*/ 0 w 116"/>
                <a:gd name="T13" fmla="*/ 75 h 179"/>
                <a:gd name="T14" fmla="*/ 0 w 116"/>
                <a:gd name="T15" fmla="*/ 68 h 179"/>
                <a:gd name="T16" fmla="*/ 5 w 116"/>
                <a:gd name="T17" fmla="*/ 68 h 179"/>
                <a:gd name="T18" fmla="*/ 5 w 116"/>
                <a:gd name="T19" fmla="*/ 62 h 179"/>
                <a:gd name="T20" fmla="*/ 11 w 116"/>
                <a:gd name="T21" fmla="*/ 56 h 179"/>
                <a:gd name="T22" fmla="*/ 16 w 116"/>
                <a:gd name="T23" fmla="*/ 56 h 179"/>
                <a:gd name="T24" fmla="*/ 16 w 116"/>
                <a:gd name="T25" fmla="*/ 62 h 179"/>
                <a:gd name="T26" fmla="*/ 21 w 116"/>
                <a:gd name="T27" fmla="*/ 62 h 179"/>
                <a:gd name="T28" fmla="*/ 26 w 116"/>
                <a:gd name="T29" fmla="*/ 56 h 179"/>
                <a:gd name="T30" fmla="*/ 26 w 116"/>
                <a:gd name="T31" fmla="*/ 50 h 179"/>
                <a:gd name="T32" fmla="*/ 32 w 116"/>
                <a:gd name="T33" fmla="*/ 43 h 179"/>
                <a:gd name="T34" fmla="*/ 32 w 116"/>
                <a:gd name="T35" fmla="*/ 37 h 179"/>
                <a:gd name="T36" fmla="*/ 37 w 116"/>
                <a:gd name="T37" fmla="*/ 31 h 179"/>
                <a:gd name="T38" fmla="*/ 37 w 116"/>
                <a:gd name="T39" fmla="*/ 25 h 179"/>
                <a:gd name="T40" fmla="*/ 37 w 116"/>
                <a:gd name="T41" fmla="*/ 18 h 179"/>
                <a:gd name="T42" fmla="*/ 43 w 116"/>
                <a:gd name="T43" fmla="*/ 18 h 179"/>
                <a:gd name="T44" fmla="*/ 43 w 116"/>
                <a:gd name="T45" fmla="*/ 12 h 179"/>
                <a:gd name="T46" fmla="*/ 48 w 116"/>
                <a:gd name="T47" fmla="*/ 12 h 179"/>
                <a:gd name="T48" fmla="*/ 48 w 116"/>
                <a:gd name="T49" fmla="*/ 6 h 179"/>
                <a:gd name="T50" fmla="*/ 43 w 116"/>
                <a:gd name="T51" fmla="*/ 6 h 179"/>
                <a:gd name="T52" fmla="*/ 43 w 116"/>
                <a:gd name="T53" fmla="*/ 0 h 179"/>
                <a:gd name="T54" fmla="*/ 48 w 116"/>
                <a:gd name="T55" fmla="*/ 0 h 179"/>
                <a:gd name="T56" fmla="*/ 48 w 116"/>
                <a:gd name="T57" fmla="*/ 6 h 179"/>
                <a:gd name="T58" fmla="*/ 48 w 116"/>
                <a:gd name="T59" fmla="*/ 12 h 179"/>
                <a:gd name="T60" fmla="*/ 48 w 116"/>
                <a:gd name="T61" fmla="*/ 18 h 179"/>
                <a:gd name="T62" fmla="*/ 53 w 116"/>
                <a:gd name="T63" fmla="*/ 25 h 179"/>
                <a:gd name="T64" fmla="*/ 53 w 116"/>
                <a:gd name="T65" fmla="*/ 31 h 179"/>
                <a:gd name="T66" fmla="*/ 48 w 116"/>
                <a:gd name="T67" fmla="*/ 31 h 179"/>
                <a:gd name="T68" fmla="*/ 43 w 116"/>
                <a:gd name="T69" fmla="*/ 31 h 179"/>
                <a:gd name="T70" fmla="*/ 43 w 116"/>
                <a:gd name="T71" fmla="*/ 37 h 179"/>
                <a:gd name="T72" fmla="*/ 48 w 116"/>
                <a:gd name="T73" fmla="*/ 37 h 179"/>
                <a:gd name="T74" fmla="*/ 53 w 116"/>
                <a:gd name="T75" fmla="*/ 37 h 179"/>
                <a:gd name="T76" fmla="*/ 53 w 116"/>
                <a:gd name="T77" fmla="*/ 43 h 179"/>
                <a:gd name="T78" fmla="*/ 53 w 116"/>
                <a:gd name="T79" fmla="*/ 50 h 179"/>
                <a:gd name="T80" fmla="*/ 53 w 116"/>
                <a:gd name="T81" fmla="*/ 56 h 179"/>
                <a:gd name="T82" fmla="*/ 48 w 116"/>
                <a:gd name="T83" fmla="*/ 68 h 179"/>
                <a:gd name="T84" fmla="*/ 48 w 116"/>
                <a:gd name="T85" fmla="*/ 81 h 179"/>
                <a:gd name="T86" fmla="*/ 58 w 116"/>
                <a:gd name="T87" fmla="*/ 93 h 179"/>
                <a:gd name="T88" fmla="*/ 58 w 116"/>
                <a:gd name="T89" fmla="*/ 99 h 179"/>
                <a:gd name="T90" fmla="*/ 58 w 116"/>
                <a:gd name="T91" fmla="*/ 105 h 179"/>
                <a:gd name="T92" fmla="*/ 53 w 116"/>
                <a:gd name="T93" fmla="*/ 99 h 179"/>
                <a:gd name="T94" fmla="*/ 43 w 116"/>
                <a:gd name="T95" fmla="*/ 99 h 179"/>
                <a:gd name="T96" fmla="*/ 37 w 116"/>
                <a:gd name="T97" fmla="*/ 99 h 179"/>
                <a:gd name="T98" fmla="*/ 21 w 116"/>
                <a:gd name="T99" fmla="*/ 99 h 179"/>
                <a:gd name="T100" fmla="*/ 16 w 116"/>
                <a:gd name="T101" fmla="*/ 99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6"/>
                <a:gd name="T154" fmla="*/ 0 h 179"/>
                <a:gd name="T155" fmla="*/ 116 w 116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6" h="179">
                  <a:moveTo>
                    <a:pt x="31" y="168"/>
                  </a:moveTo>
                  <a:lnTo>
                    <a:pt x="21" y="168"/>
                  </a:lnTo>
                  <a:lnTo>
                    <a:pt x="21" y="157"/>
                  </a:lnTo>
                  <a:lnTo>
                    <a:pt x="21" y="147"/>
                  </a:lnTo>
                  <a:lnTo>
                    <a:pt x="10" y="147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10" y="115"/>
                  </a:lnTo>
                  <a:lnTo>
                    <a:pt x="10" y="105"/>
                  </a:lnTo>
                  <a:lnTo>
                    <a:pt x="21" y="94"/>
                  </a:lnTo>
                  <a:lnTo>
                    <a:pt x="31" y="94"/>
                  </a:lnTo>
                  <a:lnTo>
                    <a:pt x="31" y="105"/>
                  </a:lnTo>
                  <a:lnTo>
                    <a:pt x="42" y="105"/>
                  </a:lnTo>
                  <a:lnTo>
                    <a:pt x="52" y="94"/>
                  </a:lnTo>
                  <a:lnTo>
                    <a:pt x="52" y="84"/>
                  </a:lnTo>
                  <a:lnTo>
                    <a:pt x="63" y="73"/>
                  </a:lnTo>
                  <a:lnTo>
                    <a:pt x="63" y="63"/>
                  </a:lnTo>
                  <a:lnTo>
                    <a:pt x="73" y="52"/>
                  </a:lnTo>
                  <a:lnTo>
                    <a:pt x="73" y="42"/>
                  </a:lnTo>
                  <a:lnTo>
                    <a:pt x="73" y="31"/>
                  </a:lnTo>
                  <a:lnTo>
                    <a:pt x="84" y="3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94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94" y="31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94" y="52"/>
                  </a:lnTo>
                  <a:lnTo>
                    <a:pt x="84" y="52"/>
                  </a:lnTo>
                  <a:lnTo>
                    <a:pt x="84" y="63"/>
                  </a:lnTo>
                  <a:lnTo>
                    <a:pt x="94" y="63"/>
                  </a:lnTo>
                  <a:lnTo>
                    <a:pt x="105" y="63"/>
                  </a:lnTo>
                  <a:lnTo>
                    <a:pt x="105" y="73"/>
                  </a:lnTo>
                  <a:lnTo>
                    <a:pt x="105" y="84"/>
                  </a:lnTo>
                  <a:lnTo>
                    <a:pt x="105" y="94"/>
                  </a:lnTo>
                  <a:lnTo>
                    <a:pt x="94" y="115"/>
                  </a:lnTo>
                  <a:lnTo>
                    <a:pt x="94" y="136"/>
                  </a:lnTo>
                  <a:lnTo>
                    <a:pt x="115" y="157"/>
                  </a:lnTo>
                  <a:lnTo>
                    <a:pt x="115" y="168"/>
                  </a:lnTo>
                  <a:lnTo>
                    <a:pt x="115" y="178"/>
                  </a:lnTo>
                  <a:lnTo>
                    <a:pt x="105" y="168"/>
                  </a:lnTo>
                  <a:lnTo>
                    <a:pt x="84" y="168"/>
                  </a:lnTo>
                  <a:lnTo>
                    <a:pt x="73" y="168"/>
                  </a:lnTo>
                  <a:lnTo>
                    <a:pt x="42" y="168"/>
                  </a:lnTo>
                  <a:lnTo>
                    <a:pt x="31" y="16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1396"/>
            <p:cNvSpPr>
              <a:spLocks/>
            </p:cNvSpPr>
            <p:nvPr/>
          </p:nvSpPr>
          <p:spPr bwMode="auto">
            <a:xfrm>
              <a:off x="2473915" y="4234971"/>
              <a:ext cx="160198" cy="101850"/>
            </a:xfrm>
            <a:custGeom>
              <a:avLst/>
              <a:gdLst>
                <a:gd name="T0" fmla="*/ 90 w 200"/>
                <a:gd name="T1" fmla="*/ 37 h 127"/>
                <a:gd name="T2" fmla="*/ 95 w 200"/>
                <a:gd name="T3" fmla="*/ 44 h 127"/>
                <a:gd name="T4" fmla="*/ 100 w 200"/>
                <a:gd name="T5" fmla="*/ 56 h 127"/>
                <a:gd name="T6" fmla="*/ 95 w 200"/>
                <a:gd name="T7" fmla="*/ 56 h 127"/>
                <a:gd name="T8" fmla="*/ 85 w 200"/>
                <a:gd name="T9" fmla="*/ 56 h 127"/>
                <a:gd name="T10" fmla="*/ 79 w 200"/>
                <a:gd name="T11" fmla="*/ 56 h 127"/>
                <a:gd name="T12" fmla="*/ 74 w 200"/>
                <a:gd name="T13" fmla="*/ 56 h 127"/>
                <a:gd name="T14" fmla="*/ 64 w 200"/>
                <a:gd name="T15" fmla="*/ 62 h 127"/>
                <a:gd name="T16" fmla="*/ 53 w 200"/>
                <a:gd name="T17" fmla="*/ 62 h 127"/>
                <a:gd name="T18" fmla="*/ 42 w 200"/>
                <a:gd name="T19" fmla="*/ 56 h 127"/>
                <a:gd name="T20" fmla="*/ 37 w 200"/>
                <a:gd name="T21" fmla="*/ 56 h 127"/>
                <a:gd name="T22" fmla="*/ 32 w 200"/>
                <a:gd name="T23" fmla="*/ 69 h 127"/>
                <a:gd name="T24" fmla="*/ 21 w 200"/>
                <a:gd name="T25" fmla="*/ 69 h 127"/>
                <a:gd name="T26" fmla="*/ 11 w 200"/>
                <a:gd name="T27" fmla="*/ 74 h 127"/>
                <a:gd name="T28" fmla="*/ 0 w 200"/>
                <a:gd name="T29" fmla="*/ 62 h 127"/>
                <a:gd name="T30" fmla="*/ 0 w 200"/>
                <a:gd name="T31" fmla="*/ 50 h 127"/>
                <a:gd name="T32" fmla="*/ 5 w 200"/>
                <a:gd name="T33" fmla="*/ 37 h 127"/>
                <a:gd name="T34" fmla="*/ 5 w 200"/>
                <a:gd name="T35" fmla="*/ 31 h 127"/>
                <a:gd name="T36" fmla="*/ 11 w 200"/>
                <a:gd name="T37" fmla="*/ 31 h 127"/>
                <a:gd name="T38" fmla="*/ 16 w 200"/>
                <a:gd name="T39" fmla="*/ 31 h 127"/>
                <a:gd name="T40" fmla="*/ 21 w 200"/>
                <a:gd name="T41" fmla="*/ 31 h 127"/>
                <a:gd name="T42" fmla="*/ 26 w 200"/>
                <a:gd name="T43" fmla="*/ 31 h 127"/>
                <a:gd name="T44" fmla="*/ 32 w 200"/>
                <a:gd name="T45" fmla="*/ 25 h 127"/>
                <a:gd name="T46" fmla="*/ 37 w 200"/>
                <a:gd name="T47" fmla="*/ 25 h 127"/>
                <a:gd name="T48" fmla="*/ 37 w 200"/>
                <a:gd name="T49" fmla="*/ 19 h 127"/>
                <a:gd name="T50" fmla="*/ 42 w 200"/>
                <a:gd name="T51" fmla="*/ 19 h 127"/>
                <a:gd name="T52" fmla="*/ 47 w 200"/>
                <a:gd name="T53" fmla="*/ 19 h 127"/>
                <a:gd name="T54" fmla="*/ 53 w 200"/>
                <a:gd name="T55" fmla="*/ 12 h 127"/>
                <a:gd name="T56" fmla="*/ 58 w 200"/>
                <a:gd name="T57" fmla="*/ 6 h 127"/>
                <a:gd name="T58" fmla="*/ 58 w 200"/>
                <a:gd name="T59" fmla="*/ 0 h 127"/>
                <a:gd name="T60" fmla="*/ 64 w 200"/>
                <a:gd name="T61" fmla="*/ 0 h 127"/>
                <a:gd name="T62" fmla="*/ 69 w 200"/>
                <a:gd name="T63" fmla="*/ 6 h 127"/>
                <a:gd name="T64" fmla="*/ 69 w 200"/>
                <a:gd name="T65" fmla="*/ 19 h 127"/>
                <a:gd name="T66" fmla="*/ 74 w 200"/>
                <a:gd name="T67" fmla="*/ 25 h 127"/>
                <a:gd name="T68" fmla="*/ 85 w 200"/>
                <a:gd name="T69" fmla="*/ 31 h 127"/>
                <a:gd name="T70" fmla="*/ 90 w 200"/>
                <a:gd name="T71" fmla="*/ 37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"/>
                <a:gd name="T109" fmla="*/ 0 h 127"/>
                <a:gd name="T110" fmla="*/ 200 w 200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" h="127">
                  <a:moveTo>
                    <a:pt x="178" y="63"/>
                  </a:moveTo>
                  <a:lnTo>
                    <a:pt x="189" y="74"/>
                  </a:lnTo>
                  <a:lnTo>
                    <a:pt x="199" y="95"/>
                  </a:lnTo>
                  <a:lnTo>
                    <a:pt x="189" y="95"/>
                  </a:lnTo>
                  <a:lnTo>
                    <a:pt x="168" y="95"/>
                  </a:lnTo>
                  <a:lnTo>
                    <a:pt x="157" y="95"/>
                  </a:lnTo>
                  <a:lnTo>
                    <a:pt x="147" y="95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84" y="95"/>
                  </a:lnTo>
                  <a:lnTo>
                    <a:pt x="73" y="95"/>
                  </a:lnTo>
                  <a:lnTo>
                    <a:pt x="63" y="116"/>
                  </a:lnTo>
                  <a:lnTo>
                    <a:pt x="42" y="116"/>
                  </a:lnTo>
                  <a:lnTo>
                    <a:pt x="21" y="126"/>
                  </a:lnTo>
                  <a:lnTo>
                    <a:pt x="0" y="105"/>
                  </a:lnTo>
                  <a:lnTo>
                    <a:pt x="0" y="84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21" y="53"/>
                  </a:lnTo>
                  <a:lnTo>
                    <a:pt x="31" y="53"/>
                  </a:lnTo>
                  <a:lnTo>
                    <a:pt x="42" y="53"/>
                  </a:lnTo>
                  <a:lnTo>
                    <a:pt x="52" y="53"/>
                  </a:lnTo>
                  <a:lnTo>
                    <a:pt x="63" y="42"/>
                  </a:lnTo>
                  <a:lnTo>
                    <a:pt x="73" y="42"/>
                  </a:lnTo>
                  <a:lnTo>
                    <a:pt x="73" y="32"/>
                  </a:lnTo>
                  <a:lnTo>
                    <a:pt x="84" y="32"/>
                  </a:lnTo>
                  <a:lnTo>
                    <a:pt x="94" y="32"/>
                  </a:lnTo>
                  <a:lnTo>
                    <a:pt x="105" y="21"/>
                  </a:lnTo>
                  <a:lnTo>
                    <a:pt x="115" y="11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36" y="11"/>
                  </a:lnTo>
                  <a:lnTo>
                    <a:pt x="136" y="32"/>
                  </a:lnTo>
                  <a:lnTo>
                    <a:pt x="147" y="42"/>
                  </a:lnTo>
                  <a:lnTo>
                    <a:pt x="168" y="53"/>
                  </a:lnTo>
                  <a:lnTo>
                    <a:pt x="178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1397"/>
            <p:cNvSpPr>
              <a:spLocks/>
            </p:cNvSpPr>
            <p:nvPr/>
          </p:nvSpPr>
          <p:spPr bwMode="auto">
            <a:xfrm>
              <a:off x="2463812" y="4076084"/>
              <a:ext cx="119788" cy="194194"/>
            </a:xfrm>
            <a:custGeom>
              <a:avLst/>
              <a:gdLst>
                <a:gd name="T0" fmla="*/ 69 w 148"/>
                <a:gd name="T1" fmla="*/ 35 h 242"/>
                <a:gd name="T2" fmla="*/ 74 w 148"/>
                <a:gd name="T3" fmla="*/ 41 h 242"/>
                <a:gd name="T4" fmla="*/ 74 w 148"/>
                <a:gd name="T5" fmla="*/ 53 h 242"/>
                <a:gd name="T6" fmla="*/ 74 w 148"/>
                <a:gd name="T7" fmla="*/ 65 h 242"/>
                <a:gd name="T8" fmla="*/ 69 w 148"/>
                <a:gd name="T9" fmla="*/ 72 h 242"/>
                <a:gd name="T10" fmla="*/ 64 w 148"/>
                <a:gd name="T11" fmla="*/ 83 h 242"/>
                <a:gd name="T12" fmla="*/ 60 w 148"/>
                <a:gd name="T13" fmla="*/ 89 h 242"/>
                <a:gd name="T14" fmla="*/ 64 w 148"/>
                <a:gd name="T15" fmla="*/ 95 h 242"/>
                <a:gd name="T16" fmla="*/ 64 w 148"/>
                <a:gd name="T17" fmla="*/ 107 h 242"/>
                <a:gd name="T18" fmla="*/ 60 w 148"/>
                <a:gd name="T19" fmla="*/ 113 h 242"/>
                <a:gd name="T20" fmla="*/ 55 w 148"/>
                <a:gd name="T21" fmla="*/ 125 h 242"/>
                <a:gd name="T22" fmla="*/ 45 w 148"/>
                <a:gd name="T23" fmla="*/ 131 h 242"/>
                <a:gd name="T24" fmla="*/ 40 w 148"/>
                <a:gd name="T25" fmla="*/ 137 h 242"/>
                <a:gd name="T26" fmla="*/ 30 w 148"/>
                <a:gd name="T27" fmla="*/ 142 h 242"/>
                <a:gd name="T28" fmla="*/ 20 w 148"/>
                <a:gd name="T29" fmla="*/ 142 h 242"/>
                <a:gd name="T30" fmla="*/ 10 w 148"/>
                <a:gd name="T31" fmla="*/ 142 h 242"/>
                <a:gd name="T32" fmla="*/ 10 w 148"/>
                <a:gd name="T33" fmla="*/ 131 h 242"/>
                <a:gd name="T34" fmla="*/ 0 w 148"/>
                <a:gd name="T35" fmla="*/ 131 h 242"/>
                <a:gd name="T36" fmla="*/ 5 w 148"/>
                <a:gd name="T37" fmla="*/ 125 h 242"/>
                <a:gd name="T38" fmla="*/ 10 w 148"/>
                <a:gd name="T39" fmla="*/ 119 h 242"/>
                <a:gd name="T40" fmla="*/ 5 w 148"/>
                <a:gd name="T41" fmla="*/ 107 h 242"/>
                <a:gd name="T42" fmla="*/ 5 w 148"/>
                <a:gd name="T43" fmla="*/ 95 h 242"/>
                <a:gd name="T44" fmla="*/ 5 w 148"/>
                <a:gd name="T45" fmla="*/ 89 h 242"/>
                <a:gd name="T46" fmla="*/ 0 w 148"/>
                <a:gd name="T47" fmla="*/ 77 h 242"/>
                <a:gd name="T48" fmla="*/ 5 w 148"/>
                <a:gd name="T49" fmla="*/ 72 h 242"/>
                <a:gd name="T50" fmla="*/ 10 w 148"/>
                <a:gd name="T51" fmla="*/ 65 h 242"/>
                <a:gd name="T52" fmla="*/ 10 w 148"/>
                <a:gd name="T53" fmla="*/ 53 h 242"/>
                <a:gd name="T54" fmla="*/ 10 w 148"/>
                <a:gd name="T55" fmla="*/ 41 h 242"/>
                <a:gd name="T56" fmla="*/ 15 w 148"/>
                <a:gd name="T57" fmla="*/ 35 h 242"/>
                <a:gd name="T58" fmla="*/ 15 w 148"/>
                <a:gd name="T59" fmla="*/ 24 h 242"/>
                <a:gd name="T60" fmla="*/ 10 w 148"/>
                <a:gd name="T61" fmla="*/ 18 h 242"/>
                <a:gd name="T62" fmla="*/ 10 w 148"/>
                <a:gd name="T63" fmla="*/ 6 h 242"/>
                <a:gd name="T64" fmla="*/ 15 w 148"/>
                <a:gd name="T65" fmla="*/ 0 h 242"/>
                <a:gd name="T66" fmla="*/ 20 w 148"/>
                <a:gd name="T67" fmla="*/ 6 h 242"/>
                <a:gd name="T68" fmla="*/ 69 w 148"/>
                <a:gd name="T69" fmla="*/ 35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242"/>
                <a:gd name="T107" fmla="*/ 148 w 148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242">
                  <a:moveTo>
                    <a:pt x="137" y="60"/>
                  </a:moveTo>
                  <a:lnTo>
                    <a:pt x="137" y="60"/>
                  </a:lnTo>
                  <a:lnTo>
                    <a:pt x="147" y="60"/>
                  </a:lnTo>
                  <a:lnTo>
                    <a:pt x="147" y="70"/>
                  </a:lnTo>
                  <a:lnTo>
                    <a:pt x="147" y="80"/>
                  </a:lnTo>
                  <a:lnTo>
                    <a:pt x="147" y="90"/>
                  </a:lnTo>
                  <a:lnTo>
                    <a:pt x="147" y="100"/>
                  </a:lnTo>
                  <a:lnTo>
                    <a:pt x="147" y="110"/>
                  </a:lnTo>
                  <a:lnTo>
                    <a:pt x="147" y="121"/>
                  </a:lnTo>
                  <a:lnTo>
                    <a:pt x="137" y="121"/>
                  </a:lnTo>
                  <a:lnTo>
                    <a:pt x="127" y="131"/>
                  </a:lnTo>
                  <a:lnTo>
                    <a:pt x="127" y="141"/>
                  </a:lnTo>
                  <a:lnTo>
                    <a:pt x="127" y="151"/>
                  </a:lnTo>
                  <a:lnTo>
                    <a:pt x="118" y="151"/>
                  </a:lnTo>
                  <a:lnTo>
                    <a:pt x="118" y="161"/>
                  </a:lnTo>
                  <a:lnTo>
                    <a:pt x="127" y="161"/>
                  </a:lnTo>
                  <a:lnTo>
                    <a:pt x="127" y="171"/>
                  </a:lnTo>
                  <a:lnTo>
                    <a:pt x="127" y="181"/>
                  </a:lnTo>
                  <a:lnTo>
                    <a:pt x="127" y="191"/>
                  </a:lnTo>
                  <a:lnTo>
                    <a:pt x="118" y="191"/>
                  </a:lnTo>
                  <a:lnTo>
                    <a:pt x="118" y="201"/>
                  </a:lnTo>
                  <a:lnTo>
                    <a:pt x="108" y="211"/>
                  </a:lnTo>
                  <a:lnTo>
                    <a:pt x="98" y="221"/>
                  </a:lnTo>
                  <a:lnTo>
                    <a:pt x="88" y="221"/>
                  </a:lnTo>
                  <a:lnTo>
                    <a:pt x="78" y="221"/>
                  </a:lnTo>
                  <a:lnTo>
                    <a:pt x="78" y="231"/>
                  </a:lnTo>
                  <a:lnTo>
                    <a:pt x="69" y="231"/>
                  </a:lnTo>
                  <a:lnTo>
                    <a:pt x="59" y="241"/>
                  </a:lnTo>
                  <a:lnTo>
                    <a:pt x="49" y="241"/>
                  </a:lnTo>
                  <a:lnTo>
                    <a:pt x="39" y="241"/>
                  </a:lnTo>
                  <a:lnTo>
                    <a:pt x="29" y="241"/>
                  </a:lnTo>
                  <a:lnTo>
                    <a:pt x="20" y="241"/>
                  </a:lnTo>
                  <a:lnTo>
                    <a:pt x="20" y="231"/>
                  </a:lnTo>
                  <a:lnTo>
                    <a:pt x="20" y="221"/>
                  </a:lnTo>
                  <a:lnTo>
                    <a:pt x="10" y="221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10" y="211"/>
                  </a:lnTo>
                  <a:lnTo>
                    <a:pt x="20" y="211"/>
                  </a:lnTo>
                  <a:lnTo>
                    <a:pt x="20" y="201"/>
                  </a:lnTo>
                  <a:lnTo>
                    <a:pt x="10" y="191"/>
                  </a:lnTo>
                  <a:lnTo>
                    <a:pt x="10" y="181"/>
                  </a:lnTo>
                  <a:lnTo>
                    <a:pt x="10" y="171"/>
                  </a:lnTo>
                  <a:lnTo>
                    <a:pt x="10" y="161"/>
                  </a:lnTo>
                  <a:lnTo>
                    <a:pt x="20" y="161"/>
                  </a:lnTo>
                  <a:lnTo>
                    <a:pt x="10" y="151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10" y="121"/>
                  </a:lnTo>
                  <a:lnTo>
                    <a:pt x="10" y="110"/>
                  </a:lnTo>
                  <a:lnTo>
                    <a:pt x="20" y="110"/>
                  </a:lnTo>
                  <a:lnTo>
                    <a:pt x="20" y="100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20" y="70"/>
                  </a:lnTo>
                  <a:lnTo>
                    <a:pt x="29" y="70"/>
                  </a:lnTo>
                  <a:lnTo>
                    <a:pt x="29" y="60"/>
                  </a:lnTo>
                  <a:lnTo>
                    <a:pt x="29" y="50"/>
                  </a:lnTo>
                  <a:lnTo>
                    <a:pt x="29" y="40"/>
                  </a:lnTo>
                  <a:lnTo>
                    <a:pt x="20" y="40"/>
                  </a:lnTo>
                  <a:lnTo>
                    <a:pt x="20" y="3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137" y="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1398"/>
            <p:cNvSpPr>
              <a:spLocks/>
            </p:cNvSpPr>
            <p:nvPr/>
          </p:nvSpPr>
          <p:spPr bwMode="auto">
            <a:xfrm>
              <a:off x="2463812" y="4076084"/>
              <a:ext cx="127004" cy="202342"/>
            </a:xfrm>
            <a:custGeom>
              <a:avLst/>
              <a:gdLst>
                <a:gd name="T0" fmla="*/ 79 w 158"/>
                <a:gd name="T1" fmla="*/ 37 h 253"/>
                <a:gd name="T2" fmla="*/ 79 w 158"/>
                <a:gd name="T3" fmla="*/ 49 h 253"/>
                <a:gd name="T4" fmla="*/ 79 w 158"/>
                <a:gd name="T5" fmla="*/ 62 h 253"/>
                <a:gd name="T6" fmla="*/ 79 w 158"/>
                <a:gd name="T7" fmla="*/ 74 h 253"/>
                <a:gd name="T8" fmla="*/ 69 w 158"/>
                <a:gd name="T9" fmla="*/ 81 h 253"/>
                <a:gd name="T10" fmla="*/ 69 w 158"/>
                <a:gd name="T11" fmla="*/ 93 h 253"/>
                <a:gd name="T12" fmla="*/ 64 w 158"/>
                <a:gd name="T13" fmla="*/ 99 h 253"/>
                <a:gd name="T14" fmla="*/ 69 w 158"/>
                <a:gd name="T15" fmla="*/ 105 h 253"/>
                <a:gd name="T16" fmla="*/ 69 w 158"/>
                <a:gd name="T17" fmla="*/ 118 h 253"/>
                <a:gd name="T18" fmla="*/ 64 w 158"/>
                <a:gd name="T19" fmla="*/ 124 h 253"/>
                <a:gd name="T20" fmla="*/ 53 w 158"/>
                <a:gd name="T21" fmla="*/ 136 h 253"/>
                <a:gd name="T22" fmla="*/ 43 w 158"/>
                <a:gd name="T23" fmla="*/ 136 h 253"/>
                <a:gd name="T24" fmla="*/ 37 w 158"/>
                <a:gd name="T25" fmla="*/ 143 h 253"/>
                <a:gd name="T26" fmla="*/ 26 w 158"/>
                <a:gd name="T27" fmla="*/ 148 h 253"/>
                <a:gd name="T28" fmla="*/ 16 w 158"/>
                <a:gd name="T29" fmla="*/ 148 h 253"/>
                <a:gd name="T30" fmla="*/ 11 w 158"/>
                <a:gd name="T31" fmla="*/ 143 h 253"/>
                <a:gd name="T32" fmla="*/ 5 w 158"/>
                <a:gd name="T33" fmla="*/ 136 h 253"/>
                <a:gd name="T34" fmla="*/ 0 w 158"/>
                <a:gd name="T35" fmla="*/ 130 h 253"/>
                <a:gd name="T36" fmla="*/ 11 w 158"/>
                <a:gd name="T37" fmla="*/ 130 h 253"/>
                <a:gd name="T38" fmla="*/ 5 w 158"/>
                <a:gd name="T39" fmla="*/ 118 h 253"/>
                <a:gd name="T40" fmla="*/ 5 w 158"/>
                <a:gd name="T41" fmla="*/ 105 h 253"/>
                <a:gd name="T42" fmla="*/ 11 w 158"/>
                <a:gd name="T43" fmla="*/ 99 h 253"/>
                <a:gd name="T44" fmla="*/ 0 w 158"/>
                <a:gd name="T45" fmla="*/ 87 h 253"/>
                <a:gd name="T46" fmla="*/ 0 w 158"/>
                <a:gd name="T47" fmla="*/ 74 h 253"/>
                <a:gd name="T48" fmla="*/ 5 w 158"/>
                <a:gd name="T49" fmla="*/ 68 h 253"/>
                <a:gd name="T50" fmla="*/ 11 w 158"/>
                <a:gd name="T51" fmla="*/ 62 h 253"/>
                <a:gd name="T52" fmla="*/ 11 w 158"/>
                <a:gd name="T53" fmla="*/ 49 h 253"/>
                <a:gd name="T54" fmla="*/ 16 w 158"/>
                <a:gd name="T55" fmla="*/ 44 h 253"/>
                <a:gd name="T56" fmla="*/ 16 w 158"/>
                <a:gd name="T57" fmla="*/ 31 h 253"/>
                <a:gd name="T58" fmla="*/ 11 w 158"/>
                <a:gd name="T59" fmla="*/ 25 h 253"/>
                <a:gd name="T60" fmla="*/ 11 w 158"/>
                <a:gd name="T61" fmla="*/ 12 h 253"/>
                <a:gd name="T62" fmla="*/ 11 w 158"/>
                <a:gd name="T63" fmla="*/ 0 h 253"/>
                <a:gd name="T64" fmla="*/ 21 w 158"/>
                <a:gd name="T65" fmla="*/ 0 h 253"/>
                <a:gd name="T66" fmla="*/ 26 w 158"/>
                <a:gd name="T67" fmla="*/ 6 h 2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253"/>
                <a:gd name="T104" fmla="*/ 158 w 158"/>
                <a:gd name="T105" fmla="*/ 253 h 2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253">
                  <a:moveTo>
                    <a:pt x="147" y="63"/>
                  </a:moveTo>
                  <a:lnTo>
                    <a:pt x="157" y="63"/>
                  </a:lnTo>
                  <a:lnTo>
                    <a:pt x="157" y="74"/>
                  </a:lnTo>
                  <a:lnTo>
                    <a:pt x="157" y="84"/>
                  </a:lnTo>
                  <a:lnTo>
                    <a:pt x="157" y="95"/>
                  </a:lnTo>
                  <a:lnTo>
                    <a:pt x="157" y="105"/>
                  </a:lnTo>
                  <a:lnTo>
                    <a:pt x="157" y="116"/>
                  </a:lnTo>
                  <a:lnTo>
                    <a:pt x="157" y="126"/>
                  </a:lnTo>
                  <a:lnTo>
                    <a:pt x="147" y="126"/>
                  </a:lnTo>
                  <a:lnTo>
                    <a:pt x="136" y="137"/>
                  </a:lnTo>
                  <a:lnTo>
                    <a:pt x="136" y="147"/>
                  </a:lnTo>
                  <a:lnTo>
                    <a:pt x="136" y="158"/>
                  </a:lnTo>
                  <a:lnTo>
                    <a:pt x="126" y="158"/>
                  </a:lnTo>
                  <a:lnTo>
                    <a:pt x="126" y="168"/>
                  </a:lnTo>
                  <a:lnTo>
                    <a:pt x="136" y="168"/>
                  </a:lnTo>
                  <a:lnTo>
                    <a:pt x="136" y="179"/>
                  </a:lnTo>
                  <a:lnTo>
                    <a:pt x="136" y="189"/>
                  </a:lnTo>
                  <a:lnTo>
                    <a:pt x="136" y="200"/>
                  </a:lnTo>
                  <a:lnTo>
                    <a:pt x="126" y="200"/>
                  </a:lnTo>
                  <a:lnTo>
                    <a:pt x="126" y="210"/>
                  </a:lnTo>
                  <a:lnTo>
                    <a:pt x="115" y="221"/>
                  </a:lnTo>
                  <a:lnTo>
                    <a:pt x="105" y="231"/>
                  </a:lnTo>
                  <a:lnTo>
                    <a:pt x="94" y="231"/>
                  </a:lnTo>
                  <a:lnTo>
                    <a:pt x="84" y="231"/>
                  </a:lnTo>
                  <a:lnTo>
                    <a:pt x="84" y="242"/>
                  </a:lnTo>
                  <a:lnTo>
                    <a:pt x="73" y="242"/>
                  </a:lnTo>
                  <a:lnTo>
                    <a:pt x="63" y="252"/>
                  </a:lnTo>
                  <a:lnTo>
                    <a:pt x="52" y="252"/>
                  </a:lnTo>
                  <a:lnTo>
                    <a:pt x="42" y="252"/>
                  </a:lnTo>
                  <a:lnTo>
                    <a:pt x="31" y="252"/>
                  </a:lnTo>
                  <a:lnTo>
                    <a:pt x="21" y="252"/>
                  </a:lnTo>
                  <a:lnTo>
                    <a:pt x="21" y="242"/>
                  </a:lnTo>
                  <a:lnTo>
                    <a:pt x="21" y="231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0" y="221"/>
                  </a:lnTo>
                  <a:lnTo>
                    <a:pt x="21" y="221"/>
                  </a:lnTo>
                  <a:lnTo>
                    <a:pt x="21" y="210"/>
                  </a:lnTo>
                  <a:lnTo>
                    <a:pt x="10" y="200"/>
                  </a:lnTo>
                  <a:lnTo>
                    <a:pt x="10" y="189"/>
                  </a:lnTo>
                  <a:lnTo>
                    <a:pt x="10" y="179"/>
                  </a:lnTo>
                  <a:lnTo>
                    <a:pt x="10" y="168"/>
                  </a:lnTo>
                  <a:lnTo>
                    <a:pt x="21" y="168"/>
                  </a:lnTo>
                  <a:lnTo>
                    <a:pt x="10" y="158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0" y="126"/>
                  </a:lnTo>
                  <a:lnTo>
                    <a:pt x="10" y="126"/>
                  </a:lnTo>
                  <a:lnTo>
                    <a:pt x="10" y="116"/>
                  </a:lnTo>
                  <a:lnTo>
                    <a:pt x="21" y="116"/>
                  </a:lnTo>
                  <a:lnTo>
                    <a:pt x="21" y="105"/>
                  </a:lnTo>
                  <a:lnTo>
                    <a:pt x="21" y="95"/>
                  </a:lnTo>
                  <a:lnTo>
                    <a:pt x="21" y="84"/>
                  </a:lnTo>
                  <a:lnTo>
                    <a:pt x="21" y="74"/>
                  </a:lnTo>
                  <a:lnTo>
                    <a:pt x="31" y="74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1" y="42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11"/>
                  </a:lnTo>
                  <a:lnTo>
                    <a:pt x="52" y="11"/>
                  </a:lnTo>
                  <a:lnTo>
                    <a:pt x="147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1399"/>
            <p:cNvSpPr>
              <a:spLocks/>
            </p:cNvSpPr>
            <p:nvPr/>
          </p:nvSpPr>
          <p:spPr bwMode="auto">
            <a:xfrm>
              <a:off x="2432061" y="4327315"/>
              <a:ext cx="92367" cy="109998"/>
            </a:xfrm>
            <a:custGeom>
              <a:avLst/>
              <a:gdLst>
                <a:gd name="T0" fmla="*/ 15 w 116"/>
                <a:gd name="T1" fmla="*/ 12 h 138"/>
                <a:gd name="T2" fmla="*/ 21 w 116"/>
                <a:gd name="T3" fmla="*/ 12 h 138"/>
                <a:gd name="T4" fmla="*/ 31 w 116"/>
                <a:gd name="T5" fmla="*/ 12 h 138"/>
                <a:gd name="T6" fmla="*/ 37 w 116"/>
                <a:gd name="T7" fmla="*/ 19 h 138"/>
                <a:gd name="T8" fmla="*/ 37 w 116"/>
                <a:gd name="T9" fmla="*/ 12 h 138"/>
                <a:gd name="T10" fmla="*/ 37 w 116"/>
                <a:gd name="T11" fmla="*/ 6 h 138"/>
                <a:gd name="T12" fmla="*/ 47 w 116"/>
                <a:gd name="T13" fmla="*/ 0 h 138"/>
                <a:gd name="T14" fmla="*/ 58 w 116"/>
                <a:gd name="T15" fmla="*/ 0 h 138"/>
                <a:gd name="T16" fmla="*/ 58 w 116"/>
                <a:gd name="T17" fmla="*/ 6 h 138"/>
                <a:gd name="T18" fmla="*/ 53 w 116"/>
                <a:gd name="T19" fmla="*/ 25 h 138"/>
                <a:gd name="T20" fmla="*/ 47 w 116"/>
                <a:gd name="T21" fmla="*/ 43 h 138"/>
                <a:gd name="T22" fmla="*/ 42 w 116"/>
                <a:gd name="T23" fmla="*/ 56 h 138"/>
                <a:gd name="T24" fmla="*/ 37 w 116"/>
                <a:gd name="T25" fmla="*/ 74 h 138"/>
                <a:gd name="T26" fmla="*/ 26 w 116"/>
                <a:gd name="T27" fmla="*/ 80 h 138"/>
                <a:gd name="T28" fmla="*/ 21 w 116"/>
                <a:gd name="T29" fmla="*/ 74 h 138"/>
                <a:gd name="T30" fmla="*/ 15 w 116"/>
                <a:gd name="T31" fmla="*/ 74 h 138"/>
                <a:gd name="T32" fmla="*/ 11 w 116"/>
                <a:gd name="T33" fmla="*/ 80 h 138"/>
                <a:gd name="T34" fmla="*/ 5 w 116"/>
                <a:gd name="T35" fmla="*/ 80 h 138"/>
                <a:gd name="T36" fmla="*/ 0 w 116"/>
                <a:gd name="T37" fmla="*/ 68 h 138"/>
                <a:gd name="T38" fmla="*/ 5 w 116"/>
                <a:gd name="T39" fmla="*/ 62 h 138"/>
                <a:gd name="T40" fmla="*/ 5 w 116"/>
                <a:gd name="T41" fmla="*/ 56 h 138"/>
                <a:gd name="T42" fmla="*/ 15 w 116"/>
                <a:gd name="T43" fmla="*/ 56 h 138"/>
                <a:gd name="T44" fmla="*/ 21 w 116"/>
                <a:gd name="T45" fmla="*/ 56 h 138"/>
                <a:gd name="T46" fmla="*/ 26 w 116"/>
                <a:gd name="T47" fmla="*/ 43 h 138"/>
                <a:gd name="T48" fmla="*/ 21 w 116"/>
                <a:gd name="T49" fmla="*/ 31 h 138"/>
                <a:gd name="T50" fmla="*/ 21 w 116"/>
                <a:gd name="T51" fmla="*/ 19 h 138"/>
                <a:gd name="T52" fmla="*/ 15 w 116"/>
                <a:gd name="T53" fmla="*/ 19 h 138"/>
                <a:gd name="T54" fmla="*/ 15 w 116"/>
                <a:gd name="T55" fmla="*/ 12 h 1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6"/>
                <a:gd name="T85" fmla="*/ 0 h 138"/>
                <a:gd name="T86" fmla="*/ 116 w 116"/>
                <a:gd name="T87" fmla="*/ 138 h 1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6" h="138">
                  <a:moveTo>
                    <a:pt x="31" y="21"/>
                  </a:moveTo>
                  <a:lnTo>
                    <a:pt x="42" y="21"/>
                  </a:lnTo>
                  <a:lnTo>
                    <a:pt x="63" y="21"/>
                  </a:lnTo>
                  <a:lnTo>
                    <a:pt x="73" y="32"/>
                  </a:lnTo>
                  <a:lnTo>
                    <a:pt x="73" y="21"/>
                  </a:lnTo>
                  <a:lnTo>
                    <a:pt x="73" y="11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05" y="42"/>
                  </a:lnTo>
                  <a:lnTo>
                    <a:pt x="94" y="74"/>
                  </a:lnTo>
                  <a:lnTo>
                    <a:pt x="84" y="95"/>
                  </a:lnTo>
                  <a:lnTo>
                    <a:pt x="73" y="126"/>
                  </a:lnTo>
                  <a:lnTo>
                    <a:pt x="52" y="137"/>
                  </a:lnTo>
                  <a:lnTo>
                    <a:pt x="42" y="126"/>
                  </a:lnTo>
                  <a:lnTo>
                    <a:pt x="31" y="126"/>
                  </a:lnTo>
                  <a:lnTo>
                    <a:pt x="21" y="137"/>
                  </a:lnTo>
                  <a:lnTo>
                    <a:pt x="10" y="137"/>
                  </a:lnTo>
                  <a:lnTo>
                    <a:pt x="0" y="116"/>
                  </a:lnTo>
                  <a:lnTo>
                    <a:pt x="10" y="105"/>
                  </a:lnTo>
                  <a:lnTo>
                    <a:pt x="10" y="95"/>
                  </a:lnTo>
                  <a:lnTo>
                    <a:pt x="31" y="95"/>
                  </a:lnTo>
                  <a:lnTo>
                    <a:pt x="42" y="95"/>
                  </a:lnTo>
                  <a:lnTo>
                    <a:pt x="52" y="74"/>
                  </a:lnTo>
                  <a:lnTo>
                    <a:pt x="42" y="53"/>
                  </a:lnTo>
                  <a:lnTo>
                    <a:pt x="42" y="32"/>
                  </a:lnTo>
                  <a:lnTo>
                    <a:pt x="31" y="32"/>
                  </a:lnTo>
                  <a:lnTo>
                    <a:pt x="31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1400"/>
            <p:cNvSpPr>
              <a:spLocks/>
            </p:cNvSpPr>
            <p:nvPr/>
          </p:nvSpPr>
          <p:spPr bwMode="auto">
            <a:xfrm>
              <a:off x="2817403" y="4209168"/>
              <a:ext cx="10102" cy="20370"/>
            </a:xfrm>
            <a:custGeom>
              <a:avLst/>
              <a:gdLst>
                <a:gd name="T0" fmla="*/ 6 w 12"/>
                <a:gd name="T1" fmla="*/ 5 h 23"/>
                <a:gd name="T2" fmla="*/ 6 w 12"/>
                <a:gd name="T3" fmla="*/ 5 h 23"/>
                <a:gd name="T4" fmla="*/ 6 w 12"/>
                <a:gd name="T5" fmla="*/ 10 h 23"/>
                <a:gd name="T6" fmla="*/ 3 w 12"/>
                <a:gd name="T7" fmla="*/ 10 h 23"/>
                <a:gd name="T8" fmla="*/ 6 w 12"/>
                <a:gd name="T9" fmla="*/ 10 h 23"/>
                <a:gd name="T10" fmla="*/ 6 w 12"/>
                <a:gd name="T11" fmla="*/ 14 h 23"/>
                <a:gd name="T12" fmla="*/ 3 w 12"/>
                <a:gd name="T13" fmla="*/ 14 h 23"/>
                <a:gd name="T14" fmla="*/ 0 w 12"/>
                <a:gd name="T15" fmla="*/ 14 h 23"/>
                <a:gd name="T16" fmla="*/ 0 w 12"/>
                <a:gd name="T17" fmla="*/ 10 h 23"/>
                <a:gd name="T18" fmla="*/ 0 w 12"/>
                <a:gd name="T19" fmla="*/ 5 h 23"/>
                <a:gd name="T20" fmla="*/ 3 w 12"/>
                <a:gd name="T21" fmla="*/ 5 h 23"/>
                <a:gd name="T22" fmla="*/ 3 w 12"/>
                <a:gd name="T23" fmla="*/ 0 h 23"/>
                <a:gd name="T24" fmla="*/ 6 w 12"/>
                <a:gd name="T25" fmla="*/ 0 h 23"/>
                <a:gd name="T26" fmla="*/ 6 w 12"/>
                <a:gd name="T27" fmla="*/ 5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23"/>
                <a:gd name="T44" fmla="*/ 12 w 12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23">
                  <a:moveTo>
                    <a:pt x="11" y="7"/>
                  </a:moveTo>
                  <a:lnTo>
                    <a:pt x="11" y="7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1401"/>
            <p:cNvSpPr>
              <a:spLocks/>
            </p:cNvSpPr>
            <p:nvPr/>
          </p:nvSpPr>
          <p:spPr bwMode="auto">
            <a:xfrm>
              <a:off x="2817403" y="4209168"/>
              <a:ext cx="20205" cy="27160"/>
            </a:xfrm>
            <a:custGeom>
              <a:avLst/>
              <a:gdLst>
                <a:gd name="T0" fmla="*/ 11 w 23"/>
                <a:gd name="T1" fmla="*/ 6 h 32"/>
                <a:gd name="T2" fmla="*/ 11 w 23"/>
                <a:gd name="T3" fmla="*/ 13 h 32"/>
                <a:gd name="T4" fmla="*/ 6 w 23"/>
                <a:gd name="T5" fmla="*/ 13 h 32"/>
                <a:gd name="T6" fmla="*/ 11 w 23"/>
                <a:gd name="T7" fmla="*/ 13 h 32"/>
                <a:gd name="T8" fmla="*/ 11 w 23"/>
                <a:gd name="T9" fmla="*/ 19 h 32"/>
                <a:gd name="T10" fmla="*/ 6 w 23"/>
                <a:gd name="T11" fmla="*/ 19 h 32"/>
                <a:gd name="T12" fmla="*/ 0 w 23"/>
                <a:gd name="T13" fmla="*/ 19 h 32"/>
                <a:gd name="T14" fmla="*/ 0 w 23"/>
                <a:gd name="T15" fmla="*/ 13 h 32"/>
                <a:gd name="T16" fmla="*/ 0 w 23"/>
                <a:gd name="T17" fmla="*/ 6 h 32"/>
                <a:gd name="T18" fmla="*/ 6 w 23"/>
                <a:gd name="T19" fmla="*/ 6 h 32"/>
                <a:gd name="T20" fmla="*/ 6 w 23"/>
                <a:gd name="T21" fmla="*/ 0 h 32"/>
                <a:gd name="T22" fmla="*/ 11 w 23"/>
                <a:gd name="T23" fmla="*/ 0 h 32"/>
                <a:gd name="T24" fmla="*/ 11 w 23"/>
                <a:gd name="T25" fmla="*/ 6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2" y="10"/>
                  </a:moveTo>
                  <a:lnTo>
                    <a:pt x="22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31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1402"/>
            <p:cNvSpPr>
              <a:spLocks/>
            </p:cNvSpPr>
            <p:nvPr/>
          </p:nvSpPr>
          <p:spPr bwMode="auto">
            <a:xfrm>
              <a:off x="2600919" y="3967444"/>
              <a:ext cx="141436" cy="134442"/>
            </a:xfrm>
            <a:custGeom>
              <a:avLst/>
              <a:gdLst>
                <a:gd name="T0" fmla="*/ 63 w 178"/>
                <a:gd name="T1" fmla="*/ 6 h 168"/>
                <a:gd name="T2" fmla="*/ 74 w 178"/>
                <a:gd name="T3" fmla="*/ 6 h 168"/>
                <a:gd name="T4" fmla="*/ 79 w 178"/>
                <a:gd name="T5" fmla="*/ 31 h 168"/>
                <a:gd name="T6" fmla="*/ 74 w 178"/>
                <a:gd name="T7" fmla="*/ 37 h 168"/>
                <a:gd name="T8" fmla="*/ 68 w 178"/>
                <a:gd name="T9" fmla="*/ 31 h 168"/>
                <a:gd name="T10" fmla="*/ 63 w 178"/>
                <a:gd name="T11" fmla="*/ 25 h 168"/>
                <a:gd name="T12" fmla="*/ 63 w 178"/>
                <a:gd name="T13" fmla="*/ 25 h 168"/>
                <a:gd name="T14" fmla="*/ 68 w 178"/>
                <a:gd name="T15" fmla="*/ 31 h 168"/>
                <a:gd name="T16" fmla="*/ 68 w 178"/>
                <a:gd name="T17" fmla="*/ 43 h 168"/>
                <a:gd name="T18" fmla="*/ 74 w 178"/>
                <a:gd name="T19" fmla="*/ 50 h 168"/>
                <a:gd name="T20" fmla="*/ 79 w 178"/>
                <a:gd name="T21" fmla="*/ 61 h 168"/>
                <a:gd name="T22" fmla="*/ 84 w 178"/>
                <a:gd name="T23" fmla="*/ 68 h 168"/>
                <a:gd name="T24" fmla="*/ 89 w 178"/>
                <a:gd name="T25" fmla="*/ 74 h 168"/>
                <a:gd name="T26" fmla="*/ 84 w 178"/>
                <a:gd name="T27" fmla="*/ 80 h 168"/>
                <a:gd name="T28" fmla="*/ 79 w 178"/>
                <a:gd name="T29" fmla="*/ 86 h 168"/>
                <a:gd name="T30" fmla="*/ 74 w 178"/>
                <a:gd name="T31" fmla="*/ 93 h 168"/>
                <a:gd name="T32" fmla="*/ 68 w 178"/>
                <a:gd name="T33" fmla="*/ 98 h 168"/>
                <a:gd name="T34" fmla="*/ 63 w 178"/>
                <a:gd name="T35" fmla="*/ 93 h 168"/>
                <a:gd name="T36" fmla="*/ 58 w 178"/>
                <a:gd name="T37" fmla="*/ 93 h 168"/>
                <a:gd name="T38" fmla="*/ 63 w 178"/>
                <a:gd name="T39" fmla="*/ 86 h 168"/>
                <a:gd name="T40" fmla="*/ 63 w 178"/>
                <a:gd name="T41" fmla="*/ 86 h 168"/>
                <a:gd name="T42" fmla="*/ 68 w 178"/>
                <a:gd name="T43" fmla="*/ 80 h 168"/>
                <a:gd name="T44" fmla="*/ 68 w 178"/>
                <a:gd name="T45" fmla="*/ 80 h 168"/>
                <a:gd name="T46" fmla="*/ 63 w 178"/>
                <a:gd name="T47" fmla="*/ 80 h 168"/>
                <a:gd name="T48" fmla="*/ 58 w 178"/>
                <a:gd name="T49" fmla="*/ 86 h 168"/>
                <a:gd name="T50" fmla="*/ 58 w 178"/>
                <a:gd name="T51" fmla="*/ 86 h 168"/>
                <a:gd name="T52" fmla="*/ 53 w 178"/>
                <a:gd name="T53" fmla="*/ 93 h 168"/>
                <a:gd name="T54" fmla="*/ 5 w 178"/>
                <a:gd name="T55" fmla="*/ 25 h 168"/>
                <a:gd name="T56" fmla="*/ 0 w 178"/>
                <a:gd name="T57" fmla="*/ 18 h 168"/>
                <a:gd name="T58" fmla="*/ 0 w 178"/>
                <a:gd name="T59" fmla="*/ 6 h 168"/>
                <a:gd name="T60" fmla="*/ 5 w 178"/>
                <a:gd name="T61" fmla="*/ 0 h 168"/>
                <a:gd name="T62" fmla="*/ 16 w 178"/>
                <a:gd name="T63" fmla="*/ 0 h 168"/>
                <a:gd name="T64" fmla="*/ 21 w 178"/>
                <a:gd name="T65" fmla="*/ 6 h 168"/>
                <a:gd name="T66" fmla="*/ 31 w 178"/>
                <a:gd name="T67" fmla="*/ 6 h 168"/>
                <a:gd name="T68" fmla="*/ 42 w 178"/>
                <a:gd name="T69" fmla="*/ 6 h 168"/>
                <a:gd name="T70" fmla="*/ 48 w 178"/>
                <a:gd name="T71" fmla="*/ 0 h 168"/>
                <a:gd name="T72" fmla="*/ 48 w 178"/>
                <a:gd name="T73" fmla="*/ 0 h 168"/>
                <a:gd name="T74" fmla="*/ 58 w 178"/>
                <a:gd name="T75" fmla="*/ 0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8"/>
                <a:gd name="T115" fmla="*/ 0 h 168"/>
                <a:gd name="T116" fmla="*/ 178 w 178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8" h="168">
                  <a:moveTo>
                    <a:pt x="115" y="10"/>
                  </a:moveTo>
                  <a:lnTo>
                    <a:pt x="125" y="10"/>
                  </a:lnTo>
                  <a:lnTo>
                    <a:pt x="135" y="10"/>
                  </a:lnTo>
                  <a:lnTo>
                    <a:pt x="146" y="10"/>
                  </a:lnTo>
                  <a:lnTo>
                    <a:pt x="156" y="42"/>
                  </a:lnTo>
                  <a:lnTo>
                    <a:pt x="156" y="52"/>
                  </a:lnTo>
                  <a:lnTo>
                    <a:pt x="156" y="63"/>
                  </a:lnTo>
                  <a:lnTo>
                    <a:pt x="146" y="63"/>
                  </a:lnTo>
                  <a:lnTo>
                    <a:pt x="135" y="63"/>
                  </a:lnTo>
                  <a:lnTo>
                    <a:pt x="135" y="52"/>
                  </a:lnTo>
                  <a:lnTo>
                    <a:pt x="135" y="42"/>
                  </a:lnTo>
                  <a:lnTo>
                    <a:pt x="125" y="42"/>
                  </a:lnTo>
                  <a:lnTo>
                    <a:pt x="125" y="31"/>
                  </a:lnTo>
                  <a:lnTo>
                    <a:pt x="125" y="42"/>
                  </a:lnTo>
                  <a:lnTo>
                    <a:pt x="125" y="52"/>
                  </a:lnTo>
                  <a:lnTo>
                    <a:pt x="135" y="52"/>
                  </a:lnTo>
                  <a:lnTo>
                    <a:pt x="135" y="63"/>
                  </a:lnTo>
                  <a:lnTo>
                    <a:pt x="135" y="73"/>
                  </a:lnTo>
                  <a:lnTo>
                    <a:pt x="146" y="73"/>
                  </a:lnTo>
                  <a:lnTo>
                    <a:pt x="146" y="84"/>
                  </a:lnTo>
                  <a:lnTo>
                    <a:pt x="146" y="94"/>
                  </a:lnTo>
                  <a:lnTo>
                    <a:pt x="156" y="104"/>
                  </a:lnTo>
                  <a:lnTo>
                    <a:pt x="156" y="115"/>
                  </a:lnTo>
                  <a:lnTo>
                    <a:pt x="167" y="115"/>
                  </a:lnTo>
                  <a:lnTo>
                    <a:pt x="167" y="125"/>
                  </a:lnTo>
                  <a:lnTo>
                    <a:pt x="177" y="125"/>
                  </a:lnTo>
                  <a:lnTo>
                    <a:pt x="167" y="125"/>
                  </a:lnTo>
                  <a:lnTo>
                    <a:pt x="167" y="136"/>
                  </a:lnTo>
                  <a:lnTo>
                    <a:pt x="167" y="146"/>
                  </a:lnTo>
                  <a:lnTo>
                    <a:pt x="156" y="146"/>
                  </a:lnTo>
                  <a:lnTo>
                    <a:pt x="156" y="157"/>
                  </a:lnTo>
                  <a:lnTo>
                    <a:pt x="146" y="157"/>
                  </a:lnTo>
                  <a:lnTo>
                    <a:pt x="146" y="167"/>
                  </a:lnTo>
                  <a:lnTo>
                    <a:pt x="135" y="167"/>
                  </a:lnTo>
                  <a:lnTo>
                    <a:pt x="135" y="157"/>
                  </a:lnTo>
                  <a:lnTo>
                    <a:pt x="125" y="157"/>
                  </a:lnTo>
                  <a:lnTo>
                    <a:pt x="104" y="157"/>
                  </a:lnTo>
                  <a:lnTo>
                    <a:pt x="115" y="157"/>
                  </a:lnTo>
                  <a:lnTo>
                    <a:pt x="115" y="146"/>
                  </a:lnTo>
                  <a:lnTo>
                    <a:pt x="125" y="146"/>
                  </a:lnTo>
                  <a:lnTo>
                    <a:pt x="135" y="146"/>
                  </a:lnTo>
                  <a:lnTo>
                    <a:pt x="125" y="146"/>
                  </a:lnTo>
                  <a:lnTo>
                    <a:pt x="125" y="136"/>
                  </a:lnTo>
                  <a:lnTo>
                    <a:pt x="135" y="136"/>
                  </a:lnTo>
                  <a:lnTo>
                    <a:pt x="125" y="136"/>
                  </a:lnTo>
                  <a:lnTo>
                    <a:pt x="135" y="136"/>
                  </a:lnTo>
                  <a:lnTo>
                    <a:pt x="125" y="125"/>
                  </a:lnTo>
                  <a:lnTo>
                    <a:pt x="125" y="136"/>
                  </a:lnTo>
                  <a:lnTo>
                    <a:pt x="125" y="146"/>
                  </a:lnTo>
                  <a:lnTo>
                    <a:pt x="115" y="146"/>
                  </a:lnTo>
                  <a:lnTo>
                    <a:pt x="104" y="146"/>
                  </a:lnTo>
                  <a:lnTo>
                    <a:pt x="115" y="146"/>
                  </a:lnTo>
                  <a:lnTo>
                    <a:pt x="115" y="157"/>
                  </a:lnTo>
                  <a:lnTo>
                    <a:pt x="104" y="157"/>
                  </a:lnTo>
                  <a:lnTo>
                    <a:pt x="10" y="157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15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1403"/>
            <p:cNvSpPr>
              <a:spLocks/>
            </p:cNvSpPr>
            <p:nvPr/>
          </p:nvSpPr>
          <p:spPr bwMode="auto">
            <a:xfrm>
              <a:off x="2413299" y="4343611"/>
              <a:ext cx="18761" cy="19012"/>
            </a:xfrm>
            <a:custGeom>
              <a:avLst/>
              <a:gdLst>
                <a:gd name="T0" fmla="*/ 0 w 23"/>
                <a:gd name="T1" fmla="*/ 0 h 23"/>
                <a:gd name="T2" fmla="*/ 6 w 23"/>
                <a:gd name="T3" fmla="*/ 0 h 23"/>
                <a:gd name="T4" fmla="*/ 11 w 23"/>
                <a:gd name="T5" fmla="*/ 0 h 23"/>
                <a:gd name="T6" fmla="*/ 11 w 23"/>
                <a:gd name="T7" fmla="*/ 7 h 23"/>
                <a:gd name="T8" fmla="*/ 11 w 23"/>
                <a:gd name="T9" fmla="*/ 13 h 23"/>
                <a:gd name="T10" fmla="*/ 0 w 23"/>
                <a:gd name="T11" fmla="*/ 13 h 23"/>
                <a:gd name="T12" fmla="*/ 0 w 2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0" y="0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1404"/>
            <p:cNvSpPr>
              <a:spLocks/>
            </p:cNvSpPr>
            <p:nvPr/>
          </p:nvSpPr>
          <p:spPr bwMode="auto">
            <a:xfrm>
              <a:off x="2792868" y="4177935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1405"/>
            <p:cNvSpPr>
              <a:spLocks/>
            </p:cNvSpPr>
            <p:nvPr/>
          </p:nvSpPr>
          <p:spPr bwMode="auto">
            <a:xfrm>
              <a:off x="2792868" y="4168428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1406"/>
            <p:cNvSpPr>
              <a:spLocks/>
            </p:cNvSpPr>
            <p:nvPr/>
          </p:nvSpPr>
          <p:spPr bwMode="auto">
            <a:xfrm>
              <a:off x="2710604" y="4143984"/>
              <a:ext cx="176074" cy="176540"/>
            </a:xfrm>
            <a:custGeom>
              <a:avLst/>
              <a:gdLst>
                <a:gd name="T0" fmla="*/ 40 w 220"/>
                <a:gd name="T1" fmla="*/ 6 h 221"/>
                <a:gd name="T2" fmla="*/ 40 w 220"/>
                <a:gd name="T3" fmla="*/ 6 h 221"/>
                <a:gd name="T4" fmla="*/ 40 w 220"/>
                <a:gd name="T5" fmla="*/ 12 h 221"/>
                <a:gd name="T6" fmla="*/ 45 w 220"/>
                <a:gd name="T7" fmla="*/ 12 h 221"/>
                <a:gd name="T8" fmla="*/ 45 w 220"/>
                <a:gd name="T9" fmla="*/ 18 h 221"/>
                <a:gd name="T10" fmla="*/ 45 w 220"/>
                <a:gd name="T11" fmla="*/ 24 h 221"/>
                <a:gd name="T12" fmla="*/ 45 w 220"/>
                <a:gd name="T13" fmla="*/ 29 h 221"/>
                <a:gd name="T14" fmla="*/ 50 w 220"/>
                <a:gd name="T15" fmla="*/ 29 h 221"/>
                <a:gd name="T16" fmla="*/ 50 w 220"/>
                <a:gd name="T17" fmla="*/ 24 h 221"/>
                <a:gd name="T18" fmla="*/ 50 w 220"/>
                <a:gd name="T19" fmla="*/ 29 h 221"/>
                <a:gd name="T20" fmla="*/ 56 w 220"/>
                <a:gd name="T21" fmla="*/ 29 h 221"/>
                <a:gd name="T22" fmla="*/ 56 w 220"/>
                <a:gd name="T23" fmla="*/ 35 h 221"/>
                <a:gd name="T24" fmla="*/ 60 w 220"/>
                <a:gd name="T25" fmla="*/ 35 h 221"/>
                <a:gd name="T26" fmla="*/ 60 w 220"/>
                <a:gd name="T27" fmla="*/ 41 h 221"/>
                <a:gd name="T28" fmla="*/ 65 w 220"/>
                <a:gd name="T29" fmla="*/ 41 h 221"/>
                <a:gd name="T30" fmla="*/ 65 w 220"/>
                <a:gd name="T31" fmla="*/ 47 h 221"/>
                <a:gd name="T32" fmla="*/ 70 w 220"/>
                <a:gd name="T33" fmla="*/ 47 h 221"/>
                <a:gd name="T34" fmla="*/ 70 w 220"/>
                <a:gd name="T35" fmla="*/ 53 h 221"/>
                <a:gd name="T36" fmla="*/ 65 w 220"/>
                <a:gd name="T37" fmla="*/ 53 h 221"/>
                <a:gd name="T38" fmla="*/ 65 w 220"/>
                <a:gd name="T39" fmla="*/ 59 h 221"/>
                <a:gd name="T40" fmla="*/ 65 w 220"/>
                <a:gd name="T41" fmla="*/ 65 h 221"/>
                <a:gd name="T42" fmla="*/ 70 w 220"/>
                <a:gd name="T43" fmla="*/ 65 h 221"/>
                <a:gd name="T44" fmla="*/ 70 w 220"/>
                <a:gd name="T45" fmla="*/ 71 h 221"/>
                <a:gd name="T46" fmla="*/ 75 w 220"/>
                <a:gd name="T47" fmla="*/ 71 h 221"/>
                <a:gd name="T48" fmla="*/ 75 w 220"/>
                <a:gd name="T49" fmla="*/ 76 h 221"/>
                <a:gd name="T50" fmla="*/ 80 w 220"/>
                <a:gd name="T51" fmla="*/ 82 h 221"/>
                <a:gd name="T52" fmla="*/ 90 w 220"/>
                <a:gd name="T53" fmla="*/ 88 h 221"/>
                <a:gd name="T54" fmla="*/ 100 w 220"/>
                <a:gd name="T55" fmla="*/ 88 h 221"/>
                <a:gd name="T56" fmla="*/ 105 w 220"/>
                <a:gd name="T57" fmla="*/ 94 h 221"/>
                <a:gd name="T58" fmla="*/ 110 w 220"/>
                <a:gd name="T59" fmla="*/ 94 h 221"/>
                <a:gd name="T60" fmla="*/ 100 w 220"/>
                <a:gd name="T61" fmla="*/ 100 h 221"/>
                <a:gd name="T62" fmla="*/ 95 w 220"/>
                <a:gd name="T63" fmla="*/ 112 h 221"/>
                <a:gd name="T64" fmla="*/ 90 w 220"/>
                <a:gd name="T65" fmla="*/ 118 h 221"/>
                <a:gd name="T66" fmla="*/ 80 w 220"/>
                <a:gd name="T67" fmla="*/ 118 h 221"/>
                <a:gd name="T68" fmla="*/ 75 w 220"/>
                <a:gd name="T69" fmla="*/ 118 h 221"/>
                <a:gd name="T70" fmla="*/ 75 w 220"/>
                <a:gd name="T71" fmla="*/ 124 h 221"/>
                <a:gd name="T72" fmla="*/ 70 w 220"/>
                <a:gd name="T73" fmla="*/ 124 h 221"/>
                <a:gd name="T74" fmla="*/ 65 w 220"/>
                <a:gd name="T75" fmla="*/ 124 h 221"/>
                <a:gd name="T76" fmla="*/ 65 w 220"/>
                <a:gd name="T77" fmla="*/ 129 h 221"/>
                <a:gd name="T78" fmla="*/ 60 w 220"/>
                <a:gd name="T79" fmla="*/ 124 h 221"/>
                <a:gd name="T80" fmla="*/ 45 w 220"/>
                <a:gd name="T81" fmla="*/ 129 h 221"/>
                <a:gd name="T82" fmla="*/ 35 w 220"/>
                <a:gd name="T83" fmla="*/ 129 h 221"/>
                <a:gd name="T84" fmla="*/ 25 w 220"/>
                <a:gd name="T85" fmla="*/ 124 h 221"/>
                <a:gd name="T86" fmla="*/ 20 w 220"/>
                <a:gd name="T87" fmla="*/ 124 h 221"/>
                <a:gd name="T88" fmla="*/ 20 w 220"/>
                <a:gd name="T89" fmla="*/ 118 h 221"/>
                <a:gd name="T90" fmla="*/ 15 w 220"/>
                <a:gd name="T91" fmla="*/ 112 h 221"/>
                <a:gd name="T92" fmla="*/ 10 w 220"/>
                <a:gd name="T93" fmla="*/ 106 h 221"/>
                <a:gd name="T94" fmla="*/ 5 w 220"/>
                <a:gd name="T95" fmla="*/ 100 h 221"/>
                <a:gd name="T96" fmla="*/ 0 w 220"/>
                <a:gd name="T97" fmla="*/ 94 h 221"/>
                <a:gd name="T98" fmla="*/ 0 w 220"/>
                <a:gd name="T99" fmla="*/ 88 h 221"/>
                <a:gd name="T100" fmla="*/ 5 w 220"/>
                <a:gd name="T101" fmla="*/ 82 h 221"/>
                <a:gd name="T102" fmla="*/ 5 w 220"/>
                <a:gd name="T103" fmla="*/ 71 h 221"/>
                <a:gd name="T104" fmla="*/ 10 w 220"/>
                <a:gd name="T105" fmla="*/ 65 h 221"/>
                <a:gd name="T106" fmla="*/ 15 w 220"/>
                <a:gd name="T107" fmla="*/ 59 h 221"/>
                <a:gd name="T108" fmla="*/ 20 w 220"/>
                <a:gd name="T109" fmla="*/ 47 h 221"/>
                <a:gd name="T110" fmla="*/ 25 w 220"/>
                <a:gd name="T111" fmla="*/ 41 h 221"/>
                <a:gd name="T112" fmla="*/ 25 w 220"/>
                <a:gd name="T113" fmla="*/ 24 h 221"/>
                <a:gd name="T114" fmla="*/ 25 w 220"/>
                <a:gd name="T115" fmla="*/ 18 h 221"/>
                <a:gd name="T116" fmla="*/ 30 w 220"/>
                <a:gd name="T117" fmla="*/ 12 h 221"/>
                <a:gd name="T118" fmla="*/ 35 w 220"/>
                <a:gd name="T119" fmla="*/ 6 h 221"/>
                <a:gd name="T120" fmla="*/ 40 w 220"/>
                <a:gd name="T121" fmla="*/ 0 h 221"/>
                <a:gd name="T122" fmla="*/ 40 w 220"/>
                <a:gd name="T123" fmla="*/ 6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21"/>
                <a:gd name="T188" fmla="*/ 220 w 220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21">
                  <a:moveTo>
                    <a:pt x="80" y="10"/>
                  </a:moveTo>
                  <a:lnTo>
                    <a:pt x="80" y="10"/>
                  </a:lnTo>
                  <a:lnTo>
                    <a:pt x="80" y="20"/>
                  </a:lnTo>
                  <a:lnTo>
                    <a:pt x="90" y="2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90" y="5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100" y="50"/>
                  </a:lnTo>
                  <a:lnTo>
                    <a:pt x="110" y="50"/>
                  </a:lnTo>
                  <a:lnTo>
                    <a:pt x="110" y="60"/>
                  </a:lnTo>
                  <a:lnTo>
                    <a:pt x="119" y="60"/>
                  </a:lnTo>
                  <a:lnTo>
                    <a:pt x="119" y="70"/>
                  </a:lnTo>
                  <a:lnTo>
                    <a:pt x="129" y="70"/>
                  </a:lnTo>
                  <a:lnTo>
                    <a:pt x="129" y="80"/>
                  </a:lnTo>
                  <a:lnTo>
                    <a:pt x="139" y="80"/>
                  </a:lnTo>
                  <a:lnTo>
                    <a:pt x="139" y="90"/>
                  </a:lnTo>
                  <a:lnTo>
                    <a:pt x="129" y="90"/>
                  </a:lnTo>
                  <a:lnTo>
                    <a:pt x="129" y="100"/>
                  </a:lnTo>
                  <a:lnTo>
                    <a:pt x="129" y="110"/>
                  </a:lnTo>
                  <a:lnTo>
                    <a:pt x="139" y="110"/>
                  </a:lnTo>
                  <a:lnTo>
                    <a:pt x="139" y="120"/>
                  </a:lnTo>
                  <a:lnTo>
                    <a:pt x="149" y="120"/>
                  </a:lnTo>
                  <a:lnTo>
                    <a:pt x="149" y="130"/>
                  </a:lnTo>
                  <a:lnTo>
                    <a:pt x="159" y="140"/>
                  </a:lnTo>
                  <a:lnTo>
                    <a:pt x="179" y="150"/>
                  </a:lnTo>
                  <a:lnTo>
                    <a:pt x="199" y="150"/>
                  </a:lnTo>
                  <a:lnTo>
                    <a:pt x="209" y="160"/>
                  </a:lnTo>
                  <a:lnTo>
                    <a:pt x="219" y="160"/>
                  </a:lnTo>
                  <a:lnTo>
                    <a:pt x="199" y="170"/>
                  </a:lnTo>
                  <a:lnTo>
                    <a:pt x="189" y="190"/>
                  </a:lnTo>
                  <a:lnTo>
                    <a:pt x="179" y="200"/>
                  </a:lnTo>
                  <a:lnTo>
                    <a:pt x="159" y="200"/>
                  </a:lnTo>
                  <a:lnTo>
                    <a:pt x="149" y="200"/>
                  </a:lnTo>
                  <a:lnTo>
                    <a:pt x="149" y="210"/>
                  </a:lnTo>
                  <a:lnTo>
                    <a:pt x="139" y="210"/>
                  </a:lnTo>
                  <a:lnTo>
                    <a:pt x="129" y="210"/>
                  </a:lnTo>
                  <a:lnTo>
                    <a:pt x="129" y="220"/>
                  </a:lnTo>
                  <a:lnTo>
                    <a:pt x="119" y="210"/>
                  </a:lnTo>
                  <a:lnTo>
                    <a:pt x="90" y="220"/>
                  </a:lnTo>
                  <a:lnTo>
                    <a:pt x="70" y="220"/>
                  </a:lnTo>
                  <a:lnTo>
                    <a:pt x="50" y="210"/>
                  </a:lnTo>
                  <a:lnTo>
                    <a:pt x="40" y="210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80"/>
                  </a:lnTo>
                  <a:lnTo>
                    <a:pt x="10" y="170"/>
                  </a:lnTo>
                  <a:lnTo>
                    <a:pt x="0" y="160"/>
                  </a:lnTo>
                  <a:lnTo>
                    <a:pt x="0" y="150"/>
                  </a:lnTo>
                  <a:lnTo>
                    <a:pt x="10" y="140"/>
                  </a:lnTo>
                  <a:lnTo>
                    <a:pt x="10" y="120"/>
                  </a:lnTo>
                  <a:lnTo>
                    <a:pt x="20" y="110"/>
                  </a:lnTo>
                  <a:lnTo>
                    <a:pt x="30" y="100"/>
                  </a:lnTo>
                  <a:lnTo>
                    <a:pt x="40" y="80"/>
                  </a:lnTo>
                  <a:lnTo>
                    <a:pt x="50" y="70"/>
                  </a:lnTo>
                  <a:lnTo>
                    <a:pt x="50" y="40"/>
                  </a:lnTo>
                  <a:lnTo>
                    <a:pt x="50" y="30"/>
                  </a:lnTo>
                  <a:lnTo>
                    <a:pt x="60" y="20"/>
                  </a:lnTo>
                  <a:lnTo>
                    <a:pt x="70" y="10"/>
                  </a:lnTo>
                  <a:lnTo>
                    <a:pt x="80" y="0"/>
                  </a:lnTo>
                  <a:lnTo>
                    <a:pt x="8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1407"/>
            <p:cNvSpPr>
              <a:spLocks/>
            </p:cNvSpPr>
            <p:nvPr/>
          </p:nvSpPr>
          <p:spPr bwMode="auto">
            <a:xfrm>
              <a:off x="2792868" y="4168428"/>
              <a:ext cx="10103" cy="9506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6 h 12"/>
                <a:gd name="T4" fmla="*/ 0 w 12"/>
                <a:gd name="T5" fmla="*/ 6 h 12"/>
                <a:gd name="T6" fmla="*/ 0 w 12"/>
                <a:gd name="T7" fmla="*/ 0 h 12"/>
                <a:gd name="T8" fmla="*/ 0 w 12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1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1408"/>
            <p:cNvSpPr>
              <a:spLocks/>
            </p:cNvSpPr>
            <p:nvPr/>
          </p:nvSpPr>
          <p:spPr bwMode="auto">
            <a:xfrm>
              <a:off x="2710604" y="4143984"/>
              <a:ext cx="184733" cy="183330"/>
            </a:xfrm>
            <a:custGeom>
              <a:avLst/>
              <a:gdLst>
                <a:gd name="T0" fmla="*/ 43 w 231"/>
                <a:gd name="T1" fmla="*/ 6 h 230"/>
                <a:gd name="T2" fmla="*/ 43 w 231"/>
                <a:gd name="T3" fmla="*/ 12 h 230"/>
                <a:gd name="T4" fmla="*/ 48 w 231"/>
                <a:gd name="T5" fmla="*/ 12 h 230"/>
                <a:gd name="T6" fmla="*/ 48 w 231"/>
                <a:gd name="T7" fmla="*/ 18 h 230"/>
                <a:gd name="T8" fmla="*/ 48 w 231"/>
                <a:gd name="T9" fmla="*/ 25 h 230"/>
                <a:gd name="T10" fmla="*/ 48 w 231"/>
                <a:gd name="T11" fmla="*/ 31 h 230"/>
                <a:gd name="T12" fmla="*/ 53 w 231"/>
                <a:gd name="T13" fmla="*/ 31 h 230"/>
                <a:gd name="T14" fmla="*/ 53 w 231"/>
                <a:gd name="T15" fmla="*/ 25 h 230"/>
                <a:gd name="T16" fmla="*/ 53 w 231"/>
                <a:gd name="T17" fmla="*/ 31 h 230"/>
                <a:gd name="T18" fmla="*/ 58 w 231"/>
                <a:gd name="T19" fmla="*/ 31 h 230"/>
                <a:gd name="T20" fmla="*/ 58 w 231"/>
                <a:gd name="T21" fmla="*/ 36 h 230"/>
                <a:gd name="T22" fmla="*/ 63 w 231"/>
                <a:gd name="T23" fmla="*/ 36 h 230"/>
                <a:gd name="T24" fmla="*/ 63 w 231"/>
                <a:gd name="T25" fmla="*/ 43 h 230"/>
                <a:gd name="T26" fmla="*/ 69 w 231"/>
                <a:gd name="T27" fmla="*/ 43 h 230"/>
                <a:gd name="T28" fmla="*/ 69 w 231"/>
                <a:gd name="T29" fmla="*/ 49 h 230"/>
                <a:gd name="T30" fmla="*/ 74 w 231"/>
                <a:gd name="T31" fmla="*/ 49 h 230"/>
                <a:gd name="T32" fmla="*/ 74 w 231"/>
                <a:gd name="T33" fmla="*/ 55 h 230"/>
                <a:gd name="T34" fmla="*/ 69 w 231"/>
                <a:gd name="T35" fmla="*/ 55 h 230"/>
                <a:gd name="T36" fmla="*/ 69 w 231"/>
                <a:gd name="T37" fmla="*/ 61 h 230"/>
                <a:gd name="T38" fmla="*/ 69 w 231"/>
                <a:gd name="T39" fmla="*/ 68 h 230"/>
                <a:gd name="T40" fmla="*/ 74 w 231"/>
                <a:gd name="T41" fmla="*/ 68 h 230"/>
                <a:gd name="T42" fmla="*/ 74 w 231"/>
                <a:gd name="T43" fmla="*/ 73 h 230"/>
                <a:gd name="T44" fmla="*/ 80 w 231"/>
                <a:gd name="T45" fmla="*/ 73 h 230"/>
                <a:gd name="T46" fmla="*/ 80 w 231"/>
                <a:gd name="T47" fmla="*/ 79 h 230"/>
                <a:gd name="T48" fmla="*/ 85 w 231"/>
                <a:gd name="T49" fmla="*/ 86 h 230"/>
                <a:gd name="T50" fmla="*/ 95 w 231"/>
                <a:gd name="T51" fmla="*/ 92 h 230"/>
                <a:gd name="T52" fmla="*/ 106 w 231"/>
                <a:gd name="T53" fmla="*/ 92 h 230"/>
                <a:gd name="T54" fmla="*/ 111 w 231"/>
                <a:gd name="T55" fmla="*/ 98 h 230"/>
                <a:gd name="T56" fmla="*/ 116 w 231"/>
                <a:gd name="T57" fmla="*/ 98 h 230"/>
                <a:gd name="T58" fmla="*/ 106 w 231"/>
                <a:gd name="T59" fmla="*/ 104 h 230"/>
                <a:gd name="T60" fmla="*/ 101 w 231"/>
                <a:gd name="T61" fmla="*/ 116 h 230"/>
                <a:gd name="T62" fmla="*/ 95 w 231"/>
                <a:gd name="T63" fmla="*/ 122 h 230"/>
                <a:gd name="T64" fmla="*/ 85 w 231"/>
                <a:gd name="T65" fmla="*/ 122 h 230"/>
                <a:gd name="T66" fmla="*/ 80 w 231"/>
                <a:gd name="T67" fmla="*/ 122 h 230"/>
                <a:gd name="T68" fmla="*/ 80 w 231"/>
                <a:gd name="T69" fmla="*/ 129 h 230"/>
                <a:gd name="T70" fmla="*/ 74 w 231"/>
                <a:gd name="T71" fmla="*/ 129 h 230"/>
                <a:gd name="T72" fmla="*/ 69 w 231"/>
                <a:gd name="T73" fmla="*/ 129 h 230"/>
                <a:gd name="T74" fmla="*/ 69 w 231"/>
                <a:gd name="T75" fmla="*/ 134 h 230"/>
                <a:gd name="T76" fmla="*/ 63 w 231"/>
                <a:gd name="T77" fmla="*/ 129 h 230"/>
                <a:gd name="T78" fmla="*/ 48 w 231"/>
                <a:gd name="T79" fmla="*/ 134 h 230"/>
                <a:gd name="T80" fmla="*/ 37 w 231"/>
                <a:gd name="T81" fmla="*/ 134 h 230"/>
                <a:gd name="T82" fmla="*/ 26 w 231"/>
                <a:gd name="T83" fmla="*/ 129 h 230"/>
                <a:gd name="T84" fmla="*/ 21 w 231"/>
                <a:gd name="T85" fmla="*/ 129 h 230"/>
                <a:gd name="T86" fmla="*/ 21 w 231"/>
                <a:gd name="T87" fmla="*/ 122 h 230"/>
                <a:gd name="T88" fmla="*/ 16 w 231"/>
                <a:gd name="T89" fmla="*/ 116 h 230"/>
                <a:gd name="T90" fmla="*/ 11 w 231"/>
                <a:gd name="T91" fmla="*/ 110 h 230"/>
                <a:gd name="T92" fmla="*/ 5 w 231"/>
                <a:gd name="T93" fmla="*/ 104 h 230"/>
                <a:gd name="T94" fmla="*/ 0 w 231"/>
                <a:gd name="T95" fmla="*/ 98 h 230"/>
                <a:gd name="T96" fmla="*/ 0 w 231"/>
                <a:gd name="T97" fmla="*/ 92 h 230"/>
                <a:gd name="T98" fmla="*/ 5 w 231"/>
                <a:gd name="T99" fmla="*/ 86 h 230"/>
                <a:gd name="T100" fmla="*/ 5 w 231"/>
                <a:gd name="T101" fmla="*/ 73 h 230"/>
                <a:gd name="T102" fmla="*/ 11 w 231"/>
                <a:gd name="T103" fmla="*/ 68 h 230"/>
                <a:gd name="T104" fmla="*/ 16 w 231"/>
                <a:gd name="T105" fmla="*/ 61 h 230"/>
                <a:gd name="T106" fmla="*/ 21 w 231"/>
                <a:gd name="T107" fmla="*/ 49 h 230"/>
                <a:gd name="T108" fmla="*/ 26 w 231"/>
                <a:gd name="T109" fmla="*/ 43 h 230"/>
                <a:gd name="T110" fmla="*/ 26 w 231"/>
                <a:gd name="T111" fmla="*/ 25 h 230"/>
                <a:gd name="T112" fmla="*/ 26 w 231"/>
                <a:gd name="T113" fmla="*/ 18 h 230"/>
                <a:gd name="T114" fmla="*/ 32 w 231"/>
                <a:gd name="T115" fmla="*/ 12 h 230"/>
                <a:gd name="T116" fmla="*/ 37 w 231"/>
                <a:gd name="T117" fmla="*/ 6 h 230"/>
                <a:gd name="T118" fmla="*/ 43 w 231"/>
                <a:gd name="T119" fmla="*/ 0 h 230"/>
                <a:gd name="T120" fmla="*/ 43 w 231"/>
                <a:gd name="T121" fmla="*/ 6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1"/>
                <a:gd name="T184" fmla="*/ 0 h 230"/>
                <a:gd name="T185" fmla="*/ 231 w 231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1" h="230">
                  <a:moveTo>
                    <a:pt x="84" y="10"/>
                  </a:moveTo>
                  <a:lnTo>
                    <a:pt x="84" y="21"/>
                  </a:lnTo>
                  <a:lnTo>
                    <a:pt x="94" y="21"/>
                  </a:lnTo>
                  <a:lnTo>
                    <a:pt x="94" y="31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105" y="52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115" y="52"/>
                  </a:lnTo>
                  <a:lnTo>
                    <a:pt x="115" y="62"/>
                  </a:lnTo>
                  <a:lnTo>
                    <a:pt x="125" y="62"/>
                  </a:lnTo>
                  <a:lnTo>
                    <a:pt x="125" y="73"/>
                  </a:lnTo>
                  <a:lnTo>
                    <a:pt x="136" y="73"/>
                  </a:lnTo>
                  <a:lnTo>
                    <a:pt x="136" y="83"/>
                  </a:lnTo>
                  <a:lnTo>
                    <a:pt x="146" y="83"/>
                  </a:lnTo>
                  <a:lnTo>
                    <a:pt x="146" y="94"/>
                  </a:lnTo>
                  <a:lnTo>
                    <a:pt x="136" y="94"/>
                  </a:lnTo>
                  <a:lnTo>
                    <a:pt x="136" y="104"/>
                  </a:lnTo>
                  <a:lnTo>
                    <a:pt x="136" y="115"/>
                  </a:lnTo>
                  <a:lnTo>
                    <a:pt x="146" y="115"/>
                  </a:lnTo>
                  <a:lnTo>
                    <a:pt x="146" y="125"/>
                  </a:lnTo>
                  <a:lnTo>
                    <a:pt x="157" y="125"/>
                  </a:lnTo>
                  <a:lnTo>
                    <a:pt x="157" y="135"/>
                  </a:lnTo>
                  <a:lnTo>
                    <a:pt x="167" y="146"/>
                  </a:lnTo>
                  <a:lnTo>
                    <a:pt x="188" y="156"/>
                  </a:lnTo>
                  <a:lnTo>
                    <a:pt x="209" y="156"/>
                  </a:lnTo>
                  <a:lnTo>
                    <a:pt x="220" y="167"/>
                  </a:lnTo>
                  <a:lnTo>
                    <a:pt x="230" y="167"/>
                  </a:lnTo>
                  <a:lnTo>
                    <a:pt x="209" y="177"/>
                  </a:lnTo>
                  <a:lnTo>
                    <a:pt x="199" y="198"/>
                  </a:lnTo>
                  <a:lnTo>
                    <a:pt x="188" y="208"/>
                  </a:lnTo>
                  <a:lnTo>
                    <a:pt x="167" y="208"/>
                  </a:lnTo>
                  <a:lnTo>
                    <a:pt x="157" y="208"/>
                  </a:lnTo>
                  <a:lnTo>
                    <a:pt x="157" y="219"/>
                  </a:lnTo>
                  <a:lnTo>
                    <a:pt x="146" y="219"/>
                  </a:lnTo>
                  <a:lnTo>
                    <a:pt x="136" y="219"/>
                  </a:lnTo>
                  <a:lnTo>
                    <a:pt x="136" y="229"/>
                  </a:lnTo>
                  <a:lnTo>
                    <a:pt x="125" y="219"/>
                  </a:lnTo>
                  <a:lnTo>
                    <a:pt x="94" y="229"/>
                  </a:lnTo>
                  <a:lnTo>
                    <a:pt x="73" y="229"/>
                  </a:lnTo>
                  <a:lnTo>
                    <a:pt x="52" y="219"/>
                  </a:lnTo>
                  <a:lnTo>
                    <a:pt x="42" y="219"/>
                  </a:lnTo>
                  <a:lnTo>
                    <a:pt x="42" y="208"/>
                  </a:lnTo>
                  <a:lnTo>
                    <a:pt x="31" y="198"/>
                  </a:lnTo>
                  <a:lnTo>
                    <a:pt x="21" y="187"/>
                  </a:lnTo>
                  <a:lnTo>
                    <a:pt x="10" y="177"/>
                  </a:lnTo>
                  <a:lnTo>
                    <a:pt x="0" y="167"/>
                  </a:lnTo>
                  <a:lnTo>
                    <a:pt x="0" y="156"/>
                  </a:lnTo>
                  <a:lnTo>
                    <a:pt x="10" y="146"/>
                  </a:lnTo>
                  <a:lnTo>
                    <a:pt x="10" y="125"/>
                  </a:lnTo>
                  <a:lnTo>
                    <a:pt x="21" y="115"/>
                  </a:lnTo>
                  <a:lnTo>
                    <a:pt x="31" y="104"/>
                  </a:lnTo>
                  <a:lnTo>
                    <a:pt x="42" y="83"/>
                  </a:lnTo>
                  <a:lnTo>
                    <a:pt x="52" y="73"/>
                  </a:lnTo>
                  <a:lnTo>
                    <a:pt x="52" y="42"/>
                  </a:lnTo>
                  <a:lnTo>
                    <a:pt x="52" y="31"/>
                  </a:lnTo>
                  <a:lnTo>
                    <a:pt x="63" y="21"/>
                  </a:lnTo>
                  <a:lnTo>
                    <a:pt x="73" y="10"/>
                  </a:lnTo>
                  <a:lnTo>
                    <a:pt x="84" y="0"/>
                  </a:lnTo>
                  <a:lnTo>
                    <a:pt x="84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1409"/>
            <p:cNvSpPr>
              <a:spLocks/>
            </p:cNvSpPr>
            <p:nvPr/>
          </p:nvSpPr>
          <p:spPr bwMode="auto">
            <a:xfrm>
              <a:off x="2404640" y="4343611"/>
              <a:ext cx="69275" cy="76048"/>
            </a:xfrm>
            <a:custGeom>
              <a:avLst/>
              <a:gdLst>
                <a:gd name="T0" fmla="*/ 11 w 84"/>
                <a:gd name="T1" fmla="*/ 50 h 95"/>
                <a:gd name="T2" fmla="*/ 0 w 84"/>
                <a:gd name="T3" fmla="*/ 37 h 95"/>
                <a:gd name="T4" fmla="*/ 0 w 84"/>
                <a:gd name="T5" fmla="*/ 25 h 95"/>
                <a:gd name="T6" fmla="*/ 5 w 84"/>
                <a:gd name="T7" fmla="*/ 18 h 95"/>
                <a:gd name="T8" fmla="*/ 0 w 84"/>
                <a:gd name="T9" fmla="*/ 18 h 95"/>
                <a:gd name="T10" fmla="*/ 5 w 84"/>
                <a:gd name="T11" fmla="*/ 12 h 95"/>
                <a:gd name="T12" fmla="*/ 16 w 84"/>
                <a:gd name="T13" fmla="*/ 12 h 95"/>
                <a:gd name="T14" fmla="*/ 16 w 84"/>
                <a:gd name="T15" fmla="*/ 6 h 95"/>
                <a:gd name="T16" fmla="*/ 16 w 84"/>
                <a:gd name="T17" fmla="*/ 0 h 95"/>
                <a:gd name="T18" fmla="*/ 32 w 84"/>
                <a:gd name="T19" fmla="*/ 0 h 95"/>
                <a:gd name="T20" fmla="*/ 32 w 84"/>
                <a:gd name="T21" fmla="*/ 6 h 95"/>
                <a:gd name="T22" fmla="*/ 38 w 84"/>
                <a:gd name="T23" fmla="*/ 6 h 95"/>
                <a:gd name="T24" fmla="*/ 38 w 84"/>
                <a:gd name="T25" fmla="*/ 18 h 95"/>
                <a:gd name="T26" fmla="*/ 43 w 84"/>
                <a:gd name="T27" fmla="*/ 31 h 95"/>
                <a:gd name="T28" fmla="*/ 38 w 84"/>
                <a:gd name="T29" fmla="*/ 43 h 95"/>
                <a:gd name="T30" fmla="*/ 32 w 84"/>
                <a:gd name="T31" fmla="*/ 43 h 95"/>
                <a:gd name="T32" fmla="*/ 22 w 84"/>
                <a:gd name="T33" fmla="*/ 43 h 95"/>
                <a:gd name="T34" fmla="*/ 22 w 84"/>
                <a:gd name="T35" fmla="*/ 50 h 95"/>
                <a:gd name="T36" fmla="*/ 16 w 84"/>
                <a:gd name="T37" fmla="*/ 55 h 95"/>
                <a:gd name="T38" fmla="*/ 11 w 84"/>
                <a:gd name="T39" fmla="*/ 5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95"/>
                <a:gd name="T62" fmla="*/ 84 w 8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95">
                  <a:moveTo>
                    <a:pt x="21" y="84"/>
                  </a:moveTo>
                  <a:lnTo>
                    <a:pt x="0" y="63"/>
                  </a:lnTo>
                  <a:lnTo>
                    <a:pt x="0" y="42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31" y="21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62" y="0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31"/>
                  </a:lnTo>
                  <a:lnTo>
                    <a:pt x="83" y="52"/>
                  </a:lnTo>
                  <a:lnTo>
                    <a:pt x="73" y="73"/>
                  </a:lnTo>
                  <a:lnTo>
                    <a:pt x="62" y="73"/>
                  </a:lnTo>
                  <a:lnTo>
                    <a:pt x="42" y="73"/>
                  </a:lnTo>
                  <a:lnTo>
                    <a:pt x="42" y="84"/>
                  </a:lnTo>
                  <a:lnTo>
                    <a:pt x="31" y="94"/>
                  </a:lnTo>
                  <a:lnTo>
                    <a:pt x="21" y="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1410"/>
            <p:cNvSpPr>
              <a:spLocks/>
            </p:cNvSpPr>
            <p:nvPr/>
          </p:nvSpPr>
          <p:spPr bwMode="auto">
            <a:xfrm>
              <a:off x="2253101" y="4234971"/>
              <a:ext cx="41854" cy="69258"/>
            </a:xfrm>
            <a:custGeom>
              <a:avLst/>
              <a:gdLst>
                <a:gd name="T0" fmla="*/ 0 w 53"/>
                <a:gd name="T1" fmla="*/ 0 h 85"/>
                <a:gd name="T2" fmla="*/ 0 w 53"/>
                <a:gd name="T3" fmla="*/ 0 h 85"/>
                <a:gd name="T4" fmla="*/ 5 w 53"/>
                <a:gd name="T5" fmla="*/ 0 h 85"/>
                <a:gd name="T6" fmla="*/ 9 w 53"/>
                <a:gd name="T7" fmla="*/ 0 h 85"/>
                <a:gd name="T8" fmla="*/ 13 w 53"/>
                <a:gd name="T9" fmla="*/ 0 h 85"/>
                <a:gd name="T10" fmla="*/ 18 w 53"/>
                <a:gd name="T11" fmla="*/ 0 h 85"/>
                <a:gd name="T12" fmla="*/ 18 w 53"/>
                <a:gd name="T13" fmla="*/ 5 h 85"/>
                <a:gd name="T14" fmla="*/ 22 w 53"/>
                <a:gd name="T15" fmla="*/ 5 h 85"/>
                <a:gd name="T16" fmla="*/ 22 w 53"/>
                <a:gd name="T17" fmla="*/ 11 h 85"/>
                <a:gd name="T18" fmla="*/ 22 w 53"/>
                <a:gd name="T19" fmla="*/ 17 h 85"/>
                <a:gd name="T20" fmla="*/ 22 w 53"/>
                <a:gd name="T21" fmla="*/ 22 h 85"/>
                <a:gd name="T22" fmla="*/ 22 w 53"/>
                <a:gd name="T23" fmla="*/ 28 h 85"/>
                <a:gd name="T24" fmla="*/ 22 w 53"/>
                <a:gd name="T25" fmla="*/ 34 h 85"/>
                <a:gd name="T26" fmla="*/ 22 w 53"/>
                <a:gd name="T27" fmla="*/ 39 h 85"/>
                <a:gd name="T28" fmla="*/ 26 w 53"/>
                <a:gd name="T29" fmla="*/ 39 h 85"/>
                <a:gd name="T30" fmla="*/ 22 w 53"/>
                <a:gd name="T31" fmla="*/ 45 h 85"/>
                <a:gd name="T32" fmla="*/ 9 w 53"/>
                <a:gd name="T33" fmla="*/ 50 h 85"/>
                <a:gd name="T34" fmla="*/ 0 w 53"/>
                <a:gd name="T35" fmla="*/ 50 h 85"/>
                <a:gd name="T36" fmla="*/ 0 w 53"/>
                <a:gd name="T37" fmla="*/ 45 h 85"/>
                <a:gd name="T38" fmla="*/ 0 w 53"/>
                <a:gd name="T39" fmla="*/ 39 h 85"/>
                <a:gd name="T40" fmla="*/ 0 w 53"/>
                <a:gd name="T41" fmla="*/ 34 h 85"/>
                <a:gd name="T42" fmla="*/ 0 w 53"/>
                <a:gd name="T43" fmla="*/ 28 h 85"/>
                <a:gd name="T44" fmla="*/ 5 w 53"/>
                <a:gd name="T45" fmla="*/ 22 h 85"/>
                <a:gd name="T46" fmla="*/ 5 w 53"/>
                <a:gd name="T47" fmla="*/ 17 h 85"/>
                <a:gd name="T48" fmla="*/ 0 w 53"/>
                <a:gd name="T49" fmla="*/ 17 h 85"/>
                <a:gd name="T50" fmla="*/ 0 w 53"/>
                <a:gd name="T51" fmla="*/ 11 h 85"/>
                <a:gd name="T52" fmla="*/ 0 w 53"/>
                <a:gd name="T53" fmla="*/ 5 h 85"/>
                <a:gd name="T54" fmla="*/ 0 w 53"/>
                <a:gd name="T55" fmla="*/ 0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85"/>
                <a:gd name="T86" fmla="*/ 53 w 53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85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9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lnTo>
                    <a:pt x="43" y="37"/>
                  </a:lnTo>
                  <a:lnTo>
                    <a:pt x="43" y="47"/>
                  </a:lnTo>
                  <a:lnTo>
                    <a:pt x="43" y="56"/>
                  </a:lnTo>
                  <a:lnTo>
                    <a:pt x="43" y="65"/>
                  </a:lnTo>
                  <a:lnTo>
                    <a:pt x="52" y="65"/>
                  </a:lnTo>
                  <a:lnTo>
                    <a:pt x="43" y="75"/>
                  </a:lnTo>
                  <a:lnTo>
                    <a:pt x="17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9" y="37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1411"/>
            <p:cNvSpPr>
              <a:spLocks/>
            </p:cNvSpPr>
            <p:nvPr/>
          </p:nvSpPr>
          <p:spPr bwMode="auto">
            <a:xfrm>
              <a:off x="2253101" y="4234971"/>
              <a:ext cx="51956" cy="77406"/>
            </a:xfrm>
            <a:custGeom>
              <a:avLst/>
              <a:gdLst>
                <a:gd name="T0" fmla="*/ 0 w 64"/>
                <a:gd name="T1" fmla="*/ 0 h 96"/>
                <a:gd name="T2" fmla="*/ 6 w 64"/>
                <a:gd name="T3" fmla="*/ 0 h 96"/>
                <a:gd name="T4" fmla="*/ 11 w 64"/>
                <a:gd name="T5" fmla="*/ 0 h 96"/>
                <a:gd name="T6" fmla="*/ 17 w 64"/>
                <a:gd name="T7" fmla="*/ 0 h 96"/>
                <a:gd name="T8" fmla="*/ 22 w 64"/>
                <a:gd name="T9" fmla="*/ 0 h 96"/>
                <a:gd name="T10" fmla="*/ 22 w 64"/>
                <a:gd name="T11" fmla="*/ 7 h 96"/>
                <a:gd name="T12" fmla="*/ 27 w 64"/>
                <a:gd name="T13" fmla="*/ 7 h 96"/>
                <a:gd name="T14" fmla="*/ 27 w 64"/>
                <a:gd name="T15" fmla="*/ 12 h 96"/>
                <a:gd name="T16" fmla="*/ 27 w 64"/>
                <a:gd name="T17" fmla="*/ 19 h 96"/>
                <a:gd name="T18" fmla="*/ 27 w 64"/>
                <a:gd name="T19" fmla="*/ 25 h 96"/>
                <a:gd name="T20" fmla="*/ 27 w 64"/>
                <a:gd name="T21" fmla="*/ 31 h 96"/>
                <a:gd name="T22" fmla="*/ 27 w 64"/>
                <a:gd name="T23" fmla="*/ 37 h 96"/>
                <a:gd name="T24" fmla="*/ 27 w 64"/>
                <a:gd name="T25" fmla="*/ 44 h 96"/>
                <a:gd name="T26" fmla="*/ 32 w 64"/>
                <a:gd name="T27" fmla="*/ 44 h 96"/>
                <a:gd name="T28" fmla="*/ 27 w 64"/>
                <a:gd name="T29" fmla="*/ 50 h 96"/>
                <a:gd name="T30" fmla="*/ 11 w 64"/>
                <a:gd name="T31" fmla="*/ 56 h 96"/>
                <a:gd name="T32" fmla="*/ 0 w 64"/>
                <a:gd name="T33" fmla="*/ 56 h 96"/>
                <a:gd name="T34" fmla="*/ 0 w 64"/>
                <a:gd name="T35" fmla="*/ 50 h 96"/>
                <a:gd name="T36" fmla="*/ 0 w 64"/>
                <a:gd name="T37" fmla="*/ 44 h 96"/>
                <a:gd name="T38" fmla="*/ 0 w 64"/>
                <a:gd name="T39" fmla="*/ 37 h 96"/>
                <a:gd name="T40" fmla="*/ 0 w 64"/>
                <a:gd name="T41" fmla="*/ 31 h 96"/>
                <a:gd name="T42" fmla="*/ 6 w 64"/>
                <a:gd name="T43" fmla="*/ 25 h 96"/>
                <a:gd name="T44" fmla="*/ 6 w 64"/>
                <a:gd name="T45" fmla="*/ 19 h 96"/>
                <a:gd name="T46" fmla="*/ 0 w 64"/>
                <a:gd name="T47" fmla="*/ 19 h 96"/>
                <a:gd name="T48" fmla="*/ 0 w 64"/>
                <a:gd name="T49" fmla="*/ 12 h 96"/>
                <a:gd name="T50" fmla="*/ 0 w 64"/>
                <a:gd name="T51" fmla="*/ 7 h 96"/>
                <a:gd name="T52" fmla="*/ 0 w 64"/>
                <a:gd name="T53" fmla="*/ 0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"/>
                <a:gd name="T82" fmla="*/ 0 h 96"/>
                <a:gd name="T83" fmla="*/ 64 w 64"/>
                <a:gd name="T84" fmla="*/ 96 h 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" h="96">
                  <a:moveTo>
                    <a:pt x="0" y="0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2" y="11"/>
                  </a:lnTo>
                  <a:lnTo>
                    <a:pt x="53" y="11"/>
                  </a:lnTo>
                  <a:lnTo>
                    <a:pt x="53" y="21"/>
                  </a:lnTo>
                  <a:lnTo>
                    <a:pt x="53" y="32"/>
                  </a:lnTo>
                  <a:lnTo>
                    <a:pt x="53" y="42"/>
                  </a:lnTo>
                  <a:lnTo>
                    <a:pt x="53" y="53"/>
                  </a:lnTo>
                  <a:lnTo>
                    <a:pt x="53" y="63"/>
                  </a:lnTo>
                  <a:lnTo>
                    <a:pt x="53" y="74"/>
                  </a:lnTo>
                  <a:lnTo>
                    <a:pt x="63" y="74"/>
                  </a:lnTo>
                  <a:lnTo>
                    <a:pt x="53" y="84"/>
                  </a:lnTo>
                  <a:lnTo>
                    <a:pt x="21" y="95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1" y="42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1412"/>
            <p:cNvSpPr>
              <a:spLocks/>
            </p:cNvSpPr>
            <p:nvPr/>
          </p:nvSpPr>
          <p:spPr bwMode="auto">
            <a:xfrm>
              <a:off x="2270420" y="4260772"/>
              <a:ext cx="24535" cy="33950"/>
            </a:xfrm>
            <a:custGeom>
              <a:avLst/>
              <a:gdLst>
                <a:gd name="T0" fmla="*/ 5 w 32"/>
                <a:gd name="T1" fmla="*/ 0 h 43"/>
                <a:gd name="T2" fmla="*/ 5 w 32"/>
                <a:gd name="T3" fmla="*/ 0 h 43"/>
                <a:gd name="T4" fmla="*/ 5 w 32"/>
                <a:gd name="T5" fmla="*/ 6 h 43"/>
                <a:gd name="T6" fmla="*/ 5 w 32"/>
                <a:gd name="T7" fmla="*/ 0 h 43"/>
                <a:gd name="T8" fmla="*/ 0 w 32"/>
                <a:gd name="T9" fmla="*/ 0 h 43"/>
                <a:gd name="T10" fmla="*/ 0 w 32"/>
                <a:gd name="T11" fmla="*/ 6 h 43"/>
                <a:gd name="T12" fmla="*/ 5 w 32"/>
                <a:gd name="T13" fmla="*/ 6 h 43"/>
                <a:gd name="T14" fmla="*/ 5 w 32"/>
                <a:gd name="T15" fmla="*/ 12 h 43"/>
                <a:gd name="T16" fmla="*/ 5 w 32"/>
                <a:gd name="T17" fmla="*/ 6 h 43"/>
                <a:gd name="T18" fmla="*/ 10 w 32"/>
                <a:gd name="T19" fmla="*/ 6 h 43"/>
                <a:gd name="T20" fmla="*/ 10 w 32"/>
                <a:gd name="T21" fmla="*/ 12 h 43"/>
                <a:gd name="T22" fmla="*/ 5 w 32"/>
                <a:gd name="T23" fmla="*/ 12 h 43"/>
                <a:gd name="T24" fmla="*/ 10 w 32"/>
                <a:gd name="T25" fmla="*/ 12 h 43"/>
                <a:gd name="T26" fmla="*/ 10 w 32"/>
                <a:gd name="T27" fmla="*/ 19 h 43"/>
                <a:gd name="T28" fmla="*/ 15 w 32"/>
                <a:gd name="T29" fmla="*/ 19 h 43"/>
                <a:gd name="T30" fmla="*/ 10 w 32"/>
                <a:gd name="T31" fmla="*/ 19 h 43"/>
                <a:gd name="T32" fmla="*/ 15 w 32"/>
                <a:gd name="T33" fmla="*/ 19 h 43"/>
                <a:gd name="T34" fmla="*/ 15 w 32"/>
                <a:gd name="T35" fmla="*/ 24 h 43"/>
                <a:gd name="T36" fmla="*/ 10 w 32"/>
                <a:gd name="T37" fmla="*/ 24 h 43"/>
                <a:gd name="T38" fmla="*/ 10 w 32"/>
                <a:gd name="T39" fmla="*/ 19 h 43"/>
                <a:gd name="T40" fmla="*/ 5 w 32"/>
                <a:gd name="T41" fmla="*/ 19 h 43"/>
                <a:gd name="T42" fmla="*/ 10 w 32"/>
                <a:gd name="T43" fmla="*/ 24 h 43"/>
                <a:gd name="T44" fmla="*/ 15 w 32"/>
                <a:gd name="T45" fmla="*/ 24 h 43"/>
                <a:gd name="T46" fmla="*/ 15 w 32"/>
                <a:gd name="T47" fmla="*/ 19 h 43"/>
                <a:gd name="T48" fmla="*/ 15 w 32"/>
                <a:gd name="T49" fmla="*/ 12 h 43"/>
                <a:gd name="T50" fmla="*/ 15 w 32"/>
                <a:gd name="T51" fmla="*/ 6 h 43"/>
                <a:gd name="T52" fmla="*/ 10 w 32"/>
                <a:gd name="T53" fmla="*/ 6 h 43"/>
                <a:gd name="T54" fmla="*/ 15 w 32"/>
                <a:gd name="T55" fmla="*/ 6 h 43"/>
                <a:gd name="T56" fmla="*/ 10 w 32"/>
                <a:gd name="T57" fmla="*/ 12 h 43"/>
                <a:gd name="T58" fmla="*/ 15 w 32"/>
                <a:gd name="T59" fmla="*/ 12 h 43"/>
                <a:gd name="T60" fmla="*/ 10 w 32"/>
                <a:gd name="T61" fmla="*/ 12 h 43"/>
                <a:gd name="T62" fmla="*/ 10 w 32"/>
                <a:gd name="T63" fmla="*/ 6 h 43"/>
                <a:gd name="T64" fmla="*/ 5 w 32"/>
                <a:gd name="T65" fmla="*/ 6 h 43"/>
                <a:gd name="T66" fmla="*/ 5 w 32"/>
                <a:gd name="T67" fmla="*/ 0 h 43"/>
                <a:gd name="T68" fmla="*/ 5 w 32"/>
                <a:gd name="T69" fmla="*/ 6 h 43"/>
                <a:gd name="T70" fmla="*/ 5 w 32"/>
                <a:gd name="T71" fmla="*/ 0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"/>
                <a:gd name="T109" fmla="*/ 0 h 43"/>
                <a:gd name="T110" fmla="*/ 32 w 32"/>
                <a:gd name="T111" fmla="*/ 43 h 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" h="43">
                  <a:moveTo>
                    <a:pt x="1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11"/>
                  </a:lnTo>
                  <a:lnTo>
                    <a:pt x="21" y="1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21" y="32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31" y="32"/>
                  </a:lnTo>
                  <a:lnTo>
                    <a:pt x="31" y="42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10" y="32"/>
                  </a:lnTo>
                  <a:lnTo>
                    <a:pt x="21" y="42"/>
                  </a:lnTo>
                  <a:lnTo>
                    <a:pt x="31" y="42"/>
                  </a:lnTo>
                  <a:lnTo>
                    <a:pt x="31" y="32"/>
                  </a:lnTo>
                  <a:lnTo>
                    <a:pt x="31" y="21"/>
                  </a:lnTo>
                  <a:lnTo>
                    <a:pt x="31" y="11"/>
                  </a:lnTo>
                  <a:lnTo>
                    <a:pt x="21" y="11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1413"/>
            <p:cNvSpPr>
              <a:spLocks/>
            </p:cNvSpPr>
            <p:nvPr/>
          </p:nvSpPr>
          <p:spPr bwMode="auto">
            <a:xfrm>
              <a:off x="2100119" y="4209168"/>
              <a:ext cx="86594" cy="69258"/>
            </a:xfrm>
            <a:custGeom>
              <a:avLst/>
              <a:gdLst>
                <a:gd name="T0" fmla="*/ 29 w 105"/>
                <a:gd name="T1" fmla="*/ 5 h 86"/>
                <a:gd name="T2" fmla="*/ 29 w 105"/>
                <a:gd name="T3" fmla="*/ 5 h 86"/>
                <a:gd name="T4" fmla="*/ 29 w 105"/>
                <a:gd name="T5" fmla="*/ 11 h 86"/>
                <a:gd name="T6" fmla="*/ 34 w 105"/>
                <a:gd name="T7" fmla="*/ 11 h 86"/>
                <a:gd name="T8" fmla="*/ 34 w 105"/>
                <a:gd name="T9" fmla="*/ 5 h 86"/>
                <a:gd name="T10" fmla="*/ 39 w 105"/>
                <a:gd name="T11" fmla="*/ 5 h 86"/>
                <a:gd name="T12" fmla="*/ 44 w 105"/>
                <a:gd name="T13" fmla="*/ 5 h 86"/>
                <a:gd name="T14" fmla="*/ 44 w 105"/>
                <a:gd name="T15" fmla="*/ 11 h 86"/>
                <a:gd name="T16" fmla="*/ 49 w 105"/>
                <a:gd name="T17" fmla="*/ 11 h 86"/>
                <a:gd name="T18" fmla="*/ 49 w 105"/>
                <a:gd name="T19" fmla="*/ 17 h 86"/>
                <a:gd name="T20" fmla="*/ 44 w 105"/>
                <a:gd name="T21" fmla="*/ 17 h 86"/>
                <a:gd name="T22" fmla="*/ 49 w 105"/>
                <a:gd name="T23" fmla="*/ 17 h 86"/>
                <a:gd name="T24" fmla="*/ 49 w 105"/>
                <a:gd name="T25" fmla="*/ 23 h 86"/>
                <a:gd name="T26" fmla="*/ 49 w 105"/>
                <a:gd name="T27" fmla="*/ 28 h 86"/>
                <a:gd name="T28" fmla="*/ 53 w 105"/>
                <a:gd name="T29" fmla="*/ 28 h 86"/>
                <a:gd name="T30" fmla="*/ 53 w 105"/>
                <a:gd name="T31" fmla="*/ 34 h 86"/>
                <a:gd name="T32" fmla="*/ 53 w 105"/>
                <a:gd name="T33" fmla="*/ 39 h 86"/>
                <a:gd name="T34" fmla="*/ 49 w 105"/>
                <a:gd name="T35" fmla="*/ 39 h 86"/>
                <a:gd name="T36" fmla="*/ 49 w 105"/>
                <a:gd name="T37" fmla="*/ 45 h 86"/>
                <a:gd name="T38" fmla="*/ 44 w 105"/>
                <a:gd name="T39" fmla="*/ 45 h 86"/>
                <a:gd name="T40" fmla="*/ 44 w 105"/>
                <a:gd name="T41" fmla="*/ 50 h 86"/>
                <a:gd name="T42" fmla="*/ 39 w 105"/>
                <a:gd name="T43" fmla="*/ 45 h 86"/>
                <a:gd name="T44" fmla="*/ 39 w 105"/>
                <a:gd name="T45" fmla="*/ 50 h 86"/>
                <a:gd name="T46" fmla="*/ 39 w 105"/>
                <a:gd name="T47" fmla="*/ 45 h 86"/>
                <a:gd name="T48" fmla="*/ 39 w 105"/>
                <a:gd name="T49" fmla="*/ 39 h 86"/>
                <a:gd name="T50" fmla="*/ 34 w 105"/>
                <a:gd name="T51" fmla="*/ 39 h 86"/>
                <a:gd name="T52" fmla="*/ 29 w 105"/>
                <a:gd name="T53" fmla="*/ 39 h 86"/>
                <a:gd name="T54" fmla="*/ 34 w 105"/>
                <a:gd name="T55" fmla="*/ 39 h 86"/>
                <a:gd name="T56" fmla="*/ 34 w 105"/>
                <a:gd name="T57" fmla="*/ 34 h 86"/>
                <a:gd name="T58" fmla="*/ 29 w 105"/>
                <a:gd name="T59" fmla="*/ 34 h 86"/>
                <a:gd name="T60" fmla="*/ 29 w 105"/>
                <a:gd name="T61" fmla="*/ 28 h 86"/>
                <a:gd name="T62" fmla="*/ 24 w 105"/>
                <a:gd name="T63" fmla="*/ 28 h 86"/>
                <a:gd name="T64" fmla="*/ 20 w 105"/>
                <a:gd name="T65" fmla="*/ 28 h 86"/>
                <a:gd name="T66" fmla="*/ 14 w 105"/>
                <a:gd name="T67" fmla="*/ 28 h 86"/>
                <a:gd name="T68" fmla="*/ 14 w 105"/>
                <a:gd name="T69" fmla="*/ 34 h 86"/>
                <a:gd name="T70" fmla="*/ 10 w 105"/>
                <a:gd name="T71" fmla="*/ 34 h 86"/>
                <a:gd name="T72" fmla="*/ 10 w 105"/>
                <a:gd name="T73" fmla="*/ 28 h 86"/>
                <a:gd name="T74" fmla="*/ 5 w 105"/>
                <a:gd name="T75" fmla="*/ 28 h 86"/>
                <a:gd name="T76" fmla="*/ 5 w 105"/>
                <a:gd name="T77" fmla="*/ 23 h 86"/>
                <a:gd name="T78" fmla="*/ 0 w 105"/>
                <a:gd name="T79" fmla="*/ 17 h 86"/>
                <a:gd name="T80" fmla="*/ 5 w 105"/>
                <a:gd name="T81" fmla="*/ 11 h 86"/>
                <a:gd name="T82" fmla="*/ 10 w 105"/>
                <a:gd name="T83" fmla="*/ 11 h 86"/>
                <a:gd name="T84" fmla="*/ 10 w 105"/>
                <a:gd name="T85" fmla="*/ 5 h 86"/>
                <a:gd name="T86" fmla="*/ 10 w 105"/>
                <a:gd name="T87" fmla="*/ 0 h 86"/>
                <a:gd name="T88" fmla="*/ 14 w 105"/>
                <a:gd name="T89" fmla="*/ 5 h 86"/>
                <a:gd name="T90" fmla="*/ 20 w 105"/>
                <a:gd name="T91" fmla="*/ 5 h 86"/>
                <a:gd name="T92" fmla="*/ 24 w 105"/>
                <a:gd name="T93" fmla="*/ 5 h 86"/>
                <a:gd name="T94" fmla="*/ 29 w 105"/>
                <a:gd name="T95" fmla="*/ 5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86"/>
                <a:gd name="T146" fmla="*/ 105 w 105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86">
                  <a:moveTo>
                    <a:pt x="57" y="9"/>
                  </a:moveTo>
                  <a:lnTo>
                    <a:pt x="57" y="9"/>
                  </a:lnTo>
                  <a:lnTo>
                    <a:pt x="57" y="19"/>
                  </a:lnTo>
                  <a:lnTo>
                    <a:pt x="66" y="19"/>
                  </a:lnTo>
                  <a:lnTo>
                    <a:pt x="66" y="9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85" y="19"/>
                  </a:lnTo>
                  <a:lnTo>
                    <a:pt x="95" y="19"/>
                  </a:lnTo>
                  <a:lnTo>
                    <a:pt x="95" y="28"/>
                  </a:lnTo>
                  <a:lnTo>
                    <a:pt x="85" y="28"/>
                  </a:lnTo>
                  <a:lnTo>
                    <a:pt x="95" y="28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104" y="47"/>
                  </a:lnTo>
                  <a:lnTo>
                    <a:pt x="104" y="57"/>
                  </a:lnTo>
                  <a:lnTo>
                    <a:pt x="104" y="66"/>
                  </a:lnTo>
                  <a:lnTo>
                    <a:pt x="95" y="66"/>
                  </a:lnTo>
                  <a:lnTo>
                    <a:pt x="95" y="76"/>
                  </a:lnTo>
                  <a:lnTo>
                    <a:pt x="85" y="76"/>
                  </a:lnTo>
                  <a:lnTo>
                    <a:pt x="85" y="85"/>
                  </a:lnTo>
                  <a:lnTo>
                    <a:pt x="76" y="76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6" y="66"/>
                  </a:lnTo>
                  <a:lnTo>
                    <a:pt x="66" y="66"/>
                  </a:lnTo>
                  <a:lnTo>
                    <a:pt x="57" y="66"/>
                  </a:lnTo>
                  <a:lnTo>
                    <a:pt x="66" y="66"/>
                  </a:lnTo>
                  <a:lnTo>
                    <a:pt x="66" y="57"/>
                  </a:lnTo>
                  <a:lnTo>
                    <a:pt x="57" y="57"/>
                  </a:lnTo>
                  <a:lnTo>
                    <a:pt x="57" y="47"/>
                  </a:lnTo>
                  <a:lnTo>
                    <a:pt x="47" y="47"/>
                  </a:lnTo>
                  <a:lnTo>
                    <a:pt x="38" y="47"/>
                  </a:lnTo>
                  <a:lnTo>
                    <a:pt x="28" y="4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19" y="47"/>
                  </a:lnTo>
                  <a:lnTo>
                    <a:pt x="9" y="47"/>
                  </a:lnTo>
                  <a:lnTo>
                    <a:pt x="9" y="38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9" y="1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7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1414"/>
            <p:cNvSpPr>
              <a:spLocks/>
            </p:cNvSpPr>
            <p:nvPr/>
          </p:nvSpPr>
          <p:spPr bwMode="auto">
            <a:xfrm>
              <a:off x="2100119" y="4209168"/>
              <a:ext cx="95253" cy="77406"/>
            </a:xfrm>
            <a:custGeom>
              <a:avLst/>
              <a:gdLst>
                <a:gd name="T0" fmla="*/ 33 w 116"/>
                <a:gd name="T1" fmla="*/ 6 h 95"/>
                <a:gd name="T2" fmla="*/ 33 w 116"/>
                <a:gd name="T3" fmla="*/ 13 h 95"/>
                <a:gd name="T4" fmla="*/ 38 w 116"/>
                <a:gd name="T5" fmla="*/ 13 h 95"/>
                <a:gd name="T6" fmla="*/ 38 w 116"/>
                <a:gd name="T7" fmla="*/ 6 h 95"/>
                <a:gd name="T8" fmla="*/ 43 w 116"/>
                <a:gd name="T9" fmla="*/ 6 h 95"/>
                <a:gd name="T10" fmla="*/ 49 w 116"/>
                <a:gd name="T11" fmla="*/ 6 h 95"/>
                <a:gd name="T12" fmla="*/ 49 w 116"/>
                <a:gd name="T13" fmla="*/ 13 h 95"/>
                <a:gd name="T14" fmla="*/ 54 w 116"/>
                <a:gd name="T15" fmla="*/ 13 h 95"/>
                <a:gd name="T16" fmla="*/ 54 w 116"/>
                <a:gd name="T17" fmla="*/ 19 h 95"/>
                <a:gd name="T18" fmla="*/ 49 w 116"/>
                <a:gd name="T19" fmla="*/ 19 h 95"/>
                <a:gd name="T20" fmla="*/ 54 w 116"/>
                <a:gd name="T21" fmla="*/ 19 h 95"/>
                <a:gd name="T22" fmla="*/ 54 w 116"/>
                <a:gd name="T23" fmla="*/ 25 h 95"/>
                <a:gd name="T24" fmla="*/ 54 w 116"/>
                <a:gd name="T25" fmla="*/ 31 h 95"/>
                <a:gd name="T26" fmla="*/ 59 w 116"/>
                <a:gd name="T27" fmla="*/ 31 h 95"/>
                <a:gd name="T28" fmla="*/ 59 w 116"/>
                <a:gd name="T29" fmla="*/ 38 h 95"/>
                <a:gd name="T30" fmla="*/ 59 w 116"/>
                <a:gd name="T31" fmla="*/ 44 h 95"/>
                <a:gd name="T32" fmla="*/ 54 w 116"/>
                <a:gd name="T33" fmla="*/ 44 h 95"/>
                <a:gd name="T34" fmla="*/ 54 w 116"/>
                <a:gd name="T35" fmla="*/ 50 h 95"/>
                <a:gd name="T36" fmla="*/ 49 w 116"/>
                <a:gd name="T37" fmla="*/ 50 h 95"/>
                <a:gd name="T38" fmla="*/ 49 w 116"/>
                <a:gd name="T39" fmla="*/ 56 h 95"/>
                <a:gd name="T40" fmla="*/ 43 w 116"/>
                <a:gd name="T41" fmla="*/ 50 h 95"/>
                <a:gd name="T42" fmla="*/ 43 w 116"/>
                <a:gd name="T43" fmla="*/ 56 h 95"/>
                <a:gd name="T44" fmla="*/ 43 w 116"/>
                <a:gd name="T45" fmla="*/ 50 h 95"/>
                <a:gd name="T46" fmla="*/ 43 w 116"/>
                <a:gd name="T47" fmla="*/ 44 h 95"/>
                <a:gd name="T48" fmla="*/ 38 w 116"/>
                <a:gd name="T49" fmla="*/ 44 h 95"/>
                <a:gd name="T50" fmla="*/ 33 w 116"/>
                <a:gd name="T51" fmla="*/ 44 h 95"/>
                <a:gd name="T52" fmla="*/ 38 w 116"/>
                <a:gd name="T53" fmla="*/ 44 h 95"/>
                <a:gd name="T54" fmla="*/ 38 w 116"/>
                <a:gd name="T55" fmla="*/ 38 h 95"/>
                <a:gd name="T56" fmla="*/ 33 w 116"/>
                <a:gd name="T57" fmla="*/ 38 h 95"/>
                <a:gd name="T58" fmla="*/ 33 w 116"/>
                <a:gd name="T59" fmla="*/ 31 h 95"/>
                <a:gd name="T60" fmla="*/ 27 w 116"/>
                <a:gd name="T61" fmla="*/ 31 h 95"/>
                <a:gd name="T62" fmla="*/ 22 w 116"/>
                <a:gd name="T63" fmla="*/ 31 h 95"/>
                <a:gd name="T64" fmla="*/ 16 w 116"/>
                <a:gd name="T65" fmla="*/ 31 h 95"/>
                <a:gd name="T66" fmla="*/ 16 w 116"/>
                <a:gd name="T67" fmla="*/ 38 h 95"/>
                <a:gd name="T68" fmla="*/ 11 w 116"/>
                <a:gd name="T69" fmla="*/ 38 h 95"/>
                <a:gd name="T70" fmla="*/ 11 w 116"/>
                <a:gd name="T71" fmla="*/ 31 h 95"/>
                <a:gd name="T72" fmla="*/ 5 w 116"/>
                <a:gd name="T73" fmla="*/ 31 h 95"/>
                <a:gd name="T74" fmla="*/ 5 w 116"/>
                <a:gd name="T75" fmla="*/ 25 h 95"/>
                <a:gd name="T76" fmla="*/ 0 w 116"/>
                <a:gd name="T77" fmla="*/ 19 h 95"/>
                <a:gd name="T78" fmla="*/ 5 w 116"/>
                <a:gd name="T79" fmla="*/ 13 h 95"/>
                <a:gd name="T80" fmla="*/ 11 w 116"/>
                <a:gd name="T81" fmla="*/ 13 h 95"/>
                <a:gd name="T82" fmla="*/ 11 w 116"/>
                <a:gd name="T83" fmla="*/ 6 h 95"/>
                <a:gd name="T84" fmla="*/ 11 w 116"/>
                <a:gd name="T85" fmla="*/ 0 h 95"/>
                <a:gd name="T86" fmla="*/ 16 w 116"/>
                <a:gd name="T87" fmla="*/ 6 h 95"/>
                <a:gd name="T88" fmla="*/ 22 w 116"/>
                <a:gd name="T89" fmla="*/ 6 h 95"/>
                <a:gd name="T90" fmla="*/ 27 w 116"/>
                <a:gd name="T91" fmla="*/ 6 h 95"/>
                <a:gd name="T92" fmla="*/ 33 w 116"/>
                <a:gd name="T93" fmla="*/ 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95"/>
                <a:gd name="T143" fmla="*/ 116 w 116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95">
                  <a:moveTo>
                    <a:pt x="63" y="10"/>
                  </a:moveTo>
                  <a:lnTo>
                    <a:pt x="63" y="21"/>
                  </a:lnTo>
                  <a:lnTo>
                    <a:pt x="73" y="21"/>
                  </a:lnTo>
                  <a:lnTo>
                    <a:pt x="73" y="10"/>
                  </a:lnTo>
                  <a:lnTo>
                    <a:pt x="84" y="1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105" y="21"/>
                  </a:lnTo>
                  <a:lnTo>
                    <a:pt x="105" y="31"/>
                  </a:lnTo>
                  <a:lnTo>
                    <a:pt x="94" y="31"/>
                  </a:lnTo>
                  <a:lnTo>
                    <a:pt x="105" y="31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115" y="52"/>
                  </a:lnTo>
                  <a:lnTo>
                    <a:pt x="115" y="63"/>
                  </a:lnTo>
                  <a:lnTo>
                    <a:pt x="115" y="73"/>
                  </a:lnTo>
                  <a:lnTo>
                    <a:pt x="105" y="73"/>
                  </a:lnTo>
                  <a:lnTo>
                    <a:pt x="105" y="84"/>
                  </a:lnTo>
                  <a:lnTo>
                    <a:pt x="94" y="84"/>
                  </a:lnTo>
                  <a:lnTo>
                    <a:pt x="94" y="94"/>
                  </a:lnTo>
                  <a:lnTo>
                    <a:pt x="84" y="84"/>
                  </a:lnTo>
                  <a:lnTo>
                    <a:pt x="84" y="94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73" y="73"/>
                  </a:lnTo>
                  <a:lnTo>
                    <a:pt x="63" y="73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63" y="52"/>
                  </a:lnTo>
                  <a:lnTo>
                    <a:pt x="52" y="52"/>
                  </a:lnTo>
                  <a:lnTo>
                    <a:pt x="42" y="52"/>
                  </a:lnTo>
                  <a:lnTo>
                    <a:pt x="31" y="52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3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1415"/>
            <p:cNvSpPr>
              <a:spLocks/>
            </p:cNvSpPr>
            <p:nvPr/>
          </p:nvSpPr>
          <p:spPr bwMode="auto">
            <a:xfrm>
              <a:off x="2077027" y="4209168"/>
              <a:ext cx="41854" cy="27160"/>
            </a:xfrm>
            <a:custGeom>
              <a:avLst/>
              <a:gdLst>
                <a:gd name="T0" fmla="*/ 11 w 53"/>
                <a:gd name="T1" fmla="*/ 19 h 32"/>
                <a:gd name="T2" fmla="*/ 11 w 53"/>
                <a:gd name="T3" fmla="*/ 13 h 32"/>
                <a:gd name="T4" fmla="*/ 5 w 53"/>
                <a:gd name="T5" fmla="*/ 13 h 32"/>
                <a:gd name="T6" fmla="*/ 0 w 53"/>
                <a:gd name="T7" fmla="*/ 6 h 32"/>
                <a:gd name="T8" fmla="*/ 5 w 53"/>
                <a:gd name="T9" fmla="*/ 6 h 32"/>
                <a:gd name="T10" fmla="*/ 11 w 53"/>
                <a:gd name="T11" fmla="*/ 6 h 32"/>
                <a:gd name="T12" fmla="*/ 16 w 53"/>
                <a:gd name="T13" fmla="*/ 6 h 32"/>
                <a:gd name="T14" fmla="*/ 16 w 53"/>
                <a:gd name="T15" fmla="*/ 0 h 32"/>
                <a:gd name="T16" fmla="*/ 21 w 53"/>
                <a:gd name="T17" fmla="*/ 0 h 32"/>
                <a:gd name="T18" fmla="*/ 26 w 53"/>
                <a:gd name="T19" fmla="*/ 0 h 32"/>
                <a:gd name="T20" fmla="*/ 26 w 53"/>
                <a:gd name="T21" fmla="*/ 6 h 32"/>
                <a:gd name="T22" fmla="*/ 26 w 53"/>
                <a:gd name="T23" fmla="*/ 13 h 32"/>
                <a:gd name="T24" fmla="*/ 21 w 53"/>
                <a:gd name="T25" fmla="*/ 13 h 32"/>
                <a:gd name="T26" fmla="*/ 16 w 53"/>
                <a:gd name="T27" fmla="*/ 19 h 32"/>
                <a:gd name="T28" fmla="*/ 11 w 53"/>
                <a:gd name="T29" fmla="*/ 19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32"/>
                <a:gd name="T47" fmla="*/ 53 w 5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32">
                  <a:moveTo>
                    <a:pt x="21" y="31"/>
                  </a:moveTo>
                  <a:lnTo>
                    <a:pt x="21" y="2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31" y="31"/>
                  </a:lnTo>
                  <a:lnTo>
                    <a:pt x="21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1416"/>
            <p:cNvSpPr>
              <a:spLocks/>
            </p:cNvSpPr>
            <p:nvPr/>
          </p:nvSpPr>
          <p:spPr bwMode="auto">
            <a:xfrm>
              <a:off x="2183826" y="4234971"/>
              <a:ext cx="69275" cy="77406"/>
            </a:xfrm>
            <a:custGeom>
              <a:avLst/>
              <a:gdLst>
                <a:gd name="T0" fmla="*/ 5 w 85"/>
                <a:gd name="T1" fmla="*/ 6 h 96"/>
                <a:gd name="T2" fmla="*/ 5 w 85"/>
                <a:gd name="T3" fmla="*/ 6 h 96"/>
                <a:gd name="T4" fmla="*/ 10 w 85"/>
                <a:gd name="T5" fmla="*/ 6 h 96"/>
                <a:gd name="T6" fmla="*/ 14 w 85"/>
                <a:gd name="T7" fmla="*/ 6 h 96"/>
                <a:gd name="T8" fmla="*/ 14 w 85"/>
                <a:gd name="T9" fmla="*/ 0 h 96"/>
                <a:gd name="T10" fmla="*/ 14 w 85"/>
                <a:gd name="T11" fmla="*/ 6 h 96"/>
                <a:gd name="T12" fmla="*/ 19 w 85"/>
                <a:gd name="T13" fmla="*/ 6 h 96"/>
                <a:gd name="T14" fmla="*/ 24 w 85"/>
                <a:gd name="T15" fmla="*/ 6 h 96"/>
                <a:gd name="T16" fmla="*/ 24 w 85"/>
                <a:gd name="T17" fmla="*/ 11 h 96"/>
                <a:gd name="T18" fmla="*/ 29 w 85"/>
                <a:gd name="T19" fmla="*/ 11 h 96"/>
                <a:gd name="T20" fmla="*/ 34 w 85"/>
                <a:gd name="T21" fmla="*/ 11 h 96"/>
                <a:gd name="T22" fmla="*/ 39 w 85"/>
                <a:gd name="T23" fmla="*/ 11 h 96"/>
                <a:gd name="T24" fmla="*/ 39 w 85"/>
                <a:gd name="T25" fmla="*/ 17 h 96"/>
                <a:gd name="T26" fmla="*/ 43 w 85"/>
                <a:gd name="T27" fmla="*/ 17 h 96"/>
                <a:gd name="T28" fmla="*/ 43 w 85"/>
                <a:gd name="T29" fmla="*/ 23 h 96"/>
                <a:gd name="T30" fmla="*/ 39 w 85"/>
                <a:gd name="T31" fmla="*/ 29 h 96"/>
                <a:gd name="T32" fmla="*/ 39 w 85"/>
                <a:gd name="T33" fmla="*/ 34 h 96"/>
                <a:gd name="T34" fmla="*/ 39 w 85"/>
                <a:gd name="T35" fmla="*/ 40 h 96"/>
                <a:gd name="T36" fmla="*/ 39 w 85"/>
                <a:gd name="T37" fmla="*/ 45 h 96"/>
                <a:gd name="T38" fmla="*/ 39 w 85"/>
                <a:gd name="T39" fmla="*/ 51 h 96"/>
                <a:gd name="T40" fmla="*/ 34 w 85"/>
                <a:gd name="T41" fmla="*/ 51 h 96"/>
                <a:gd name="T42" fmla="*/ 29 w 85"/>
                <a:gd name="T43" fmla="*/ 51 h 96"/>
                <a:gd name="T44" fmla="*/ 24 w 85"/>
                <a:gd name="T45" fmla="*/ 51 h 96"/>
                <a:gd name="T46" fmla="*/ 19 w 85"/>
                <a:gd name="T47" fmla="*/ 51 h 96"/>
                <a:gd name="T48" fmla="*/ 14 w 85"/>
                <a:gd name="T49" fmla="*/ 51 h 96"/>
                <a:gd name="T50" fmla="*/ 10 w 85"/>
                <a:gd name="T51" fmla="*/ 56 h 96"/>
                <a:gd name="T52" fmla="*/ 5 w 85"/>
                <a:gd name="T53" fmla="*/ 56 h 96"/>
                <a:gd name="T54" fmla="*/ 5 w 85"/>
                <a:gd name="T55" fmla="*/ 51 h 96"/>
                <a:gd name="T56" fmla="*/ 5 w 85"/>
                <a:gd name="T57" fmla="*/ 45 h 96"/>
                <a:gd name="T58" fmla="*/ 5 w 85"/>
                <a:gd name="T59" fmla="*/ 40 h 96"/>
                <a:gd name="T60" fmla="*/ 0 w 85"/>
                <a:gd name="T61" fmla="*/ 40 h 96"/>
                <a:gd name="T62" fmla="*/ 0 w 85"/>
                <a:gd name="T63" fmla="*/ 34 h 96"/>
                <a:gd name="T64" fmla="*/ 0 w 85"/>
                <a:gd name="T65" fmla="*/ 29 h 96"/>
                <a:gd name="T66" fmla="*/ 0 w 85"/>
                <a:gd name="T67" fmla="*/ 23 h 96"/>
                <a:gd name="T68" fmla="*/ 5 w 85"/>
                <a:gd name="T69" fmla="*/ 23 h 96"/>
                <a:gd name="T70" fmla="*/ 5 w 85"/>
                <a:gd name="T71" fmla="*/ 17 h 96"/>
                <a:gd name="T72" fmla="*/ 5 w 85"/>
                <a:gd name="T73" fmla="*/ 11 h 96"/>
                <a:gd name="T74" fmla="*/ 0 w 85"/>
                <a:gd name="T75" fmla="*/ 11 h 96"/>
                <a:gd name="T76" fmla="*/ 0 w 85"/>
                <a:gd name="T77" fmla="*/ 6 h 96"/>
                <a:gd name="T78" fmla="*/ 5 w 85"/>
                <a:gd name="T79" fmla="*/ 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6"/>
                <a:gd name="T122" fmla="*/ 85 w 85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6">
                  <a:moveTo>
                    <a:pt x="9" y="10"/>
                  </a:moveTo>
                  <a:lnTo>
                    <a:pt x="9" y="10"/>
                  </a:lnTo>
                  <a:lnTo>
                    <a:pt x="19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28" y="10"/>
                  </a:lnTo>
                  <a:lnTo>
                    <a:pt x="37" y="10"/>
                  </a:lnTo>
                  <a:lnTo>
                    <a:pt x="47" y="10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65" y="19"/>
                  </a:lnTo>
                  <a:lnTo>
                    <a:pt x="75" y="19"/>
                  </a:lnTo>
                  <a:lnTo>
                    <a:pt x="75" y="29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75" y="48"/>
                  </a:lnTo>
                  <a:lnTo>
                    <a:pt x="75" y="57"/>
                  </a:lnTo>
                  <a:lnTo>
                    <a:pt x="75" y="67"/>
                  </a:lnTo>
                  <a:lnTo>
                    <a:pt x="75" y="76"/>
                  </a:lnTo>
                  <a:lnTo>
                    <a:pt x="75" y="86"/>
                  </a:lnTo>
                  <a:lnTo>
                    <a:pt x="65" y="86"/>
                  </a:lnTo>
                  <a:lnTo>
                    <a:pt x="56" y="86"/>
                  </a:lnTo>
                  <a:lnTo>
                    <a:pt x="47" y="86"/>
                  </a:lnTo>
                  <a:lnTo>
                    <a:pt x="37" y="86"/>
                  </a:lnTo>
                  <a:lnTo>
                    <a:pt x="28" y="86"/>
                  </a:lnTo>
                  <a:lnTo>
                    <a:pt x="19" y="95"/>
                  </a:lnTo>
                  <a:lnTo>
                    <a:pt x="9" y="95"/>
                  </a:lnTo>
                  <a:lnTo>
                    <a:pt x="9" y="86"/>
                  </a:lnTo>
                  <a:lnTo>
                    <a:pt x="9" y="76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2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9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1417"/>
            <p:cNvSpPr>
              <a:spLocks/>
            </p:cNvSpPr>
            <p:nvPr/>
          </p:nvSpPr>
          <p:spPr bwMode="auto">
            <a:xfrm>
              <a:off x="2183826" y="4234971"/>
              <a:ext cx="79378" cy="85554"/>
            </a:xfrm>
            <a:custGeom>
              <a:avLst/>
              <a:gdLst>
                <a:gd name="T0" fmla="*/ 6 w 96"/>
                <a:gd name="T1" fmla="*/ 6 h 107"/>
                <a:gd name="T2" fmla="*/ 11 w 96"/>
                <a:gd name="T3" fmla="*/ 6 h 107"/>
                <a:gd name="T4" fmla="*/ 16 w 96"/>
                <a:gd name="T5" fmla="*/ 6 h 107"/>
                <a:gd name="T6" fmla="*/ 16 w 96"/>
                <a:gd name="T7" fmla="*/ 0 h 107"/>
                <a:gd name="T8" fmla="*/ 16 w 96"/>
                <a:gd name="T9" fmla="*/ 6 h 107"/>
                <a:gd name="T10" fmla="*/ 21 w 96"/>
                <a:gd name="T11" fmla="*/ 6 h 107"/>
                <a:gd name="T12" fmla="*/ 27 w 96"/>
                <a:gd name="T13" fmla="*/ 6 h 107"/>
                <a:gd name="T14" fmla="*/ 27 w 96"/>
                <a:gd name="T15" fmla="*/ 12 h 107"/>
                <a:gd name="T16" fmla="*/ 32 w 96"/>
                <a:gd name="T17" fmla="*/ 12 h 107"/>
                <a:gd name="T18" fmla="*/ 38 w 96"/>
                <a:gd name="T19" fmla="*/ 12 h 107"/>
                <a:gd name="T20" fmla="*/ 43 w 96"/>
                <a:gd name="T21" fmla="*/ 12 h 107"/>
                <a:gd name="T22" fmla="*/ 43 w 96"/>
                <a:gd name="T23" fmla="*/ 19 h 107"/>
                <a:gd name="T24" fmla="*/ 48 w 96"/>
                <a:gd name="T25" fmla="*/ 19 h 107"/>
                <a:gd name="T26" fmla="*/ 48 w 96"/>
                <a:gd name="T27" fmla="*/ 25 h 107"/>
                <a:gd name="T28" fmla="*/ 43 w 96"/>
                <a:gd name="T29" fmla="*/ 31 h 107"/>
                <a:gd name="T30" fmla="*/ 43 w 96"/>
                <a:gd name="T31" fmla="*/ 38 h 107"/>
                <a:gd name="T32" fmla="*/ 43 w 96"/>
                <a:gd name="T33" fmla="*/ 44 h 107"/>
                <a:gd name="T34" fmla="*/ 43 w 96"/>
                <a:gd name="T35" fmla="*/ 50 h 107"/>
                <a:gd name="T36" fmla="*/ 43 w 96"/>
                <a:gd name="T37" fmla="*/ 56 h 107"/>
                <a:gd name="T38" fmla="*/ 38 w 96"/>
                <a:gd name="T39" fmla="*/ 56 h 107"/>
                <a:gd name="T40" fmla="*/ 32 w 96"/>
                <a:gd name="T41" fmla="*/ 56 h 107"/>
                <a:gd name="T42" fmla="*/ 27 w 96"/>
                <a:gd name="T43" fmla="*/ 56 h 107"/>
                <a:gd name="T44" fmla="*/ 21 w 96"/>
                <a:gd name="T45" fmla="*/ 56 h 107"/>
                <a:gd name="T46" fmla="*/ 16 w 96"/>
                <a:gd name="T47" fmla="*/ 56 h 107"/>
                <a:gd name="T48" fmla="*/ 11 w 96"/>
                <a:gd name="T49" fmla="*/ 62 h 107"/>
                <a:gd name="T50" fmla="*/ 6 w 96"/>
                <a:gd name="T51" fmla="*/ 62 h 107"/>
                <a:gd name="T52" fmla="*/ 6 w 96"/>
                <a:gd name="T53" fmla="*/ 56 h 107"/>
                <a:gd name="T54" fmla="*/ 6 w 96"/>
                <a:gd name="T55" fmla="*/ 50 h 107"/>
                <a:gd name="T56" fmla="*/ 6 w 96"/>
                <a:gd name="T57" fmla="*/ 44 h 107"/>
                <a:gd name="T58" fmla="*/ 0 w 96"/>
                <a:gd name="T59" fmla="*/ 44 h 107"/>
                <a:gd name="T60" fmla="*/ 0 w 96"/>
                <a:gd name="T61" fmla="*/ 38 h 107"/>
                <a:gd name="T62" fmla="*/ 0 w 96"/>
                <a:gd name="T63" fmla="*/ 31 h 107"/>
                <a:gd name="T64" fmla="*/ 0 w 96"/>
                <a:gd name="T65" fmla="*/ 25 h 107"/>
                <a:gd name="T66" fmla="*/ 6 w 96"/>
                <a:gd name="T67" fmla="*/ 25 h 107"/>
                <a:gd name="T68" fmla="*/ 6 w 96"/>
                <a:gd name="T69" fmla="*/ 19 h 107"/>
                <a:gd name="T70" fmla="*/ 6 w 96"/>
                <a:gd name="T71" fmla="*/ 12 h 107"/>
                <a:gd name="T72" fmla="*/ 0 w 96"/>
                <a:gd name="T73" fmla="*/ 12 h 107"/>
                <a:gd name="T74" fmla="*/ 0 w 96"/>
                <a:gd name="T75" fmla="*/ 6 h 107"/>
                <a:gd name="T76" fmla="*/ 6 w 96"/>
                <a:gd name="T77" fmla="*/ 6 h 1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"/>
                <a:gd name="T118" fmla="*/ 0 h 107"/>
                <a:gd name="T119" fmla="*/ 96 w 96"/>
                <a:gd name="T120" fmla="*/ 107 h 1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" h="107">
                  <a:moveTo>
                    <a:pt x="11" y="11"/>
                  </a:moveTo>
                  <a:lnTo>
                    <a:pt x="21" y="11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32" y="11"/>
                  </a:lnTo>
                  <a:lnTo>
                    <a:pt x="42" y="11"/>
                  </a:lnTo>
                  <a:lnTo>
                    <a:pt x="53" y="11"/>
                  </a:lnTo>
                  <a:lnTo>
                    <a:pt x="53" y="21"/>
                  </a:lnTo>
                  <a:lnTo>
                    <a:pt x="63" y="21"/>
                  </a:lnTo>
                  <a:lnTo>
                    <a:pt x="74" y="21"/>
                  </a:lnTo>
                  <a:lnTo>
                    <a:pt x="84" y="21"/>
                  </a:lnTo>
                  <a:lnTo>
                    <a:pt x="84" y="32"/>
                  </a:lnTo>
                  <a:lnTo>
                    <a:pt x="95" y="32"/>
                  </a:lnTo>
                  <a:lnTo>
                    <a:pt x="95" y="42"/>
                  </a:lnTo>
                  <a:lnTo>
                    <a:pt x="84" y="53"/>
                  </a:lnTo>
                  <a:lnTo>
                    <a:pt x="84" y="64"/>
                  </a:lnTo>
                  <a:lnTo>
                    <a:pt x="84" y="74"/>
                  </a:lnTo>
                  <a:lnTo>
                    <a:pt x="84" y="85"/>
                  </a:lnTo>
                  <a:lnTo>
                    <a:pt x="84" y="95"/>
                  </a:lnTo>
                  <a:lnTo>
                    <a:pt x="74" y="95"/>
                  </a:lnTo>
                  <a:lnTo>
                    <a:pt x="63" y="95"/>
                  </a:lnTo>
                  <a:lnTo>
                    <a:pt x="53" y="95"/>
                  </a:lnTo>
                  <a:lnTo>
                    <a:pt x="42" y="95"/>
                  </a:lnTo>
                  <a:lnTo>
                    <a:pt x="32" y="95"/>
                  </a:lnTo>
                  <a:lnTo>
                    <a:pt x="21" y="106"/>
                  </a:lnTo>
                  <a:lnTo>
                    <a:pt x="11" y="106"/>
                  </a:lnTo>
                  <a:lnTo>
                    <a:pt x="11" y="95"/>
                  </a:lnTo>
                  <a:lnTo>
                    <a:pt x="11" y="85"/>
                  </a:lnTo>
                  <a:lnTo>
                    <a:pt x="11" y="7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1418"/>
            <p:cNvSpPr>
              <a:spLocks/>
            </p:cNvSpPr>
            <p:nvPr/>
          </p:nvSpPr>
          <p:spPr bwMode="auto">
            <a:xfrm>
              <a:off x="2717820" y="4319167"/>
              <a:ext cx="95253" cy="109998"/>
            </a:xfrm>
            <a:custGeom>
              <a:avLst/>
              <a:gdLst>
                <a:gd name="T0" fmla="*/ 0 w 117"/>
                <a:gd name="T1" fmla="*/ 0 h 136"/>
                <a:gd name="T2" fmla="*/ 11 w 117"/>
                <a:gd name="T3" fmla="*/ 0 h 136"/>
                <a:gd name="T4" fmla="*/ 16 w 117"/>
                <a:gd name="T5" fmla="*/ 0 h 136"/>
                <a:gd name="T6" fmla="*/ 22 w 117"/>
                <a:gd name="T7" fmla="*/ 0 h 136"/>
                <a:gd name="T8" fmla="*/ 32 w 117"/>
                <a:gd name="T9" fmla="*/ 6 h 136"/>
                <a:gd name="T10" fmla="*/ 43 w 117"/>
                <a:gd name="T11" fmla="*/ 6 h 136"/>
                <a:gd name="T12" fmla="*/ 59 w 117"/>
                <a:gd name="T13" fmla="*/ 0 h 136"/>
                <a:gd name="T14" fmla="*/ 59 w 117"/>
                <a:gd name="T15" fmla="*/ 13 h 136"/>
                <a:gd name="T16" fmla="*/ 59 w 117"/>
                <a:gd name="T17" fmla="*/ 18 h 136"/>
                <a:gd name="T18" fmla="*/ 59 w 117"/>
                <a:gd name="T19" fmla="*/ 25 h 136"/>
                <a:gd name="T20" fmla="*/ 59 w 117"/>
                <a:gd name="T21" fmla="*/ 31 h 136"/>
                <a:gd name="T22" fmla="*/ 59 w 117"/>
                <a:gd name="T23" fmla="*/ 37 h 136"/>
                <a:gd name="T24" fmla="*/ 59 w 117"/>
                <a:gd name="T25" fmla="*/ 43 h 136"/>
                <a:gd name="T26" fmla="*/ 59 w 117"/>
                <a:gd name="T27" fmla="*/ 49 h 136"/>
                <a:gd name="T28" fmla="*/ 59 w 117"/>
                <a:gd name="T29" fmla="*/ 55 h 136"/>
                <a:gd name="T30" fmla="*/ 54 w 117"/>
                <a:gd name="T31" fmla="*/ 62 h 136"/>
                <a:gd name="T32" fmla="*/ 49 w 117"/>
                <a:gd name="T33" fmla="*/ 68 h 136"/>
                <a:gd name="T34" fmla="*/ 49 w 117"/>
                <a:gd name="T35" fmla="*/ 74 h 136"/>
                <a:gd name="T36" fmla="*/ 49 w 117"/>
                <a:gd name="T37" fmla="*/ 80 h 136"/>
                <a:gd name="T38" fmla="*/ 43 w 117"/>
                <a:gd name="T39" fmla="*/ 80 h 136"/>
                <a:gd name="T40" fmla="*/ 38 w 117"/>
                <a:gd name="T41" fmla="*/ 80 h 136"/>
                <a:gd name="T42" fmla="*/ 38 w 117"/>
                <a:gd name="T43" fmla="*/ 74 h 136"/>
                <a:gd name="T44" fmla="*/ 32 w 117"/>
                <a:gd name="T45" fmla="*/ 74 h 136"/>
                <a:gd name="T46" fmla="*/ 32 w 117"/>
                <a:gd name="T47" fmla="*/ 68 h 136"/>
                <a:gd name="T48" fmla="*/ 27 w 117"/>
                <a:gd name="T49" fmla="*/ 68 h 136"/>
                <a:gd name="T50" fmla="*/ 27 w 117"/>
                <a:gd name="T51" fmla="*/ 62 h 136"/>
                <a:gd name="T52" fmla="*/ 22 w 117"/>
                <a:gd name="T53" fmla="*/ 62 h 136"/>
                <a:gd name="T54" fmla="*/ 16 w 117"/>
                <a:gd name="T55" fmla="*/ 62 h 136"/>
                <a:gd name="T56" fmla="*/ 16 w 117"/>
                <a:gd name="T57" fmla="*/ 55 h 136"/>
                <a:gd name="T58" fmla="*/ 11 w 117"/>
                <a:gd name="T59" fmla="*/ 55 h 136"/>
                <a:gd name="T60" fmla="*/ 6 w 117"/>
                <a:gd name="T61" fmla="*/ 49 h 136"/>
                <a:gd name="T62" fmla="*/ 0 w 117"/>
                <a:gd name="T63" fmla="*/ 49 h 136"/>
                <a:gd name="T64" fmla="*/ 6 w 117"/>
                <a:gd name="T65" fmla="*/ 43 h 136"/>
                <a:gd name="T66" fmla="*/ 0 w 117"/>
                <a:gd name="T67" fmla="*/ 43 h 136"/>
                <a:gd name="T68" fmla="*/ 0 w 117"/>
                <a:gd name="T69" fmla="*/ 37 h 136"/>
                <a:gd name="T70" fmla="*/ 6 w 117"/>
                <a:gd name="T71" fmla="*/ 31 h 136"/>
                <a:gd name="T72" fmla="*/ 6 w 117"/>
                <a:gd name="T73" fmla="*/ 25 h 136"/>
                <a:gd name="T74" fmla="*/ 11 w 117"/>
                <a:gd name="T75" fmla="*/ 25 h 136"/>
                <a:gd name="T76" fmla="*/ 11 w 117"/>
                <a:gd name="T77" fmla="*/ 18 h 136"/>
                <a:gd name="T78" fmla="*/ 11 w 117"/>
                <a:gd name="T79" fmla="*/ 13 h 136"/>
                <a:gd name="T80" fmla="*/ 6 w 117"/>
                <a:gd name="T81" fmla="*/ 13 h 136"/>
                <a:gd name="T82" fmla="*/ 6 w 117"/>
                <a:gd name="T83" fmla="*/ 6 h 136"/>
                <a:gd name="T84" fmla="*/ 0 w 117"/>
                <a:gd name="T85" fmla="*/ 6 h 136"/>
                <a:gd name="T86" fmla="*/ 0 w 11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136"/>
                <a:gd name="T134" fmla="*/ 117 w 117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136">
                  <a:moveTo>
                    <a:pt x="0" y="0"/>
                  </a:move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3" y="10"/>
                  </a:lnTo>
                  <a:lnTo>
                    <a:pt x="84" y="10"/>
                  </a:lnTo>
                  <a:lnTo>
                    <a:pt x="116" y="0"/>
                  </a:lnTo>
                  <a:lnTo>
                    <a:pt x="116" y="21"/>
                  </a:lnTo>
                  <a:lnTo>
                    <a:pt x="116" y="31"/>
                  </a:lnTo>
                  <a:lnTo>
                    <a:pt x="116" y="42"/>
                  </a:lnTo>
                  <a:lnTo>
                    <a:pt x="116" y="52"/>
                  </a:lnTo>
                  <a:lnTo>
                    <a:pt x="116" y="62"/>
                  </a:lnTo>
                  <a:lnTo>
                    <a:pt x="116" y="73"/>
                  </a:lnTo>
                  <a:lnTo>
                    <a:pt x="116" y="83"/>
                  </a:lnTo>
                  <a:lnTo>
                    <a:pt x="116" y="93"/>
                  </a:lnTo>
                  <a:lnTo>
                    <a:pt x="105" y="104"/>
                  </a:lnTo>
                  <a:lnTo>
                    <a:pt x="95" y="114"/>
                  </a:lnTo>
                  <a:lnTo>
                    <a:pt x="95" y="125"/>
                  </a:lnTo>
                  <a:lnTo>
                    <a:pt x="95" y="135"/>
                  </a:lnTo>
                  <a:lnTo>
                    <a:pt x="84" y="135"/>
                  </a:lnTo>
                  <a:lnTo>
                    <a:pt x="74" y="135"/>
                  </a:lnTo>
                  <a:lnTo>
                    <a:pt x="74" y="125"/>
                  </a:lnTo>
                  <a:lnTo>
                    <a:pt x="63" y="125"/>
                  </a:lnTo>
                  <a:lnTo>
                    <a:pt x="63" y="114"/>
                  </a:lnTo>
                  <a:lnTo>
                    <a:pt x="53" y="114"/>
                  </a:lnTo>
                  <a:lnTo>
                    <a:pt x="53" y="104"/>
                  </a:lnTo>
                  <a:lnTo>
                    <a:pt x="42" y="104"/>
                  </a:lnTo>
                  <a:lnTo>
                    <a:pt x="32" y="104"/>
                  </a:lnTo>
                  <a:lnTo>
                    <a:pt x="32" y="93"/>
                  </a:lnTo>
                  <a:lnTo>
                    <a:pt x="21" y="9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11" y="73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1" y="52"/>
                  </a:lnTo>
                  <a:lnTo>
                    <a:pt x="11" y="42"/>
                  </a:lnTo>
                  <a:lnTo>
                    <a:pt x="21" y="42"/>
                  </a:lnTo>
                  <a:lnTo>
                    <a:pt x="21" y="31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1419"/>
            <p:cNvSpPr>
              <a:spLocks/>
            </p:cNvSpPr>
            <p:nvPr/>
          </p:nvSpPr>
          <p:spPr bwMode="auto">
            <a:xfrm>
              <a:off x="2742355" y="4319167"/>
              <a:ext cx="10102" cy="25802"/>
            </a:xfrm>
            <a:custGeom>
              <a:avLst/>
              <a:gdLst>
                <a:gd name="T0" fmla="*/ 6 w 12"/>
                <a:gd name="T1" fmla="*/ 6 h 31"/>
                <a:gd name="T2" fmla="*/ 0 w 12"/>
                <a:gd name="T3" fmla="*/ 0 h 31"/>
                <a:gd name="T4" fmla="*/ 0 w 12"/>
                <a:gd name="T5" fmla="*/ 6 h 31"/>
                <a:gd name="T6" fmla="*/ 6 w 12"/>
                <a:gd name="T7" fmla="*/ 18 h 31"/>
                <a:gd name="T8" fmla="*/ 6 w 1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1"/>
                <a:gd name="T17" fmla="*/ 12 w 1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1">
                  <a:moveTo>
                    <a:pt x="11" y="1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1" y="3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1420"/>
            <p:cNvSpPr>
              <a:spLocks/>
            </p:cNvSpPr>
            <p:nvPr/>
          </p:nvSpPr>
          <p:spPr bwMode="auto">
            <a:xfrm>
              <a:off x="2658648" y="4719776"/>
              <a:ext cx="25978" cy="25802"/>
            </a:xfrm>
            <a:custGeom>
              <a:avLst/>
              <a:gdLst>
                <a:gd name="T0" fmla="*/ 15 w 32"/>
                <a:gd name="T1" fmla="*/ 6 h 33"/>
                <a:gd name="T2" fmla="*/ 10 w 32"/>
                <a:gd name="T3" fmla="*/ 18 h 33"/>
                <a:gd name="T4" fmla="*/ 5 w 32"/>
                <a:gd name="T5" fmla="*/ 18 h 33"/>
                <a:gd name="T6" fmla="*/ 0 w 32"/>
                <a:gd name="T7" fmla="*/ 6 h 33"/>
                <a:gd name="T8" fmla="*/ 10 w 32"/>
                <a:gd name="T9" fmla="*/ 0 h 33"/>
                <a:gd name="T10" fmla="*/ 15 w 32"/>
                <a:gd name="T11" fmla="*/ 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3"/>
                <a:gd name="T20" fmla="*/ 32 w 3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3">
                  <a:moveTo>
                    <a:pt x="31" y="11"/>
                  </a:moveTo>
                  <a:lnTo>
                    <a:pt x="21" y="32"/>
                  </a:lnTo>
                  <a:lnTo>
                    <a:pt x="10" y="32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3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1421"/>
            <p:cNvSpPr>
              <a:spLocks/>
            </p:cNvSpPr>
            <p:nvPr/>
          </p:nvSpPr>
          <p:spPr bwMode="auto">
            <a:xfrm>
              <a:off x="2143416" y="4268920"/>
              <a:ext cx="43297" cy="43456"/>
            </a:xfrm>
            <a:custGeom>
              <a:avLst/>
              <a:gdLst>
                <a:gd name="T0" fmla="*/ 0 w 53"/>
                <a:gd name="T1" fmla="*/ 10 h 53"/>
                <a:gd name="T2" fmla="*/ 0 w 53"/>
                <a:gd name="T3" fmla="*/ 10 h 53"/>
                <a:gd name="T4" fmla="*/ 5 w 53"/>
                <a:gd name="T5" fmla="*/ 10 h 53"/>
                <a:gd name="T6" fmla="*/ 5 w 53"/>
                <a:gd name="T7" fmla="*/ 5 h 53"/>
                <a:gd name="T8" fmla="*/ 9 w 53"/>
                <a:gd name="T9" fmla="*/ 5 h 53"/>
                <a:gd name="T10" fmla="*/ 9 w 53"/>
                <a:gd name="T11" fmla="*/ 0 h 53"/>
                <a:gd name="T12" fmla="*/ 13 w 53"/>
                <a:gd name="T13" fmla="*/ 0 h 53"/>
                <a:gd name="T14" fmla="*/ 13 w 53"/>
                <a:gd name="T15" fmla="*/ 5 h 53"/>
                <a:gd name="T16" fmla="*/ 13 w 53"/>
                <a:gd name="T17" fmla="*/ 10 h 53"/>
                <a:gd name="T18" fmla="*/ 13 w 53"/>
                <a:gd name="T19" fmla="*/ 5 h 53"/>
                <a:gd name="T20" fmla="*/ 18 w 53"/>
                <a:gd name="T21" fmla="*/ 10 h 53"/>
                <a:gd name="T22" fmla="*/ 18 w 53"/>
                <a:gd name="T23" fmla="*/ 5 h 53"/>
                <a:gd name="T24" fmla="*/ 22 w 53"/>
                <a:gd name="T25" fmla="*/ 5 h 53"/>
                <a:gd name="T26" fmla="*/ 22 w 53"/>
                <a:gd name="T27" fmla="*/ 10 h 53"/>
                <a:gd name="T28" fmla="*/ 22 w 53"/>
                <a:gd name="T29" fmla="*/ 16 h 53"/>
                <a:gd name="T30" fmla="*/ 26 w 53"/>
                <a:gd name="T31" fmla="*/ 16 h 53"/>
                <a:gd name="T32" fmla="*/ 26 w 53"/>
                <a:gd name="T33" fmla="*/ 21 h 53"/>
                <a:gd name="T34" fmla="*/ 26 w 53"/>
                <a:gd name="T35" fmla="*/ 26 h 53"/>
                <a:gd name="T36" fmla="*/ 26 w 53"/>
                <a:gd name="T37" fmla="*/ 31 h 53"/>
                <a:gd name="T38" fmla="*/ 22 w 53"/>
                <a:gd name="T39" fmla="*/ 31 h 53"/>
                <a:gd name="T40" fmla="*/ 18 w 53"/>
                <a:gd name="T41" fmla="*/ 26 h 53"/>
                <a:gd name="T42" fmla="*/ 13 w 53"/>
                <a:gd name="T43" fmla="*/ 26 h 53"/>
                <a:gd name="T44" fmla="*/ 13 w 53"/>
                <a:gd name="T45" fmla="*/ 21 h 53"/>
                <a:gd name="T46" fmla="*/ 9 w 53"/>
                <a:gd name="T47" fmla="*/ 21 h 53"/>
                <a:gd name="T48" fmla="*/ 9 w 53"/>
                <a:gd name="T49" fmla="*/ 16 h 53"/>
                <a:gd name="T50" fmla="*/ 5 w 53"/>
                <a:gd name="T51" fmla="*/ 16 h 53"/>
                <a:gd name="T52" fmla="*/ 5 w 53"/>
                <a:gd name="T53" fmla="*/ 10 h 53"/>
                <a:gd name="T54" fmla="*/ 0 w 53"/>
                <a:gd name="T55" fmla="*/ 10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53"/>
                <a:gd name="T86" fmla="*/ 53 w 53"/>
                <a:gd name="T87" fmla="*/ 53 h 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53">
                  <a:moveTo>
                    <a:pt x="0" y="1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35" y="17"/>
                  </a:lnTo>
                  <a:lnTo>
                    <a:pt x="35" y="9"/>
                  </a:lnTo>
                  <a:lnTo>
                    <a:pt x="43" y="9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52" y="26"/>
                  </a:lnTo>
                  <a:lnTo>
                    <a:pt x="52" y="35"/>
                  </a:lnTo>
                  <a:lnTo>
                    <a:pt x="52" y="43"/>
                  </a:lnTo>
                  <a:lnTo>
                    <a:pt x="52" y="52"/>
                  </a:lnTo>
                  <a:lnTo>
                    <a:pt x="43" y="52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26" y="35"/>
                  </a:lnTo>
                  <a:lnTo>
                    <a:pt x="17" y="35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1422"/>
            <p:cNvSpPr>
              <a:spLocks/>
            </p:cNvSpPr>
            <p:nvPr/>
          </p:nvSpPr>
          <p:spPr bwMode="auto">
            <a:xfrm>
              <a:off x="2143416" y="4268920"/>
              <a:ext cx="51956" cy="51604"/>
            </a:xfrm>
            <a:custGeom>
              <a:avLst/>
              <a:gdLst>
                <a:gd name="T0" fmla="*/ 0 w 64"/>
                <a:gd name="T1" fmla="*/ 12 h 64"/>
                <a:gd name="T2" fmla="*/ 6 w 64"/>
                <a:gd name="T3" fmla="*/ 12 h 64"/>
                <a:gd name="T4" fmla="*/ 6 w 64"/>
                <a:gd name="T5" fmla="*/ 7 h 64"/>
                <a:gd name="T6" fmla="*/ 11 w 64"/>
                <a:gd name="T7" fmla="*/ 7 h 64"/>
                <a:gd name="T8" fmla="*/ 11 w 64"/>
                <a:gd name="T9" fmla="*/ 0 h 64"/>
                <a:gd name="T10" fmla="*/ 17 w 64"/>
                <a:gd name="T11" fmla="*/ 0 h 64"/>
                <a:gd name="T12" fmla="*/ 17 w 64"/>
                <a:gd name="T13" fmla="*/ 7 h 64"/>
                <a:gd name="T14" fmla="*/ 17 w 64"/>
                <a:gd name="T15" fmla="*/ 12 h 64"/>
                <a:gd name="T16" fmla="*/ 17 w 64"/>
                <a:gd name="T17" fmla="*/ 7 h 64"/>
                <a:gd name="T18" fmla="*/ 22 w 64"/>
                <a:gd name="T19" fmla="*/ 12 h 64"/>
                <a:gd name="T20" fmla="*/ 22 w 64"/>
                <a:gd name="T21" fmla="*/ 7 h 64"/>
                <a:gd name="T22" fmla="*/ 27 w 64"/>
                <a:gd name="T23" fmla="*/ 7 h 64"/>
                <a:gd name="T24" fmla="*/ 27 w 64"/>
                <a:gd name="T25" fmla="*/ 12 h 64"/>
                <a:gd name="T26" fmla="*/ 27 w 64"/>
                <a:gd name="T27" fmla="*/ 19 h 64"/>
                <a:gd name="T28" fmla="*/ 32 w 64"/>
                <a:gd name="T29" fmla="*/ 19 h 64"/>
                <a:gd name="T30" fmla="*/ 32 w 64"/>
                <a:gd name="T31" fmla="*/ 25 h 64"/>
                <a:gd name="T32" fmla="*/ 32 w 64"/>
                <a:gd name="T33" fmla="*/ 31 h 64"/>
                <a:gd name="T34" fmla="*/ 32 w 64"/>
                <a:gd name="T35" fmla="*/ 37 h 64"/>
                <a:gd name="T36" fmla="*/ 27 w 64"/>
                <a:gd name="T37" fmla="*/ 37 h 64"/>
                <a:gd name="T38" fmla="*/ 22 w 64"/>
                <a:gd name="T39" fmla="*/ 31 h 64"/>
                <a:gd name="T40" fmla="*/ 17 w 64"/>
                <a:gd name="T41" fmla="*/ 31 h 64"/>
                <a:gd name="T42" fmla="*/ 17 w 64"/>
                <a:gd name="T43" fmla="*/ 25 h 64"/>
                <a:gd name="T44" fmla="*/ 11 w 64"/>
                <a:gd name="T45" fmla="*/ 25 h 64"/>
                <a:gd name="T46" fmla="*/ 11 w 64"/>
                <a:gd name="T47" fmla="*/ 19 h 64"/>
                <a:gd name="T48" fmla="*/ 6 w 64"/>
                <a:gd name="T49" fmla="*/ 19 h 64"/>
                <a:gd name="T50" fmla="*/ 6 w 64"/>
                <a:gd name="T51" fmla="*/ 12 h 64"/>
                <a:gd name="T52" fmla="*/ 0 w 64"/>
                <a:gd name="T53" fmla="*/ 12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"/>
                <a:gd name="T82" fmla="*/ 0 h 64"/>
                <a:gd name="T83" fmla="*/ 64 w 64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" h="64">
                  <a:moveTo>
                    <a:pt x="0" y="21"/>
                  </a:moveTo>
                  <a:lnTo>
                    <a:pt x="11" y="21"/>
                  </a:lnTo>
                  <a:lnTo>
                    <a:pt x="11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1"/>
                  </a:lnTo>
                  <a:lnTo>
                    <a:pt x="32" y="21"/>
                  </a:lnTo>
                  <a:lnTo>
                    <a:pt x="32" y="11"/>
                  </a:lnTo>
                  <a:lnTo>
                    <a:pt x="42" y="21"/>
                  </a:lnTo>
                  <a:lnTo>
                    <a:pt x="42" y="11"/>
                  </a:lnTo>
                  <a:lnTo>
                    <a:pt x="53" y="11"/>
                  </a:lnTo>
                  <a:lnTo>
                    <a:pt x="53" y="21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3" y="42"/>
                  </a:lnTo>
                  <a:lnTo>
                    <a:pt x="63" y="53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42" y="53"/>
                  </a:lnTo>
                  <a:lnTo>
                    <a:pt x="32" y="53"/>
                  </a:lnTo>
                  <a:lnTo>
                    <a:pt x="32" y="42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1423"/>
            <p:cNvSpPr>
              <a:spLocks/>
            </p:cNvSpPr>
            <p:nvPr/>
          </p:nvSpPr>
          <p:spPr bwMode="auto">
            <a:xfrm>
              <a:off x="2404640" y="3943000"/>
              <a:ext cx="196279" cy="176540"/>
            </a:xfrm>
            <a:custGeom>
              <a:avLst/>
              <a:gdLst>
                <a:gd name="T0" fmla="*/ 61 w 241"/>
                <a:gd name="T1" fmla="*/ 100 h 220"/>
                <a:gd name="T2" fmla="*/ 61 w 241"/>
                <a:gd name="T3" fmla="*/ 100 h 220"/>
                <a:gd name="T4" fmla="*/ 56 w 241"/>
                <a:gd name="T5" fmla="*/ 100 h 220"/>
                <a:gd name="T6" fmla="*/ 56 w 241"/>
                <a:gd name="T7" fmla="*/ 94 h 220"/>
                <a:gd name="T8" fmla="*/ 51 w 241"/>
                <a:gd name="T9" fmla="*/ 94 h 220"/>
                <a:gd name="T10" fmla="*/ 46 w 241"/>
                <a:gd name="T11" fmla="*/ 94 h 220"/>
                <a:gd name="T12" fmla="*/ 46 w 241"/>
                <a:gd name="T13" fmla="*/ 100 h 220"/>
                <a:gd name="T14" fmla="*/ 41 w 241"/>
                <a:gd name="T15" fmla="*/ 100 h 220"/>
                <a:gd name="T16" fmla="*/ 41 w 241"/>
                <a:gd name="T17" fmla="*/ 94 h 220"/>
                <a:gd name="T18" fmla="*/ 36 w 241"/>
                <a:gd name="T19" fmla="*/ 94 h 220"/>
                <a:gd name="T20" fmla="*/ 31 w 241"/>
                <a:gd name="T21" fmla="*/ 94 h 220"/>
                <a:gd name="T22" fmla="*/ 26 w 241"/>
                <a:gd name="T23" fmla="*/ 94 h 220"/>
                <a:gd name="T24" fmla="*/ 20 w 241"/>
                <a:gd name="T25" fmla="*/ 94 h 220"/>
                <a:gd name="T26" fmla="*/ 15 w 241"/>
                <a:gd name="T27" fmla="*/ 88 h 220"/>
                <a:gd name="T28" fmla="*/ 5 w 241"/>
                <a:gd name="T29" fmla="*/ 82 h 220"/>
                <a:gd name="T30" fmla="*/ 0 w 241"/>
                <a:gd name="T31" fmla="*/ 70 h 220"/>
                <a:gd name="T32" fmla="*/ 5 w 241"/>
                <a:gd name="T33" fmla="*/ 59 h 220"/>
                <a:gd name="T34" fmla="*/ 5 w 241"/>
                <a:gd name="T35" fmla="*/ 47 h 220"/>
                <a:gd name="T36" fmla="*/ 0 w 241"/>
                <a:gd name="T37" fmla="*/ 35 h 220"/>
                <a:gd name="T38" fmla="*/ 0 w 241"/>
                <a:gd name="T39" fmla="*/ 30 h 220"/>
                <a:gd name="T40" fmla="*/ 5 w 241"/>
                <a:gd name="T41" fmla="*/ 30 h 220"/>
                <a:gd name="T42" fmla="*/ 5 w 241"/>
                <a:gd name="T43" fmla="*/ 24 h 220"/>
                <a:gd name="T44" fmla="*/ 10 w 241"/>
                <a:gd name="T45" fmla="*/ 18 h 220"/>
                <a:gd name="T46" fmla="*/ 15 w 241"/>
                <a:gd name="T47" fmla="*/ 12 h 220"/>
                <a:gd name="T48" fmla="*/ 15 w 241"/>
                <a:gd name="T49" fmla="*/ 0 h 220"/>
                <a:gd name="T50" fmla="*/ 20 w 241"/>
                <a:gd name="T51" fmla="*/ 6 h 220"/>
                <a:gd name="T52" fmla="*/ 36 w 241"/>
                <a:gd name="T53" fmla="*/ 6 h 220"/>
                <a:gd name="T54" fmla="*/ 46 w 241"/>
                <a:gd name="T55" fmla="*/ 12 h 220"/>
                <a:gd name="T56" fmla="*/ 61 w 241"/>
                <a:gd name="T57" fmla="*/ 24 h 220"/>
                <a:gd name="T58" fmla="*/ 71 w 241"/>
                <a:gd name="T59" fmla="*/ 30 h 220"/>
                <a:gd name="T60" fmla="*/ 77 w 241"/>
                <a:gd name="T61" fmla="*/ 30 h 220"/>
                <a:gd name="T62" fmla="*/ 82 w 241"/>
                <a:gd name="T63" fmla="*/ 18 h 220"/>
                <a:gd name="T64" fmla="*/ 82 w 241"/>
                <a:gd name="T65" fmla="*/ 12 h 220"/>
                <a:gd name="T66" fmla="*/ 97 w 241"/>
                <a:gd name="T67" fmla="*/ 6 h 220"/>
                <a:gd name="T68" fmla="*/ 107 w 241"/>
                <a:gd name="T69" fmla="*/ 12 h 220"/>
                <a:gd name="T70" fmla="*/ 117 w 241"/>
                <a:gd name="T71" fmla="*/ 18 h 220"/>
                <a:gd name="T72" fmla="*/ 117 w 241"/>
                <a:gd name="T73" fmla="*/ 24 h 220"/>
                <a:gd name="T74" fmla="*/ 117 w 241"/>
                <a:gd name="T75" fmla="*/ 30 h 220"/>
                <a:gd name="T76" fmla="*/ 117 w 241"/>
                <a:gd name="T77" fmla="*/ 35 h 220"/>
                <a:gd name="T78" fmla="*/ 117 w 241"/>
                <a:gd name="T79" fmla="*/ 41 h 220"/>
                <a:gd name="T80" fmla="*/ 122 w 241"/>
                <a:gd name="T81" fmla="*/ 41 h 220"/>
                <a:gd name="T82" fmla="*/ 122 w 241"/>
                <a:gd name="T83" fmla="*/ 106 h 220"/>
                <a:gd name="T84" fmla="*/ 122 w 241"/>
                <a:gd name="T85" fmla="*/ 112 h 220"/>
                <a:gd name="T86" fmla="*/ 122 w 241"/>
                <a:gd name="T87" fmla="*/ 118 h 220"/>
                <a:gd name="T88" fmla="*/ 122 w 241"/>
                <a:gd name="T89" fmla="*/ 124 h 220"/>
                <a:gd name="T90" fmla="*/ 117 w 241"/>
                <a:gd name="T91" fmla="*/ 124 h 220"/>
                <a:gd name="T92" fmla="*/ 112 w 241"/>
                <a:gd name="T93" fmla="*/ 124 h 220"/>
                <a:gd name="T94" fmla="*/ 112 w 241"/>
                <a:gd name="T95" fmla="*/ 129 h 220"/>
                <a:gd name="T96" fmla="*/ 107 w 241"/>
                <a:gd name="T97" fmla="*/ 129 h 220"/>
                <a:gd name="T98" fmla="*/ 61 w 241"/>
                <a:gd name="T99" fmla="*/ 10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1"/>
                <a:gd name="T151" fmla="*/ 0 h 220"/>
                <a:gd name="T152" fmla="*/ 241 w 241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1" h="220">
                  <a:moveTo>
                    <a:pt x="120" y="169"/>
                  </a:moveTo>
                  <a:lnTo>
                    <a:pt x="120" y="169"/>
                  </a:lnTo>
                  <a:lnTo>
                    <a:pt x="110" y="169"/>
                  </a:lnTo>
                  <a:lnTo>
                    <a:pt x="110" y="159"/>
                  </a:lnTo>
                  <a:lnTo>
                    <a:pt x="100" y="159"/>
                  </a:lnTo>
                  <a:lnTo>
                    <a:pt x="90" y="159"/>
                  </a:lnTo>
                  <a:lnTo>
                    <a:pt x="90" y="169"/>
                  </a:lnTo>
                  <a:lnTo>
                    <a:pt x="80" y="169"/>
                  </a:lnTo>
                  <a:lnTo>
                    <a:pt x="80" y="159"/>
                  </a:lnTo>
                  <a:lnTo>
                    <a:pt x="70" y="159"/>
                  </a:lnTo>
                  <a:lnTo>
                    <a:pt x="60" y="159"/>
                  </a:lnTo>
                  <a:lnTo>
                    <a:pt x="50" y="159"/>
                  </a:lnTo>
                  <a:lnTo>
                    <a:pt x="40" y="159"/>
                  </a:lnTo>
                  <a:lnTo>
                    <a:pt x="30" y="149"/>
                  </a:lnTo>
                  <a:lnTo>
                    <a:pt x="10" y="139"/>
                  </a:lnTo>
                  <a:lnTo>
                    <a:pt x="0" y="119"/>
                  </a:lnTo>
                  <a:lnTo>
                    <a:pt x="10" y="100"/>
                  </a:lnTo>
                  <a:lnTo>
                    <a:pt x="10" y="8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20" y="3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40" y="10"/>
                  </a:lnTo>
                  <a:lnTo>
                    <a:pt x="70" y="10"/>
                  </a:lnTo>
                  <a:lnTo>
                    <a:pt x="90" y="20"/>
                  </a:lnTo>
                  <a:lnTo>
                    <a:pt x="120" y="40"/>
                  </a:lnTo>
                  <a:lnTo>
                    <a:pt x="140" y="50"/>
                  </a:lnTo>
                  <a:lnTo>
                    <a:pt x="150" y="50"/>
                  </a:lnTo>
                  <a:lnTo>
                    <a:pt x="160" y="30"/>
                  </a:lnTo>
                  <a:lnTo>
                    <a:pt x="160" y="20"/>
                  </a:lnTo>
                  <a:lnTo>
                    <a:pt x="190" y="10"/>
                  </a:lnTo>
                  <a:lnTo>
                    <a:pt x="210" y="20"/>
                  </a:lnTo>
                  <a:lnTo>
                    <a:pt x="230" y="30"/>
                  </a:lnTo>
                  <a:lnTo>
                    <a:pt x="230" y="40"/>
                  </a:lnTo>
                  <a:lnTo>
                    <a:pt x="230" y="50"/>
                  </a:lnTo>
                  <a:lnTo>
                    <a:pt x="230" y="60"/>
                  </a:lnTo>
                  <a:lnTo>
                    <a:pt x="230" y="70"/>
                  </a:lnTo>
                  <a:lnTo>
                    <a:pt x="240" y="70"/>
                  </a:lnTo>
                  <a:lnTo>
                    <a:pt x="240" y="179"/>
                  </a:lnTo>
                  <a:lnTo>
                    <a:pt x="240" y="189"/>
                  </a:lnTo>
                  <a:lnTo>
                    <a:pt x="240" y="199"/>
                  </a:lnTo>
                  <a:lnTo>
                    <a:pt x="240" y="209"/>
                  </a:lnTo>
                  <a:lnTo>
                    <a:pt x="230" y="209"/>
                  </a:lnTo>
                  <a:lnTo>
                    <a:pt x="220" y="209"/>
                  </a:lnTo>
                  <a:lnTo>
                    <a:pt x="220" y="219"/>
                  </a:lnTo>
                  <a:lnTo>
                    <a:pt x="210" y="219"/>
                  </a:lnTo>
                  <a:lnTo>
                    <a:pt x="120" y="1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1424"/>
            <p:cNvSpPr>
              <a:spLocks/>
            </p:cNvSpPr>
            <p:nvPr/>
          </p:nvSpPr>
          <p:spPr bwMode="auto">
            <a:xfrm>
              <a:off x="2404640" y="3943000"/>
              <a:ext cx="203495" cy="184688"/>
            </a:xfrm>
            <a:custGeom>
              <a:avLst/>
              <a:gdLst>
                <a:gd name="T0" fmla="*/ 64 w 251"/>
                <a:gd name="T1" fmla="*/ 105 h 231"/>
                <a:gd name="T2" fmla="*/ 59 w 251"/>
                <a:gd name="T3" fmla="*/ 105 h 231"/>
                <a:gd name="T4" fmla="*/ 59 w 251"/>
                <a:gd name="T5" fmla="*/ 98 h 231"/>
                <a:gd name="T6" fmla="*/ 53 w 251"/>
                <a:gd name="T7" fmla="*/ 98 h 231"/>
                <a:gd name="T8" fmla="*/ 48 w 251"/>
                <a:gd name="T9" fmla="*/ 98 h 231"/>
                <a:gd name="T10" fmla="*/ 48 w 251"/>
                <a:gd name="T11" fmla="*/ 105 h 231"/>
                <a:gd name="T12" fmla="*/ 42 w 251"/>
                <a:gd name="T13" fmla="*/ 105 h 231"/>
                <a:gd name="T14" fmla="*/ 42 w 251"/>
                <a:gd name="T15" fmla="*/ 98 h 231"/>
                <a:gd name="T16" fmla="*/ 37 w 251"/>
                <a:gd name="T17" fmla="*/ 98 h 231"/>
                <a:gd name="T18" fmla="*/ 32 w 251"/>
                <a:gd name="T19" fmla="*/ 98 h 231"/>
                <a:gd name="T20" fmla="*/ 27 w 251"/>
                <a:gd name="T21" fmla="*/ 98 h 231"/>
                <a:gd name="T22" fmla="*/ 21 w 251"/>
                <a:gd name="T23" fmla="*/ 98 h 231"/>
                <a:gd name="T24" fmla="*/ 16 w 251"/>
                <a:gd name="T25" fmla="*/ 92 h 231"/>
                <a:gd name="T26" fmla="*/ 5 w 251"/>
                <a:gd name="T27" fmla="*/ 86 h 231"/>
                <a:gd name="T28" fmla="*/ 0 w 251"/>
                <a:gd name="T29" fmla="*/ 74 h 231"/>
                <a:gd name="T30" fmla="*/ 5 w 251"/>
                <a:gd name="T31" fmla="*/ 62 h 231"/>
                <a:gd name="T32" fmla="*/ 5 w 251"/>
                <a:gd name="T33" fmla="*/ 49 h 231"/>
                <a:gd name="T34" fmla="*/ 0 w 251"/>
                <a:gd name="T35" fmla="*/ 37 h 231"/>
                <a:gd name="T36" fmla="*/ 0 w 251"/>
                <a:gd name="T37" fmla="*/ 31 h 231"/>
                <a:gd name="T38" fmla="*/ 5 w 251"/>
                <a:gd name="T39" fmla="*/ 31 h 231"/>
                <a:gd name="T40" fmla="*/ 5 w 251"/>
                <a:gd name="T41" fmla="*/ 25 h 231"/>
                <a:gd name="T42" fmla="*/ 11 w 251"/>
                <a:gd name="T43" fmla="*/ 18 h 231"/>
                <a:gd name="T44" fmla="*/ 16 w 251"/>
                <a:gd name="T45" fmla="*/ 12 h 231"/>
                <a:gd name="T46" fmla="*/ 16 w 251"/>
                <a:gd name="T47" fmla="*/ 0 h 231"/>
                <a:gd name="T48" fmla="*/ 21 w 251"/>
                <a:gd name="T49" fmla="*/ 6 h 231"/>
                <a:gd name="T50" fmla="*/ 37 w 251"/>
                <a:gd name="T51" fmla="*/ 6 h 231"/>
                <a:gd name="T52" fmla="*/ 48 w 251"/>
                <a:gd name="T53" fmla="*/ 12 h 231"/>
                <a:gd name="T54" fmla="*/ 64 w 251"/>
                <a:gd name="T55" fmla="*/ 25 h 231"/>
                <a:gd name="T56" fmla="*/ 74 w 251"/>
                <a:gd name="T57" fmla="*/ 31 h 231"/>
                <a:gd name="T58" fmla="*/ 80 w 251"/>
                <a:gd name="T59" fmla="*/ 31 h 231"/>
                <a:gd name="T60" fmla="*/ 85 w 251"/>
                <a:gd name="T61" fmla="*/ 18 h 231"/>
                <a:gd name="T62" fmla="*/ 85 w 251"/>
                <a:gd name="T63" fmla="*/ 12 h 231"/>
                <a:gd name="T64" fmla="*/ 101 w 251"/>
                <a:gd name="T65" fmla="*/ 6 h 231"/>
                <a:gd name="T66" fmla="*/ 112 w 251"/>
                <a:gd name="T67" fmla="*/ 12 h 231"/>
                <a:gd name="T68" fmla="*/ 122 w 251"/>
                <a:gd name="T69" fmla="*/ 18 h 231"/>
                <a:gd name="T70" fmla="*/ 122 w 251"/>
                <a:gd name="T71" fmla="*/ 25 h 231"/>
                <a:gd name="T72" fmla="*/ 122 w 251"/>
                <a:gd name="T73" fmla="*/ 31 h 231"/>
                <a:gd name="T74" fmla="*/ 122 w 251"/>
                <a:gd name="T75" fmla="*/ 37 h 231"/>
                <a:gd name="T76" fmla="*/ 122 w 251"/>
                <a:gd name="T77" fmla="*/ 43 h 231"/>
                <a:gd name="T78" fmla="*/ 127 w 251"/>
                <a:gd name="T79" fmla="*/ 43 h 231"/>
                <a:gd name="T80" fmla="*/ 127 w 251"/>
                <a:gd name="T81" fmla="*/ 111 h 231"/>
                <a:gd name="T82" fmla="*/ 127 w 251"/>
                <a:gd name="T83" fmla="*/ 117 h 231"/>
                <a:gd name="T84" fmla="*/ 127 w 251"/>
                <a:gd name="T85" fmla="*/ 123 h 231"/>
                <a:gd name="T86" fmla="*/ 127 w 251"/>
                <a:gd name="T87" fmla="*/ 130 h 231"/>
                <a:gd name="T88" fmla="*/ 122 w 251"/>
                <a:gd name="T89" fmla="*/ 130 h 231"/>
                <a:gd name="T90" fmla="*/ 117 w 251"/>
                <a:gd name="T91" fmla="*/ 130 h 231"/>
                <a:gd name="T92" fmla="*/ 117 w 251"/>
                <a:gd name="T93" fmla="*/ 135 h 231"/>
                <a:gd name="T94" fmla="*/ 112 w 251"/>
                <a:gd name="T95" fmla="*/ 135 h 231"/>
                <a:gd name="T96" fmla="*/ 64 w 251"/>
                <a:gd name="T97" fmla="*/ 105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1"/>
                <a:gd name="T148" fmla="*/ 0 h 231"/>
                <a:gd name="T149" fmla="*/ 251 w 251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1" h="231">
                  <a:moveTo>
                    <a:pt x="125" y="178"/>
                  </a:moveTo>
                  <a:lnTo>
                    <a:pt x="115" y="178"/>
                  </a:lnTo>
                  <a:lnTo>
                    <a:pt x="115" y="167"/>
                  </a:lnTo>
                  <a:lnTo>
                    <a:pt x="104" y="167"/>
                  </a:lnTo>
                  <a:lnTo>
                    <a:pt x="94" y="167"/>
                  </a:lnTo>
                  <a:lnTo>
                    <a:pt x="94" y="178"/>
                  </a:lnTo>
                  <a:lnTo>
                    <a:pt x="83" y="178"/>
                  </a:lnTo>
                  <a:lnTo>
                    <a:pt x="83" y="167"/>
                  </a:lnTo>
                  <a:lnTo>
                    <a:pt x="73" y="167"/>
                  </a:lnTo>
                  <a:lnTo>
                    <a:pt x="63" y="167"/>
                  </a:lnTo>
                  <a:lnTo>
                    <a:pt x="52" y="167"/>
                  </a:lnTo>
                  <a:lnTo>
                    <a:pt x="42" y="167"/>
                  </a:lnTo>
                  <a:lnTo>
                    <a:pt x="31" y="157"/>
                  </a:lnTo>
                  <a:lnTo>
                    <a:pt x="10" y="146"/>
                  </a:lnTo>
                  <a:lnTo>
                    <a:pt x="0" y="125"/>
                  </a:lnTo>
                  <a:lnTo>
                    <a:pt x="10" y="105"/>
                  </a:lnTo>
                  <a:lnTo>
                    <a:pt x="10" y="84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42" y="10"/>
                  </a:lnTo>
                  <a:lnTo>
                    <a:pt x="73" y="10"/>
                  </a:lnTo>
                  <a:lnTo>
                    <a:pt x="94" y="21"/>
                  </a:lnTo>
                  <a:lnTo>
                    <a:pt x="125" y="42"/>
                  </a:lnTo>
                  <a:lnTo>
                    <a:pt x="146" y="52"/>
                  </a:lnTo>
                  <a:lnTo>
                    <a:pt x="156" y="52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98" y="10"/>
                  </a:lnTo>
                  <a:lnTo>
                    <a:pt x="219" y="21"/>
                  </a:lnTo>
                  <a:lnTo>
                    <a:pt x="240" y="31"/>
                  </a:lnTo>
                  <a:lnTo>
                    <a:pt x="240" y="42"/>
                  </a:lnTo>
                  <a:lnTo>
                    <a:pt x="240" y="52"/>
                  </a:lnTo>
                  <a:lnTo>
                    <a:pt x="240" y="63"/>
                  </a:lnTo>
                  <a:lnTo>
                    <a:pt x="240" y="73"/>
                  </a:lnTo>
                  <a:lnTo>
                    <a:pt x="250" y="73"/>
                  </a:lnTo>
                  <a:lnTo>
                    <a:pt x="250" y="188"/>
                  </a:lnTo>
                  <a:lnTo>
                    <a:pt x="250" y="199"/>
                  </a:lnTo>
                  <a:lnTo>
                    <a:pt x="250" y="209"/>
                  </a:lnTo>
                  <a:lnTo>
                    <a:pt x="250" y="220"/>
                  </a:lnTo>
                  <a:lnTo>
                    <a:pt x="240" y="220"/>
                  </a:lnTo>
                  <a:lnTo>
                    <a:pt x="229" y="220"/>
                  </a:lnTo>
                  <a:lnTo>
                    <a:pt x="229" y="230"/>
                  </a:lnTo>
                  <a:lnTo>
                    <a:pt x="219" y="230"/>
                  </a:lnTo>
                  <a:lnTo>
                    <a:pt x="125" y="17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1425"/>
            <p:cNvSpPr>
              <a:spLocks/>
            </p:cNvSpPr>
            <p:nvPr/>
          </p:nvSpPr>
          <p:spPr bwMode="auto">
            <a:xfrm>
              <a:off x="2837608" y="4526940"/>
              <a:ext cx="85150" cy="168392"/>
            </a:xfrm>
            <a:custGeom>
              <a:avLst/>
              <a:gdLst>
                <a:gd name="T0" fmla="*/ 11 w 105"/>
                <a:gd name="T1" fmla="*/ 37 h 211"/>
                <a:gd name="T2" fmla="*/ 16 w 105"/>
                <a:gd name="T3" fmla="*/ 31 h 211"/>
                <a:gd name="T4" fmla="*/ 22 w 105"/>
                <a:gd name="T5" fmla="*/ 31 h 211"/>
                <a:gd name="T6" fmla="*/ 32 w 105"/>
                <a:gd name="T7" fmla="*/ 31 h 211"/>
                <a:gd name="T8" fmla="*/ 32 w 105"/>
                <a:gd name="T9" fmla="*/ 25 h 211"/>
                <a:gd name="T10" fmla="*/ 32 w 105"/>
                <a:gd name="T11" fmla="*/ 19 h 211"/>
                <a:gd name="T12" fmla="*/ 38 w 105"/>
                <a:gd name="T13" fmla="*/ 12 h 211"/>
                <a:gd name="T14" fmla="*/ 38 w 105"/>
                <a:gd name="T15" fmla="*/ 6 h 211"/>
                <a:gd name="T16" fmla="*/ 43 w 105"/>
                <a:gd name="T17" fmla="*/ 0 h 211"/>
                <a:gd name="T18" fmla="*/ 53 w 105"/>
                <a:gd name="T19" fmla="*/ 6 h 211"/>
                <a:gd name="T20" fmla="*/ 53 w 105"/>
                <a:gd name="T21" fmla="*/ 25 h 211"/>
                <a:gd name="T22" fmla="*/ 53 w 105"/>
                <a:gd name="T23" fmla="*/ 31 h 211"/>
                <a:gd name="T24" fmla="*/ 48 w 105"/>
                <a:gd name="T25" fmla="*/ 43 h 211"/>
                <a:gd name="T26" fmla="*/ 48 w 105"/>
                <a:gd name="T27" fmla="*/ 62 h 211"/>
                <a:gd name="T28" fmla="*/ 43 w 105"/>
                <a:gd name="T29" fmla="*/ 74 h 211"/>
                <a:gd name="T30" fmla="*/ 38 w 105"/>
                <a:gd name="T31" fmla="*/ 93 h 211"/>
                <a:gd name="T32" fmla="*/ 32 w 105"/>
                <a:gd name="T33" fmla="*/ 111 h 211"/>
                <a:gd name="T34" fmla="*/ 22 w 105"/>
                <a:gd name="T35" fmla="*/ 123 h 211"/>
                <a:gd name="T36" fmla="*/ 11 w 105"/>
                <a:gd name="T37" fmla="*/ 123 h 211"/>
                <a:gd name="T38" fmla="*/ 0 w 105"/>
                <a:gd name="T39" fmla="*/ 105 h 211"/>
                <a:gd name="T40" fmla="*/ 0 w 105"/>
                <a:gd name="T41" fmla="*/ 93 h 211"/>
                <a:gd name="T42" fmla="*/ 0 w 105"/>
                <a:gd name="T43" fmla="*/ 81 h 211"/>
                <a:gd name="T44" fmla="*/ 5 w 105"/>
                <a:gd name="T45" fmla="*/ 68 h 211"/>
                <a:gd name="T46" fmla="*/ 5 w 105"/>
                <a:gd name="T47" fmla="*/ 49 h 211"/>
                <a:gd name="T48" fmla="*/ 5 w 105"/>
                <a:gd name="T49" fmla="*/ 37 h 211"/>
                <a:gd name="T50" fmla="*/ 11 w 105"/>
                <a:gd name="T51" fmla="*/ 37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"/>
                <a:gd name="T79" fmla="*/ 0 h 211"/>
                <a:gd name="T80" fmla="*/ 105 w 105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" h="211">
                  <a:moveTo>
                    <a:pt x="21" y="63"/>
                  </a:moveTo>
                  <a:lnTo>
                    <a:pt x="31" y="53"/>
                  </a:lnTo>
                  <a:lnTo>
                    <a:pt x="42" y="53"/>
                  </a:lnTo>
                  <a:lnTo>
                    <a:pt x="62" y="53"/>
                  </a:lnTo>
                  <a:lnTo>
                    <a:pt x="62" y="42"/>
                  </a:lnTo>
                  <a:lnTo>
                    <a:pt x="62" y="32"/>
                  </a:lnTo>
                  <a:lnTo>
                    <a:pt x="73" y="21"/>
                  </a:lnTo>
                  <a:lnTo>
                    <a:pt x="73" y="11"/>
                  </a:lnTo>
                  <a:lnTo>
                    <a:pt x="83" y="0"/>
                  </a:lnTo>
                  <a:lnTo>
                    <a:pt x="104" y="11"/>
                  </a:lnTo>
                  <a:lnTo>
                    <a:pt x="104" y="42"/>
                  </a:lnTo>
                  <a:lnTo>
                    <a:pt x="104" y="53"/>
                  </a:lnTo>
                  <a:lnTo>
                    <a:pt x="94" y="74"/>
                  </a:lnTo>
                  <a:lnTo>
                    <a:pt x="94" y="105"/>
                  </a:lnTo>
                  <a:lnTo>
                    <a:pt x="83" y="126"/>
                  </a:lnTo>
                  <a:lnTo>
                    <a:pt x="73" y="158"/>
                  </a:lnTo>
                  <a:lnTo>
                    <a:pt x="62" y="189"/>
                  </a:lnTo>
                  <a:lnTo>
                    <a:pt x="42" y="210"/>
                  </a:lnTo>
                  <a:lnTo>
                    <a:pt x="21" y="210"/>
                  </a:lnTo>
                  <a:lnTo>
                    <a:pt x="0" y="179"/>
                  </a:lnTo>
                  <a:lnTo>
                    <a:pt x="0" y="158"/>
                  </a:lnTo>
                  <a:lnTo>
                    <a:pt x="0" y="137"/>
                  </a:lnTo>
                  <a:lnTo>
                    <a:pt x="10" y="116"/>
                  </a:lnTo>
                  <a:lnTo>
                    <a:pt x="10" y="84"/>
                  </a:lnTo>
                  <a:lnTo>
                    <a:pt x="10" y="63"/>
                  </a:lnTo>
                  <a:lnTo>
                    <a:pt x="21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1426"/>
            <p:cNvSpPr>
              <a:spLocks/>
            </p:cNvSpPr>
            <p:nvPr/>
          </p:nvSpPr>
          <p:spPr bwMode="auto">
            <a:xfrm>
              <a:off x="2700501" y="4487559"/>
              <a:ext cx="41854" cy="100492"/>
            </a:xfrm>
            <a:custGeom>
              <a:avLst/>
              <a:gdLst>
                <a:gd name="T0" fmla="*/ 5 w 53"/>
                <a:gd name="T1" fmla="*/ 31 h 126"/>
                <a:gd name="T2" fmla="*/ 5 w 53"/>
                <a:gd name="T3" fmla="*/ 25 h 126"/>
                <a:gd name="T4" fmla="*/ 5 w 53"/>
                <a:gd name="T5" fmla="*/ 18 h 126"/>
                <a:gd name="T6" fmla="*/ 11 w 53"/>
                <a:gd name="T7" fmla="*/ 12 h 126"/>
                <a:gd name="T8" fmla="*/ 5 w 53"/>
                <a:gd name="T9" fmla="*/ 12 h 126"/>
                <a:gd name="T10" fmla="*/ 5 w 53"/>
                <a:gd name="T11" fmla="*/ 6 h 126"/>
                <a:gd name="T12" fmla="*/ 5 w 53"/>
                <a:gd name="T13" fmla="*/ 0 h 126"/>
                <a:gd name="T14" fmla="*/ 5 w 53"/>
                <a:gd name="T15" fmla="*/ 6 h 126"/>
                <a:gd name="T16" fmla="*/ 11 w 53"/>
                <a:gd name="T17" fmla="*/ 6 h 126"/>
                <a:gd name="T18" fmla="*/ 11 w 53"/>
                <a:gd name="T19" fmla="*/ 12 h 126"/>
                <a:gd name="T20" fmla="*/ 11 w 53"/>
                <a:gd name="T21" fmla="*/ 18 h 126"/>
                <a:gd name="T22" fmla="*/ 11 w 53"/>
                <a:gd name="T23" fmla="*/ 25 h 126"/>
                <a:gd name="T24" fmla="*/ 11 w 53"/>
                <a:gd name="T25" fmla="*/ 31 h 126"/>
                <a:gd name="T26" fmla="*/ 11 w 53"/>
                <a:gd name="T27" fmla="*/ 37 h 126"/>
                <a:gd name="T28" fmla="*/ 16 w 53"/>
                <a:gd name="T29" fmla="*/ 37 h 126"/>
                <a:gd name="T30" fmla="*/ 16 w 53"/>
                <a:gd name="T31" fmla="*/ 43 h 126"/>
                <a:gd name="T32" fmla="*/ 16 w 53"/>
                <a:gd name="T33" fmla="*/ 49 h 126"/>
                <a:gd name="T34" fmla="*/ 16 w 53"/>
                <a:gd name="T35" fmla="*/ 43 h 126"/>
                <a:gd name="T36" fmla="*/ 21 w 53"/>
                <a:gd name="T37" fmla="*/ 49 h 126"/>
                <a:gd name="T38" fmla="*/ 21 w 53"/>
                <a:gd name="T39" fmla="*/ 43 h 126"/>
                <a:gd name="T40" fmla="*/ 16 w 53"/>
                <a:gd name="T41" fmla="*/ 43 h 126"/>
                <a:gd name="T42" fmla="*/ 21 w 53"/>
                <a:gd name="T43" fmla="*/ 43 h 126"/>
                <a:gd name="T44" fmla="*/ 21 w 53"/>
                <a:gd name="T45" fmla="*/ 49 h 126"/>
                <a:gd name="T46" fmla="*/ 26 w 53"/>
                <a:gd name="T47" fmla="*/ 49 h 126"/>
                <a:gd name="T48" fmla="*/ 26 w 53"/>
                <a:gd name="T49" fmla="*/ 55 h 126"/>
                <a:gd name="T50" fmla="*/ 26 w 53"/>
                <a:gd name="T51" fmla="*/ 61 h 126"/>
                <a:gd name="T52" fmla="*/ 26 w 53"/>
                <a:gd name="T53" fmla="*/ 68 h 126"/>
                <a:gd name="T54" fmla="*/ 21 w 53"/>
                <a:gd name="T55" fmla="*/ 68 h 126"/>
                <a:gd name="T56" fmla="*/ 21 w 53"/>
                <a:gd name="T57" fmla="*/ 73 h 126"/>
                <a:gd name="T58" fmla="*/ 16 w 53"/>
                <a:gd name="T59" fmla="*/ 68 h 126"/>
                <a:gd name="T60" fmla="*/ 16 w 53"/>
                <a:gd name="T61" fmla="*/ 61 h 126"/>
                <a:gd name="T62" fmla="*/ 16 w 53"/>
                <a:gd name="T63" fmla="*/ 55 h 126"/>
                <a:gd name="T64" fmla="*/ 16 w 53"/>
                <a:gd name="T65" fmla="*/ 49 h 126"/>
                <a:gd name="T66" fmla="*/ 11 w 53"/>
                <a:gd name="T67" fmla="*/ 49 h 126"/>
                <a:gd name="T68" fmla="*/ 5 w 53"/>
                <a:gd name="T69" fmla="*/ 49 h 126"/>
                <a:gd name="T70" fmla="*/ 5 w 53"/>
                <a:gd name="T71" fmla="*/ 43 h 126"/>
                <a:gd name="T72" fmla="*/ 0 w 53"/>
                <a:gd name="T73" fmla="*/ 43 h 126"/>
                <a:gd name="T74" fmla="*/ 5 w 53"/>
                <a:gd name="T75" fmla="*/ 37 h 126"/>
                <a:gd name="T76" fmla="*/ 5 w 53"/>
                <a:gd name="T77" fmla="*/ 31 h 1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126"/>
                <a:gd name="T119" fmla="*/ 53 w 53"/>
                <a:gd name="T120" fmla="*/ 126 h 1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126">
                  <a:moveTo>
                    <a:pt x="10" y="52"/>
                  </a:moveTo>
                  <a:lnTo>
                    <a:pt x="10" y="42"/>
                  </a:lnTo>
                  <a:lnTo>
                    <a:pt x="10" y="3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42"/>
                  </a:lnTo>
                  <a:lnTo>
                    <a:pt x="21" y="52"/>
                  </a:lnTo>
                  <a:lnTo>
                    <a:pt x="21" y="63"/>
                  </a:lnTo>
                  <a:lnTo>
                    <a:pt x="31" y="63"/>
                  </a:lnTo>
                  <a:lnTo>
                    <a:pt x="31" y="73"/>
                  </a:lnTo>
                  <a:lnTo>
                    <a:pt x="31" y="83"/>
                  </a:lnTo>
                  <a:lnTo>
                    <a:pt x="31" y="73"/>
                  </a:lnTo>
                  <a:lnTo>
                    <a:pt x="42" y="83"/>
                  </a:lnTo>
                  <a:lnTo>
                    <a:pt x="42" y="73"/>
                  </a:lnTo>
                  <a:lnTo>
                    <a:pt x="31" y="73"/>
                  </a:lnTo>
                  <a:lnTo>
                    <a:pt x="42" y="73"/>
                  </a:lnTo>
                  <a:lnTo>
                    <a:pt x="42" y="83"/>
                  </a:lnTo>
                  <a:lnTo>
                    <a:pt x="52" y="83"/>
                  </a:lnTo>
                  <a:lnTo>
                    <a:pt x="52" y="94"/>
                  </a:lnTo>
                  <a:lnTo>
                    <a:pt x="52" y="104"/>
                  </a:lnTo>
                  <a:lnTo>
                    <a:pt x="52" y="115"/>
                  </a:lnTo>
                  <a:lnTo>
                    <a:pt x="42" y="115"/>
                  </a:lnTo>
                  <a:lnTo>
                    <a:pt x="42" y="125"/>
                  </a:lnTo>
                  <a:lnTo>
                    <a:pt x="31" y="115"/>
                  </a:lnTo>
                  <a:lnTo>
                    <a:pt x="31" y="104"/>
                  </a:lnTo>
                  <a:lnTo>
                    <a:pt x="31" y="94"/>
                  </a:lnTo>
                  <a:lnTo>
                    <a:pt x="31" y="83"/>
                  </a:lnTo>
                  <a:lnTo>
                    <a:pt x="21" y="83"/>
                  </a:lnTo>
                  <a:lnTo>
                    <a:pt x="10" y="83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10" y="63"/>
                  </a:lnTo>
                  <a:lnTo>
                    <a:pt x="10" y="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1427"/>
            <p:cNvSpPr>
              <a:spLocks/>
            </p:cNvSpPr>
            <p:nvPr/>
          </p:nvSpPr>
          <p:spPr bwMode="auto">
            <a:xfrm>
              <a:off x="2134756" y="4061147"/>
              <a:ext cx="193392" cy="175182"/>
            </a:xfrm>
            <a:custGeom>
              <a:avLst/>
              <a:gdLst>
                <a:gd name="T0" fmla="*/ 10 w 241"/>
                <a:gd name="T1" fmla="*/ 111 h 220"/>
                <a:gd name="T2" fmla="*/ 10 w 241"/>
                <a:gd name="T3" fmla="*/ 105 h 220"/>
                <a:gd name="T4" fmla="*/ 5 w 241"/>
                <a:gd name="T5" fmla="*/ 99 h 220"/>
                <a:gd name="T6" fmla="*/ 0 w 241"/>
                <a:gd name="T7" fmla="*/ 93 h 220"/>
                <a:gd name="T8" fmla="*/ 5 w 241"/>
                <a:gd name="T9" fmla="*/ 87 h 220"/>
                <a:gd name="T10" fmla="*/ 10 w 241"/>
                <a:gd name="T11" fmla="*/ 82 h 220"/>
                <a:gd name="T12" fmla="*/ 15 w 241"/>
                <a:gd name="T13" fmla="*/ 82 h 220"/>
                <a:gd name="T14" fmla="*/ 25 w 241"/>
                <a:gd name="T15" fmla="*/ 82 h 220"/>
                <a:gd name="T16" fmla="*/ 35 w 241"/>
                <a:gd name="T17" fmla="*/ 82 h 220"/>
                <a:gd name="T18" fmla="*/ 46 w 241"/>
                <a:gd name="T19" fmla="*/ 82 h 220"/>
                <a:gd name="T20" fmla="*/ 51 w 241"/>
                <a:gd name="T21" fmla="*/ 76 h 220"/>
                <a:gd name="T22" fmla="*/ 51 w 241"/>
                <a:gd name="T23" fmla="*/ 65 h 220"/>
                <a:gd name="T24" fmla="*/ 46 w 241"/>
                <a:gd name="T25" fmla="*/ 59 h 220"/>
                <a:gd name="T26" fmla="*/ 46 w 241"/>
                <a:gd name="T27" fmla="*/ 47 h 220"/>
                <a:gd name="T28" fmla="*/ 46 w 241"/>
                <a:gd name="T29" fmla="*/ 35 h 220"/>
                <a:gd name="T30" fmla="*/ 46 w 241"/>
                <a:gd name="T31" fmla="*/ 23 h 220"/>
                <a:gd name="T32" fmla="*/ 46 w 241"/>
                <a:gd name="T33" fmla="*/ 12 h 220"/>
                <a:gd name="T34" fmla="*/ 40 w 241"/>
                <a:gd name="T35" fmla="*/ 0 h 220"/>
                <a:gd name="T36" fmla="*/ 51 w 241"/>
                <a:gd name="T37" fmla="*/ 0 h 220"/>
                <a:gd name="T38" fmla="*/ 61 w 241"/>
                <a:gd name="T39" fmla="*/ 0 h 220"/>
                <a:gd name="T40" fmla="*/ 71 w 241"/>
                <a:gd name="T41" fmla="*/ 6 h 220"/>
                <a:gd name="T42" fmla="*/ 76 w 241"/>
                <a:gd name="T43" fmla="*/ 12 h 220"/>
                <a:gd name="T44" fmla="*/ 86 w 241"/>
                <a:gd name="T45" fmla="*/ 18 h 220"/>
                <a:gd name="T46" fmla="*/ 91 w 241"/>
                <a:gd name="T47" fmla="*/ 23 h 220"/>
                <a:gd name="T48" fmla="*/ 101 w 241"/>
                <a:gd name="T49" fmla="*/ 29 h 220"/>
                <a:gd name="T50" fmla="*/ 106 w 241"/>
                <a:gd name="T51" fmla="*/ 35 h 220"/>
                <a:gd name="T52" fmla="*/ 111 w 241"/>
                <a:gd name="T53" fmla="*/ 41 h 220"/>
                <a:gd name="T54" fmla="*/ 116 w 241"/>
                <a:gd name="T55" fmla="*/ 47 h 220"/>
                <a:gd name="T56" fmla="*/ 121 w 241"/>
                <a:gd name="T57" fmla="*/ 53 h 220"/>
                <a:gd name="T58" fmla="*/ 121 w 241"/>
                <a:gd name="T59" fmla="*/ 65 h 220"/>
                <a:gd name="T60" fmla="*/ 121 w 241"/>
                <a:gd name="T61" fmla="*/ 76 h 220"/>
                <a:gd name="T62" fmla="*/ 116 w 241"/>
                <a:gd name="T63" fmla="*/ 82 h 220"/>
                <a:gd name="T64" fmla="*/ 116 w 241"/>
                <a:gd name="T65" fmla="*/ 82 h 220"/>
                <a:gd name="T66" fmla="*/ 106 w 241"/>
                <a:gd name="T67" fmla="*/ 87 h 220"/>
                <a:gd name="T68" fmla="*/ 96 w 241"/>
                <a:gd name="T69" fmla="*/ 87 h 220"/>
                <a:gd name="T70" fmla="*/ 86 w 241"/>
                <a:gd name="T71" fmla="*/ 87 h 220"/>
                <a:gd name="T72" fmla="*/ 81 w 241"/>
                <a:gd name="T73" fmla="*/ 93 h 220"/>
                <a:gd name="T74" fmla="*/ 76 w 241"/>
                <a:gd name="T75" fmla="*/ 99 h 220"/>
                <a:gd name="T76" fmla="*/ 66 w 241"/>
                <a:gd name="T77" fmla="*/ 105 h 220"/>
                <a:gd name="T78" fmla="*/ 61 w 241"/>
                <a:gd name="T79" fmla="*/ 111 h 220"/>
                <a:gd name="T80" fmla="*/ 56 w 241"/>
                <a:gd name="T81" fmla="*/ 123 h 220"/>
                <a:gd name="T82" fmla="*/ 51 w 241"/>
                <a:gd name="T83" fmla="*/ 128 h 220"/>
                <a:gd name="T84" fmla="*/ 46 w 241"/>
                <a:gd name="T85" fmla="*/ 123 h 220"/>
                <a:gd name="T86" fmla="*/ 40 w 241"/>
                <a:gd name="T87" fmla="*/ 128 h 220"/>
                <a:gd name="T88" fmla="*/ 30 w 241"/>
                <a:gd name="T89" fmla="*/ 128 h 220"/>
                <a:gd name="T90" fmla="*/ 25 w 241"/>
                <a:gd name="T91" fmla="*/ 123 h 220"/>
                <a:gd name="T92" fmla="*/ 30 w 241"/>
                <a:gd name="T93" fmla="*/ 117 h 220"/>
                <a:gd name="T94" fmla="*/ 25 w 241"/>
                <a:gd name="T95" fmla="*/ 111 h 220"/>
                <a:gd name="T96" fmla="*/ 15 w 241"/>
                <a:gd name="T97" fmla="*/ 111 h 220"/>
                <a:gd name="T98" fmla="*/ 10 w 241"/>
                <a:gd name="T99" fmla="*/ 117 h 220"/>
                <a:gd name="T100" fmla="*/ 5 w 241"/>
                <a:gd name="T101" fmla="*/ 111 h 2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1"/>
                <a:gd name="T154" fmla="*/ 0 h 220"/>
                <a:gd name="T155" fmla="*/ 241 w 241"/>
                <a:gd name="T156" fmla="*/ 220 h 2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1" h="220">
                  <a:moveTo>
                    <a:pt x="20" y="189"/>
                  </a:moveTo>
                  <a:lnTo>
                    <a:pt x="20" y="189"/>
                  </a:lnTo>
                  <a:lnTo>
                    <a:pt x="10" y="189"/>
                  </a:lnTo>
                  <a:lnTo>
                    <a:pt x="20" y="179"/>
                  </a:lnTo>
                  <a:lnTo>
                    <a:pt x="10" y="179"/>
                  </a:lnTo>
                  <a:lnTo>
                    <a:pt x="10" y="169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49"/>
                  </a:lnTo>
                  <a:lnTo>
                    <a:pt x="10" y="149"/>
                  </a:lnTo>
                  <a:lnTo>
                    <a:pt x="10" y="139"/>
                  </a:lnTo>
                  <a:lnTo>
                    <a:pt x="20" y="139"/>
                  </a:lnTo>
                  <a:lnTo>
                    <a:pt x="20" y="149"/>
                  </a:lnTo>
                  <a:lnTo>
                    <a:pt x="30" y="139"/>
                  </a:lnTo>
                  <a:lnTo>
                    <a:pt x="40" y="139"/>
                  </a:lnTo>
                  <a:lnTo>
                    <a:pt x="50" y="139"/>
                  </a:lnTo>
                  <a:lnTo>
                    <a:pt x="60" y="139"/>
                  </a:lnTo>
                  <a:lnTo>
                    <a:pt x="70" y="139"/>
                  </a:lnTo>
                  <a:lnTo>
                    <a:pt x="80" y="139"/>
                  </a:lnTo>
                  <a:lnTo>
                    <a:pt x="90" y="139"/>
                  </a:lnTo>
                  <a:lnTo>
                    <a:pt x="100" y="139"/>
                  </a:lnTo>
                  <a:lnTo>
                    <a:pt x="100" y="129"/>
                  </a:lnTo>
                  <a:lnTo>
                    <a:pt x="100" y="119"/>
                  </a:lnTo>
                  <a:lnTo>
                    <a:pt x="100" y="110"/>
                  </a:lnTo>
                  <a:lnTo>
                    <a:pt x="100" y="100"/>
                  </a:lnTo>
                  <a:lnTo>
                    <a:pt x="90" y="100"/>
                  </a:lnTo>
                  <a:lnTo>
                    <a:pt x="90" y="90"/>
                  </a:lnTo>
                  <a:lnTo>
                    <a:pt x="90" y="80"/>
                  </a:lnTo>
                  <a:lnTo>
                    <a:pt x="90" y="70"/>
                  </a:lnTo>
                  <a:lnTo>
                    <a:pt x="90" y="60"/>
                  </a:lnTo>
                  <a:lnTo>
                    <a:pt x="90" y="50"/>
                  </a:lnTo>
                  <a:lnTo>
                    <a:pt x="90" y="40"/>
                  </a:lnTo>
                  <a:lnTo>
                    <a:pt x="90" y="30"/>
                  </a:lnTo>
                  <a:lnTo>
                    <a:pt x="90" y="20"/>
                  </a:lnTo>
                  <a:lnTo>
                    <a:pt x="90" y="10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20" y="0"/>
                  </a:lnTo>
                  <a:lnTo>
                    <a:pt x="130" y="10"/>
                  </a:lnTo>
                  <a:lnTo>
                    <a:pt x="140" y="10"/>
                  </a:lnTo>
                  <a:lnTo>
                    <a:pt x="140" y="20"/>
                  </a:lnTo>
                  <a:lnTo>
                    <a:pt x="150" y="20"/>
                  </a:lnTo>
                  <a:lnTo>
                    <a:pt x="160" y="30"/>
                  </a:lnTo>
                  <a:lnTo>
                    <a:pt x="170" y="30"/>
                  </a:lnTo>
                  <a:lnTo>
                    <a:pt x="170" y="40"/>
                  </a:lnTo>
                  <a:lnTo>
                    <a:pt x="180" y="40"/>
                  </a:lnTo>
                  <a:lnTo>
                    <a:pt x="190" y="50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10" y="60"/>
                  </a:lnTo>
                  <a:lnTo>
                    <a:pt x="210" y="70"/>
                  </a:lnTo>
                  <a:lnTo>
                    <a:pt x="220" y="70"/>
                  </a:lnTo>
                  <a:lnTo>
                    <a:pt x="230" y="70"/>
                  </a:lnTo>
                  <a:lnTo>
                    <a:pt x="230" y="80"/>
                  </a:lnTo>
                  <a:lnTo>
                    <a:pt x="230" y="90"/>
                  </a:lnTo>
                  <a:lnTo>
                    <a:pt x="240" y="90"/>
                  </a:lnTo>
                  <a:lnTo>
                    <a:pt x="240" y="100"/>
                  </a:lnTo>
                  <a:lnTo>
                    <a:pt x="240" y="110"/>
                  </a:lnTo>
                  <a:lnTo>
                    <a:pt x="240" y="119"/>
                  </a:lnTo>
                  <a:lnTo>
                    <a:pt x="240" y="129"/>
                  </a:lnTo>
                  <a:lnTo>
                    <a:pt x="240" y="139"/>
                  </a:lnTo>
                  <a:lnTo>
                    <a:pt x="230" y="139"/>
                  </a:lnTo>
                  <a:lnTo>
                    <a:pt x="230" y="149"/>
                  </a:lnTo>
                  <a:lnTo>
                    <a:pt x="230" y="139"/>
                  </a:lnTo>
                  <a:lnTo>
                    <a:pt x="220" y="149"/>
                  </a:lnTo>
                  <a:lnTo>
                    <a:pt x="210" y="149"/>
                  </a:lnTo>
                  <a:lnTo>
                    <a:pt x="200" y="149"/>
                  </a:lnTo>
                  <a:lnTo>
                    <a:pt x="190" y="149"/>
                  </a:lnTo>
                  <a:lnTo>
                    <a:pt x="180" y="149"/>
                  </a:lnTo>
                  <a:lnTo>
                    <a:pt x="170" y="149"/>
                  </a:lnTo>
                  <a:lnTo>
                    <a:pt x="170" y="159"/>
                  </a:lnTo>
                  <a:lnTo>
                    <a:pt x="160" y="159"/>
                  </a:lnTo>
                  <a:lnTo>
                    <a:pt x="150" y="159"/>
                  </a:lnTo>
                  <a:lnTo>
                    <a:pt x="150" y="169"/>
                  </a:lnTo>
                  <a:lnTo>
                    <a:pt x="140" y="169"/>
                  </a:lnTo>
                  <a:lnTo>
                    <a:pt x="130" y="179"/>
                  </a:lnTo>
                  <a:lnTo>
                    <a:pt x="120" y="179"/>
                  </a:lnTo>
                  <a:lnTo>
                    <a:pt x="120" y="189"/>
                  </a:lnTo>
                  <a:lnTo>
                    <a:pt x="110" y="199"/>
                  </a:lnTo>
                  <a:lnTo>
                    <a:pt x="110" y="209"/>
                  </a:lnTo>
                  <a:lnTo>
                    <a:pt x="110" y="219"/>
                  </a:lnTo>
                  <a:lnTo>
                    <a:pt x="100" y="219"/>
                  </a:lnTo>
                  <a:lnTo>
                    <a:pt x="90" y="219"/>
                  </a:lnTo>
                  <a:lnTo>
                    <a:pt x="90" y="209"/>
                  </a:lnTo>
                  <a:lnTo>
                    <a:pt x="90" y="219"/>
                  </a:lnTo>
                  <a:lnTo>
                    <a:pt x="80" y="219"/>
                  </a:lnTo>
                  <a:lnTo>
                    <a:pt x="70" y="219"/>
                  </a:lnTo>
                  <a:lnTo>
                    <a:pt x="60" y="219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60" y="209"/>
                  </a:lnTo>
                  <a:lnTo>
                    <a:pt x="60" y="199"/>
                  </a:lnTo>
                  <a:lnTo>
                    <a:pt x="50" y="199"/>
                  </a:lnTo>
                  <a:lnTo>
                    <a:pt x="50" y="189"/>
                  </a:lnTo>
                  <a:lnTo>
                    <a:pt x="40" y="189"/>
                  </a:lnTo>
                  <a:lnTo>
                    <a:pt x="30" y="189"/>
                  </a:lnTo>
                  <a:lnTo>
                    <a:pt x="30" y="199"/>
                  </a:lnTo>
                  <a:lnTo>
                    <a:pt x="20" y="199"/>
                  </a:lnTo>
                  <a:lnTo>
                    <a:pt x="20" y="189"/>
                  </a:lnTo>
                  <a:lnTo>
                    <a:pt x="10" y="189"/>
                  </a:lnTo>
                  <a:lnTo>
                    <a:pt x="20" y="18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1428"/>
            <p:cNvSpPr>
              <a:spLocks/>
            </p:cNvSpPr>
            <p:nvPr/>
          </p:nvSpPr>
          <p:spPr bwMode="auto">
            <a:xfrm>
              <a:off x="2134756" y="4061147"/>
              <a:ext cx="203495" cy="183330"/>
            </a:xfrm>
            <a:custGeom>
              <a:avLst/>
              <a:gdLst>
                <a:gd name="T0" fmla="*/ 5 w 252"/>
                <a:gd name="T1" fmla="*/ 116 h 231"/>
                <a:gd name="T2" fmla="*/ 5 w 252"/>
                <a:gd name="T3" fmla="*/ 110 h 231"/>
                <a:gd name="T4" fmla="*/ 5 w 252"/>
                <a:gd name="T5" fmla="*/ 98 h 231"/>
                <a:gd name="T6" fmla="*/ 0 w 252"/>
                <a:gd name="T7" fmla="*/ 92 h 231"/>
                <a:gd name="T8" fmla="*/ 5 w 252"/>
                <a:gd name="T9" fmla="*/ 85 h 231"/>
                <a:gd name="T10" fmla="*/ 11 w 252"/>
                <a:gd name="T11" fmla="*/ 92 h 231"/>
                <a:gd name="T12" fmla="*/ 21 w 252"/>
                <a:gd name="T13" fmla="*/ 85 h 231"/>
                <a:gd name="T14" fmla="*/ 32 w 252"/>
                <a:gd name="T15" fmla="*/ 85 h 231"/>
                <a:gd name="T16" fmla="*/ 43 w 252"/>
                <a:gd name="T17" fmla="*/ 85 h 231"/>
                <a:gd name="T18" fmla="*/ 53 w 252"/>
                <a:gd name="T19" fmla="*/ 85 h 231"/>
                <a:gd name="T20" fmla="*/ 53 w 252"/>
                <a:gd name="T21" fmla="*/ 73 h 231"/>
                <a:gd name="T22" fmla="*/ 53 w 252"/>
                <a:gd name="T23" fmla="*/ 61 h 231"/>
                <a:gd name="T24" fmla="*/ 48 w 252"/>
                <a:gd name="T25" fmla="*/ 55 h 231"/>
                <a:gd name="T26" fmla="*/ 48 w 252"/>
                <a:gd name="T27" fmla="*/ 43 h 231"/>
                <a:gd name="T28" fmla="*/ 48 w 252"/>
                <a:gd name="T29" fmla="*/ 30 h 231"/>
                <a:gd name="T30" fmla="*/ 48 w 252"/>
                <a:gd name="T31" fmla="*/ 18 h 231"/>
                <a:gd name="T32" fmla="*/ 48 w 252"/>
                <a:gd name="T33" fmla="*/ 6 h 231"/>
                <a:gd name="T34" fmla="*/ 48 w 252"/>
                <a:gd name="T35" fmla="*/ 0 h 231"/>
                <a:gd name="T36" fmla="*/ 58 w 252"/>
                <a:gd name="T37" fmla="*/ 0 h 231"/>
                <a:gd name="T38" fmla="*/ 69 w 252"/>
                <a:gd name="T39" fmla="*/ 6 h 231"/>
                <a:gd name="T40" fmla="*/ 74 w 252"/>
                <a:gd name="T41" fmla="*/ 12 h 231"/>
                <a:gd name="T42" fmla="*/ 85 w 252"/>
                <a:gd name="T43" fmla="*/ 18 h 231"/>
                <a:gd name="T44" fmla="*/ 90 w 252"/>
                <a:gd name="T45" fmla="*/ 25 h 231"/>
                <a:gd name="T46" fmla="*/ 101 w 252"/>
                <a:gd name="T47" fmla="*/ 30 h 231"/>
                <a:gd name="T48" fmla="*/ 106 w 252"/>
                <a:gd name="T49" fmla="*/ 37 h 231"/>
                <a:gd name="T50" fmla="*/ 112 w 252"/>
                <a:gd name="T51" fmla="*/ 43 h 231"/>
                <a:gd name="T52" fmla="*/ 122 w 252"/>
                <a:gd name="T53" fmla="*/ 43 h 231"/>
                <a:gd name="T54" fmla="*/ 122 w 252"/>
                <a:gd name="T55" fmla="*/ 55 h 231"/>
                <a:gd name="T56" fmla="*/ 127 w 252"/>
                <a:gd name="T57" fmla="*/ 61 h 231"/>
                <a:gd name="T58" fmla="*/ 127 w 252"/>
                <a:gd name="T59" fmla="*/ 73 h 231"/>
                <a:gd name="T60" fmla="*/ 127 w 252"/>
                <a:gd name="T61" fmla="*/ 85 h 231"/>
                <a:gd name="T62" fmla="*/ 122 w 252"/>
                <a:gd name="T63" fmla="*/ 92 h 231"/>
                <a:gd name="T64" fmla="*/ 117 w 252"/>
                <a:gd name="T65" fmla="*/ 92 h 231"/>
                <a:gd name="T66" fmla="*/ 106 w 252"/>
                <a:gd name="T67" fmla="*/ 92 h 231"/>
                <a:gd name="T68" fmla="*/ 95 w 252"/>
                <a:gd name="T69" fmla="*/ 92 h 231"/>
                <a:gd name="T70" fmla="*/ 90 w 252"/>
                <a:gd name="T71" fmla="*/ 98 h 231"/>
                <a:gd name="T72" fmla="*/ 80 w 252"/>
                <a:gd name="T73" fmla="*/ 98 h 231"/>
                <a:gd name="T74" fmla="*/ 74 w 252"/>
                <a:gd name="T75" fmla="*/ 104 h 231"/>
                <a:gd name="T76" fmla="*/ 64 w 252"/>
                <a:gd name="T77" fmla="*/ 110 h 231"/>
                <a:gd name="T78" fmla="*/ 58 w 252"/>
                <a:gd name="T79" fmla="*/ 122 h 231"/>
                <a:gd name="T80" fmla="*/ 58 w 252"/>
                <a:gd name="T81" fmla="*/ 134 h 231"/>
                <a:gd name="T82" fmla="*/ 48 w 252"/>
                <a:gd name="T83" fmla="*/ 134 h 231"/>
                <a:gd name="T84" fmla="*/ 48 w 252"/>
                <a:gd name="T85" fmla="*/ 134 h 231"/>
                <a:gd name="T86" fmla="*/ 37 w 252"/>
                <a:gd name="T87" fmla="*/ 134 h 231"/>
                <a:gd name="T88" fmla="*/ 32 w 252"/>
                <a:gd name="T89" fmla="*/ 129 h 231"/>
                <a:gd name="T90" fmla="*/ 32 w 252"/>
                <a:gd name="T91" fmla="*/ 129 h 231"/>
                <a:gd name="T92" fmla="*/ 26 w 252"/>
                <a:gd name="T93" fmla="*/ 122 h 231"/>
                <a:gd name="T94" fmla="*/ 21 w 252"/>
                <a:gd name="T95" fmla="*/ 116 h 231"/>
                <a:gd name="T96" fmla="*/ 16 w 252"/>
                <a:gd name="T97" fmla="*/ 122 h 231"/>
                <a:gd name="T98" fmla="*/ 11 w 252"/>
                <a:gd name="T99" fmla="*/ 116 h 231"/>
                <a:gd name="T100" fmla="*/ 11 w 252"/>
                <a:gd name="T101" fmla="*/ 116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2"/>
                <a:gd name="T154" fmla="*/ 0 h 231"/>
                <a:gd name="T155" fmla="*/ 252 w 252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2" h="231">
                  <a:moveTo>
                    <a:pt x="21" y="199"/>
                  </a:moveTo>
                  <a:lnTo>
                    <a:pt x="10" y="199"/>
                  </a:lnTo>
                  <a:lnTo>
                    <a:pt x="21" y="188"/>
                  </a:lnTo>
                  <a:lnTo>
                    <a:pt x="10" y="188"/>
                  </a:lnTo>
                  <a:lnTo>
                    <a:pt x="10" y="178"/>
                  </a:lnTo>
                  <a:lnTo>
                    <a:pt x="10" y="16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10" y="157"/>
                  </a:lnTo>
                  <a:lnTo>
                    <a:pt x="10" y="146"/>
                  </a:lnTo>
                  <a:lnTo>
                    <a:pt x="21" y="146"/>
                  </a:lnTo>
                  <a:lnTo>
                    <a:pt x="21" y="157"/>
                  </a:lnTo>
                  <a:lnTo>
                    <a:pt x="31" y="146"/>
                  </a:lnTo>
                  <a:lnTo>
                    <a:pt x="42" y="146"/>
                  </a:lnTo>
                  <a:lnTo>
                    <a:pt x="52" y="146"/>
                  </a:lnTo>
                  <a:lnTo>
                    <a:pt x="63" y="146"/>
                  </a:lnTo>
                  <a:lnTo>
                    <a:pt x="73" y="146"/>
                  </a:lnTo>
                  <a:lnTo>
                    <a:pt x="84" y="146"/>
                  </a:lnTo>
                  <a:lnTo>
                    <a:pt x="94" y="146"/>
                  </a:lnTo>
                  <a:lnTo>
                    <a:pt x="105" y="146"/>
                  </a:lnTo>
                  <a:lnTo>
                    <a:pt x="105" y="136"/>
                  </a:lnTo>
                  <a:lnTo>
                    <a:pt x="105" y="125"/>
                  </a:lnTo>
                  <a:lnTo>
                    <a:pt x="105" y="115"/>
                  </a:lnTo>
                  <a:lnTo>
                    <a:pt x="105" y="105"/>
                  </a:lnTo>
                  <a:lnTo>
                    <a:pt x="94" y="105"/>
                  </a:lnTo>
                  <a:lnTo>
                    <a:pt x="94" y="94"/>
                  </a:lnTo>
                  <a:lnTo>
                    <a:pt x="94" y="84"/>
                  </a:lnTo>
                  <a:lnTo>
                    <a:pt x="94" y="73"/>
                  </a:lnTo>
                  <a:lnTo>
                    <a:pt x="94" y="63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94" y="21"/>
                  </a:lnTo>
                  <a:lnTo>
                    <a:pt x="94" y="1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36" y="10"/>
                  </a:lnTo>
                  <a:lnTo>
                    <a:pt x="146" y="10"/>
                  </a:lnTo>
                  <a:lnTo>
                    <a:pt x="146" y="21"/>
                  </a:lnTo>
                  <a:lnTo>
                    <a:pt x="157" y="21"/>
                  </a:lnTo>
                  <a:lnTo>
                    <a:pt x="167" y="31"/>
                  </a:lnTo>
                  <a:lnTo>
                    <a:pt x="178" y="31"/>
                  </a:lnTo>
                  <a:lnTo>
                    <a:pt x="178" y="42"/>
                  </a:lnTo>
                  <a:lnTo>
                    <a:pt x="188" y="42"/>
                  </a:lnTo>
                  <a:lnTo>
                    <a:pt x="199" y="52"/>
                  </a:lnTo>
                  <a:lnTo>
                    <a:pt x="209" y="52"/>
                  </a:lnTo>
                  <a:lnTo>
                    <a:pt x="209" y="63"/>
                  </a:lnTo>
                  <a:lnTo>
                    <a:pt x="220" y="63"/>
                  </a:lnTo>
                  <a:lnTo>
                    <a:pt x="220" y="73"/>
                  </a:lnTo>
                  <a:lnTo>
                    <a:pt x="230" y="73"/>
                  </a:lnTo>
                  <a:lnTo>
                    <a:pt x="241" y="73"/>
                  </a:lnTo>
                  <a:lnTo>
                    <a:pt x="241" y="84"/>
                  </a:lnTo>
                  <a:lnTo>
                    <a:pt x="241" y="94"/>
                  </a:lnTo>
                  <a:lnTo>
                    <a:pt x="251" y="94"/>
                  </a:lnTo>
                  <a:lnTo>
                    <a:pt x="251" y="105"/>
                  </a:lnTo>
                  <a:lnTo>
                    <a:pt x="251" y="115"/>
                  </a:lnTo>
                  <a:lnTo>
                    <a:pt x="251" y="125"/>
                  </a:lnTo>
                  <a:lnTo>
                    <a:pt x="251" y="136"/>
                  </a:lnTo>
                  <a:lnTo>
                    <a:pt x="251" y="146"/>
                  </a:lnTo>
                  <a:lnTo>
                    <a:pt x="241" y="146"/>
                  </a:lnTo>
                  <a:lnTo>
                    <a:pt x="241" y="157"/>
                  </a:lnTo>
                  <a:lnTo>
                    <a:pt x="241" y="146"/>
                  </a:lnTo>
                  <a:lnTo>
                    <a:pt x="230" y="157"/>
                  </a:lnTo>
                  <a:lnTo>
                    <a:pt x="220" y="157"/>
                  </a:lnTo>
                  <a:lnTo>
                    <a:pt x="209" y="157"/>
                  </a:lnTo>
                  <a:lnTo>
                    <a:pt x="199" y="157"/>
                  </a:lnTo>
                  <a:lnTo>
                    <a:pt x="188" y="157"/>
                  </a:lnTo>
                  <a:lnTo>
                    <a:pt x="178" y="157"/>
                  </a:lnTo>
                  <a:lnTo>
                    <a:pt x="178" y="167"/>
                  </a:lnTo>
                  <a:lnTo>
                    <a:pt x="167" y="167"/>
                  </a:lnTo>
                  <a:lnTo>
                    <a:pt x="157" y="167"/>
                  </a:lnTo>
                  <a:lnTo>
                    <a:pt x="157" y="178"/>
                  </a:lnTo>
                  <a:lnTo>
                    <a:pt x="146" y="178"/>
                  </a:lnTo>
                  <a:lnTo>
                    <a:pt x="136" y="188"/>
                  </a:lnTo>
                  <a:lnTo>
                    <a:pt x="126" y="188"/>
                  </a:lnTo>
                  <a:lnTo>
                    <a:pt x="126" y="199"/>
                  </a:lnTo>
                  <a:lnTo>
                    <a:pt x="115" y="209"/>
                  </a:lnTo>
                  <a:lnTo>
                    <a:pt x="115" y="220"/>
                  </a:lnTo>
                  <a:lnTo>
                    <a:pt x="115" y="230"/>
                  </a:lnTo>
                  <a:lnTo>
                    <a:pt x="105" y="230"/>
                  </a:lnTo>
                  <a:lnTo>
                    <a:pt x="94" y="230"/>
                  </a:lnTo>
                  <a:lnTo>
                    <a:pt x="94" y="220"/>
                  </a:lnTo>
                  <a:lnTo>
                    <a:pt x="94" y="230"/>
                  </a:lnTo>
                  <a:lnTo>
                    <a:pt x="84" y="230"/>
                  </a:lnTo>
                  <a:lnTo>
                    <a:pt x="73" y="230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52" y="220"/>
                  </a:lnTo>
                  <a:lnTo>
                    <a:pt x="63" y="220"/>
                  </a:lnTo>
                  <a:lnTo>
                    <a:pt x="63" y="209"/>
                  </a:lnTo>
                  <a:lnTo>
                    <a:pt x="52" y="209"/>
                  </a:lnTo>
                  <a:lnTo>
                    <a:pt x="52" y="199"/>
                  </a:lnTo>
                  <a:lnTo>
                    <a:pt x="42" y="199"/>
                  </a:lnTo>
                  <a:lnTo>
                    <a:pt x="31" y="199"/>
                  </a:lnTo>
                  <a:lnTo>
                    <a:pt x="31" y="209"/>
                  </a:lnTo>
                  <a:lnTo>
                    <a:pt x="21" y="209"/>
                  </a:lnTo>
                  <a:lnTo>
                    <a:pt x="21" y="199"/>
                  </a:lnTo>
                  <a:lnTo>
                    <a:pt x="10" y="199"/>
                  </a:lnTo>
                  <a:lnTo>
                    <a:pt x="21" y="19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1429"/>
            <p:cNvSpPr>
              <a:spLocks/>
            </p:cNvSpPr>
            <p:nvPr/>
          </p:nvSpPr>
          <p:spPr bwMode="auto">
            <a:xfrm>
              <a:off x="2077027" y="4025839"/>
              <a:ext cx="150096" cy="160244"/>
            </a:xfrm>
            <a:custGeom>
              <a:avLst/>
              <a:gdLst>
                <a:gd name="T0" fmla="*/ 68 w 188"/>
                <a:gd name="T1" fmla="*/ 12 h 200"/>
                <a:gd name="T2" fmla="*/ 73 w 188"/>
                <a:gd name="T3" fmla="*/ 6 h 200"/>
                <a:gd name="T4" fmla="*/ 79 w 188"/>
                <a:gd name="T5" fmla="*/ 12 h 200"/>
                <a:gd name="T6" fmla="*/ 89 w 188"/>
                <a:gd name="T7" fmla="*/ 18 h 200"/>
                <a:gd name="T8" fmla="*/ 94 w 188"/>
                <a:gd name="T9" fmla="*/ 25 h 200"/>
                <a:gd name="T10" fmla="*/ 84 w 188"/>
                <a:gd name="T11" fmla="*/ 25 h 200"/>
                <a:gd name="T12" fmla="*/ 84 w 188"/>
                <a:gd name="T13" fmla="*/ 31 h 200"/>
                <a:gd name="T14" fmla="*/ 84 w 188"/>
                <a:gd name="T15" fmla="*/ 43 h 200"/>
                <a:gd name="T16" fmla="*/ 84 w 188"/>
                <a:gd name="T17" fmla="*/ 55 h 200"/>
                <a:gd name="T18" fmla="*/ 84 w 188"/>
                <a:gd name="T19" fmla="*/ 68 h 200"/>
                <a:gd name="T20" fmla="*/ 84 w 188"/>
                <a:gd name="T21" fmla="*/ 80 h 200"/>
                <a:gd name="T22" fmla="*/ 89 w 188"/>
                <a:gd name="T23" fmla="*/ 87 h 200"/>
                <a:gd name="T24" fmla="*/ 89 w 188"/>
                <a:gd name="T25" fmla="*/ 99 h 200"/>
                <a:gd name="T26" fmla="*/ 89 w 188"/>
                <a:gd name="T27" fmla="*/ 112 h 200"/>
                <a:gd name="T28" fmla="*/ 79 w 188"/>
                <a:gd name="T29" fmla="*/ 112 h 200"/>
                <a:gd name="T30" fmla="*/ 68 w 188"/>
                <a:gd name="T31" fmla="*/ 112 h 200"/>
                <a:gd name="T32" fmla="*/ 58 w 188"/>
                <a:gd name="T33" fmla="*/ 112 h 200"/>
                <a:gd name="T34" fmla="*/ 48 w 188"/>
                <a:gd name="T35" fmla="*/ 117 h 200"/>
                <a:gd name="T36" fmla="*/ 42 w 188"/>
                <a:gd name="T37" fmla="*/ 112 h 200"/>
                <a:gd name="T38" fmla="*/ 37 w 188"/>
                <a:gd name="T39" fmla="*/ 117 h 200"/>
                <a:gd name="T40" fmla="*/ 31 w 188"/>
                <a:gd name="T41" fmla="*/ 112 h 200"/>
                <a:gd name="T42" fmla="*/ 21 w 188"/>
                <a:gd name="T43" fmla="*/ 105 h 200"/>
                <a:gd name="T44" fmla="*/ 16 w 188"/>
                <a:gd name="T45" fmla="*/ 99 h 200"/>
                <a:gd name="T46" fmla="*/ 11 w 188"/>
                <a:gd name="T47" fmla="*/ 105 h 200"/>
                <a:gd name="T48" fmla="*/ 5 w 188"/>
                <a:gd name="T49" fmla="*/ 112 h 200"/>
                <a:gd name="T50" fmla="*/ 5 w 188"/>
                <a:gd name="T51" fmla="*/ 99 h 200"/>
                <a:gd name="T52" fmla="*/ 5 w 188"/>
                <a:gd name="T53" fmla="*/ 87 h 200"/>
                <a:gd name="T54" fmla="*/ 5 w 188"/>
                <a:gd name="T55" fmla="*/ 74 h 200"/>
                <a:gd name="T56" fmla="*/ 5 w 188"/>
                <a:gd name="T57" fmla="*/ 62 h 200"/>
                <a:gd name="T58" fmla="*/ 0 w 188"/>
                <a:gd name="T59" fmla="*/ 55 h 200"/>
                <a:gd name="T60" fmla="*/ 11 w 188"/>
                <a:gd name="T61" fmla="*/ 55 h 200"/>
                <a:gd name="T62" fmla="*/ 31 w 188"/>
                <a:gd name="T63" fmla="*/ 55 h 200"/>
                <a:gd name="T64" fmla="*/ 31 w 188"/>
                <a:gd name="T65" fmla="*/ 43 h 200"/>
                <a:gd name="T66" fmla="*/ 37 w 188"/>
                <a:gd name="T67" fmla="*/ 37 h 200"/>
                <a:gd name="T68" fmla="*/ 42 w 188"/>
                <a:gd name="T69" fmla="*/ 31 h 200"/>
                <a:gd name="T70" fmla="*/ 42 w 188"/>
                <a:gd name="T71" fmla="*/ 18 h 200"/>
                <a:gd name="T72" fmla="*/ 58 w 188"/>
                <a:gd name="T73" fmla="*/ 12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8"/>
                <a:gd name="T112" fmla="*/ 0 h 200"/>
                <a:gd name="T113" fmla="*/ 188 w 188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8" h="200">
                  <a:moveTo>
                    <a:pt x="125" y="21"/>
                  </a:moveTo>
                  <a:lnTo>
                    <a:pt x="135" y="21"/>
                  </a:lnTo>
                  <a:lnTo>
                    <a:pt x="135" y="0"/>
                  </a:lnTo>
                  <a:lnTo>
                    <a:pt x="145" y="1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66" y="21"/>
                  </a:lnTo>
                  <a:lnTo>
                    <a:pt x="177" y="31"/>
                  </a:lnTo>
                  <a:lnTo>
                    <a:pt x="187" y="31"/>
                  </a:lnTo>
                  <a:lnTo>
                    <a:pt x="187" y="42"/>
                  </a:lnTo>
                  <a:lnTo>
                    <a:pt x="177" y="42"/>
                  </a:lnTo>
                  <a:lnTo>
                    <a:pt x="166" y="42"/>
                  </a:lnTo>
                  <a:lnTo>
                    <a:pt x="156" y="42"/>
                  </a:lnTo>
                  <a:lnTo>
                    <a:pt x="166" y="52"/>
                  </a:lnTo>
                  <a:lnTo>
                    <a:pt x="166" y="63"/>
                  </a:lnTo>
                  <a:lnTo>
                    <a:pt x="166" y="73"/>
                  </a:lnTo>
                  <a:lnTo>
                    <a:pt x="166" y="84"/>
                  </a:lnTo>
                  <a:lnTo>
                    <a:pt x="166" y="94"/>
                  </a:lnTo>
                  <a:lnTo>
                    <a:pt x="166" y="105"/>
                  </a:lnTo>
                  <a:lnTo>
                    <a:pt x="166" y="115"/>
                  </a:lnTo>
                  <a:lnTo>
                    <a:pt x="166" y="126"/>
                  </a:lnTo>
                  <a:lnTo>
                    <a:pt x="166" y="136"/>
                  </a:lnTo>
                  <a:lnTo>
                    <a:pt x="166" y="147"/>
                  </a:lnTo>
                  <a:lnTo>
                    <a:pt x="177" y="147"/>
                  </a:lnTo>
                  <a:lnTo>
                    <a:pt x="177" y="157"/>
                  </a:lnTo>
                  <a:lnTo>
                    <a:pt x="177" y="168"/>
                  </a:lnTo>
                  <a:lnTo>
                    <a:pt x="177" y="178"/>
                  </a:lnTo>
                  <a:lnTo>
                    <a:pt x="177" y="189"/>
                  </a:lnTo>
                  <a:lnTo>
                    <a:pt x="166" y="189"/>
                  </a:lnTo>
                  <a:lnTo>
                    <a:pt x="156" y="189"/>
                  </a:lnTo>
                  <a:lnTo>
                    <a:pt x="145" y="189"/>
                  </a:lnTo>
                  <a:lnTo>
                    <a:pt x="135" y="189"/>
                  </a:lnTo>
                  <a:lnTo>
                    <a:pt x="125" y="189"/>
                  </a:lnTo>
                  <a:lnTo>
                    <a:pt x="114" y="189"/>
                  </a:lnTo>
                  <a:lnTo>
                    <a:pt x="104" y="189"/>
                  </a:lnTo>
                  <a:lnTo>
                    <a:pt x="94" y="199"/>
                  </a:lnTo>
                  <a:lnTo>
                    <a:pt x="94" y="189"/>
                  </a:lnTo>
                  <a:lnTo>
                    <a:pt x="83" y="189"/>
                  </a:lnTo>
                  <a:lnTo>
                    <a:pt x="83" y="199"/>
                  </a:lnTo>
                  <a:lnTo>
                    <a:pt x="73" y="199"/>
                  </a:lnTo>
                  <a:lnTo>
                    <a:pt x="62" y="199"/>
                  </a:lnTo>
                  <a:lnTo>
                    <a:pt x="62" y="189"/>
                  </a:lnTo>
                  <a:lnTo>
                    <a:pt x="52" y="178"/>
                  </a:lnTo>
                  <a:lnTo>
                    <a:pt x="42" y="178"/>
                  </a:lnTo>
                  <a:lnTo>
                    <a:pt x="42" y="168"/>
                  </a:lnTo>
                  <a:lnTo>
                    <a:pt x="31" y="168"/>
                  </a:lnTo>
                  <a:lnTo>
                    <a:pt x="31" y="178"/>
                  </a:lnTo>
                  <a:lnTo>
                    <a:pt x="21" y="178"/>
                  </a:lnTo>
                  <a:lnTo>
                    <a:pt x="10" y="178"/>
                  </a:lnTo>
                  <a:lnTo>
                    <a:pt x="10" y="189"/>
                  </a:lnTo>
                  <a:lnTo>
                    <a:pt x="10" y="178"/>
                  </a:lnTo>
                  <a:lnTo>
                    <a:pt x="10" y="168"/>
                  </a:lnTo>
                  <a:lnTo>
                    <a:pt x="10" y="157"/>
                  </a:lnTo>
                  <a:lnTo>
                    <a:pt x="10" y="147"/>
                  </a:lnTo>
                  <a:lnTo>
                    <a:pt x="10" y="136"/>
                  </a:lnTo>
                  <a:lnTo>
                    <a:pt x="10" y="126"/>
                  </a:lnTo>
                  <a:lnTo>
                    <a:pt x="10" y="115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0" y="94"/>
                  </a:lnTo>
                  <a:lnTo>
                    <a:pt x="10" y="94"/>
                  </a:lnTo>
                  <a:lnTo>
                    <a:pt x="21" y="94"/>
                  </a:lnTo>
                  <a:lnTo>
                    <a:pt x="42" y="94"/>
                  </a:lnTo>
                  <a:lnTo>
                    <a:pt x="62" y="94"/>
                  </a:lnTo>
                  <a:lnTo>
                    <a:pt x="62" y="84"/>
                  </a:lnTo>
                  <a:lnTo>
                    <a:pt x="62" y="73"/>
                  </a:lnTo>
                  <a:lnTo>
                    <a:pt x="62" y="63"/>
                  </a:lnTo>
                  <a:lnTo>
                    <a:pt x="73" y="63"/>
                  </a:lnTo>
                  <a:lnTo>
                    <a:pt x="83" y="63"/>
                  </a:lnTo>
                  <a:lnTo>
                    <a:pt x="83" y="5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83" y="21"/>
                  </a:lnTo>
                  <a:lnTo>
                    <a:pt x="114" y="21"/>
                  </a:lnTo>
                  <a:lnTo>
                    <a:pt x="125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1430"/>
            <p:cNvSpPr>
              <a:spLocks/>
            </p:cNvSpPr>
            <p:nvPr/>
          </p:nvSpPr>
          <p:spPr bwMode="auto">
            <a:xfrm>
              <a:off x="3013682" y="461113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1431"/>
            <p:cNvSpPr>
              <a:spLocks/>
            </p:cNvSpPr>
            <p:nvPr/>
          </p:nvSpPr>
          <p:spPr bwMode="auto">
            <a:xfrm>
              <a:off x="2126097" y="3910408"/>
              <a:ext cx="144323" cy="100492"/>
            </a:xfrm>
            <a:custGeom>
              <a:avLst/>
              <a:gdLst>
                <a:gd name="T0" fmla="*/ 85 w 179"/>
                <a:gd name="T1" fmla="*/ 23 h 127"/>
                <a:gd name="T2" fmla="*/ 85 w 179"/>
                <a:gd name="T3" fmla="*/ 23 h 127"/>
                <a:gd name="T4" fmla="*/ 85 w 179"/>
                <a:gd name="T5" fmla="*/ 28 h 127"/>
                <a:gd name="T6" fmla="*/ 90 w 179"/>
                <a:gd name="T7" fmla="*/ 28 h 127"/>
                <a:gd name="T8" fmla="*/ 90 w 179"/>
                <a:gd name="T9" fmla="*/ 34 h 127"/>
                <a:gd name="T10" fmla="*/ 85 w 179"/>
                <a:gd name="T11" fmla="*/ 34 h 127"/>
                <a:gd name="T12" fmla="*/ 80 w 179"/>
                <a:gd name="T13" fmla="*/ 34 h 127"/>
                <a:gd name="T14" fmla="*/ 75 w 179"/>
                <a:gd name="T15" fmla="*/ 34 h 127"/>
                <a:gd name="T16" fmla="*/ 75 w 179"/>
                <a:gd name="T17" fmla="*/ 40 h 127"/>
                <a:gd name="T18" fmla="*/ 70 w 179"/>
                <a:gd name="T19" fmla="*/ 40 h 127"/>
                <a:gd name="T20" fmla="*/ 70 w 179"/>
                <a:gd name="T21" fmla="*/ 45 h 127"/>
                <a:gd name="T22" fmla="*/ 66 w 179"/>
                <a:gd name="T23" fmla="*/ 45 h 127"/>
                <a:gd name="T24" fmla="*/ 66 w 179"/>
                <a:gd name="T25" fmla="*/ 51 h 127"/>
                <a:gd name="T26" fmla="*/ 60 w 179"/>
                <a:gd name="T27" fmla="*/ 51 h 127"/>
                <a:gd name="T28" fmla="*/ 55 w 179"/>
                <a:gd name="T29" fmla="*/ 57 h 127"/>
                <a:gd name="T30" fmla="*/ 50 w 179"/>
                <a:gd name="T31" fmla="*/ 57 h 127"/>
                <a:gd name="T32" fmla="*/ 45 w 179"/>
                <a:gd name="T33" fmla="*/ 57 h 127"/>
                <a:gd name="T34" fmla="*/ 40 w 179"/>
                <a:gd name="T35" fmla="*/ 57 h 127"/>
                <a:gd name="T36" fmla="*/ 40 w 179"/>
                <a:gd name="T37" fmla="*/ 62 h 127"/>
                <a:gd name="T38" fmla="*/ 35 w 179"/>
                <a:gd name="T39" fmla="*/ 62 h 127"/>
                <a:gd name="T40" fmla="*/ 35 w 179"/>
                <a:gd name="T41" fmla="*/ 68 h 127"/>
                <a:gd name="T42" fmla="*/ 35 w 179"/>
                <a:gd name="T43" fmla="*/ 73 h 127"/>
                <a:gd name="T44" fmla="*/ 30 w 179"/>
                <a:gd name="T45" fmla="*/ 73 h 127"/>
                <a:gd name="T46" fmla="*/ 0 w 179"/>
                <a:gd name="T47" fmla="*/ 73 h 127"/>
                <a:gd name="T48" fmla="*/ 10 w 179"/>
                <a:gd name="T49" fmla="*/ 73 h 127"/>
                <a:gd name="T50" fmla="*/ 20 w 179"/>
                <a:gd name="T51" fmla="*/ 62 h 127"/>
                <a:gd name="T52" fmla="*/ 25 w 179"/>
                <a:gd name="T53" fmla="*/ 57 h 127"/>
                <a:gd name="T54" fmla="*/ 25 w 179"/>
                <a:gd name="T55" fmla="*/ 51 h 127"/>
                <a:gd name="T56" fmla="*/ 25 w 179"/>
                <a:gd name="T57" fmla="*/ 40 h 127"/>
                <a:gd name="T58" fmla="*/ 30 w 179"/>
                <a:gd name="T59" fmla="*/ 34 h 127"/>
                <a:gd name="T60" fmla="*/ 35 w 179"/>
                <a:gd name="T61" fmla="*/ 23 h 127"/>
                <a:gd name="T62" fmla="*/ 50 w 179"/>
                <a:gd name="T63" fmla="*/ 11 h 127"/>
                <a:gd name="T64" fmla="*/ 55 w 179"/>
                <a:gd name="T65" fmla="*/ 0 h 127"/>
                <a:gd name="T66" fmla="*/ 60 w 179"/>
                <a:gd name="T67" fmla="*/ 6 h 127"/>
                <a:gd name="T68" fmla="*/ 70 w 179"/>
                <a:gd name="T69" fmla="*/ 6 h 127"/>
                <a:gd name="T70" fmla="*/ 80 w 179"/>
                <a:gd name="T71" fmla="*/ 6 h 127"/>
                <a:gd name="T72" fmla="*/ 85 w 179"/>
                <a:gd name="T73" fmla="*/ 11 h 127"/>
                <a:gd name="T74" fmla="*/ 85 w 179"/>
                <a:gd name="T75" fmla="*/ 17 h 127"/>
                <a:gd name="T76" fmla="*/ 85 w 179"/>
                <a:gd name="T77" fmla="*/ 23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9"/>
                <a:gd name="T118" fmla="*/ 0 h 127"/>
                <a:gd name="T119" fmla="*/ 179 w 179"/>
                <a:gd name="T120" fmla="*/ 127 h 1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9" h="127">
                  <a:moveTo>
                    <a:pt x="168" y="39"/>
                  </a:moveTo>
                  <a:lnTo>
                    <a:pt x="168" y="39"/>
                  </a:lnTo>
                  <a:lnTo>
                    <a:pt x="16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68" y="58"/>
                  </a:lnTo>
                  <a:lnTo>
                    <a:pt x="158" y="58"/>
                  </a:lnTo>
                  <a:lnTo>
                    <a:pt x="148" y="58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38" y="78"/>
                  </a:lnTo>
                  <a:lnTo>
                    <a:pt x="129" y="78"/>
                  </a:lnTo>
                  <a:lnTo>
                    <a:pt x="129" y="87"/>
                  </a:lnTo>
                  <a:lnTo>
                    <a:pt x="119" y="87"/>
                  </a:lnTo>
                  <a:lnTo>
                    <a:pt x="109" y="97"/>
                  </a:lnTo>
                  <a:lnTo>
                    <a:pt x="99" y="97"/>
                  </a:lnTo>
                  <a:lnTo>
                    <a:pt x="89" y="97"/>
                  </a:lnTo>
                  <a:lnTo>
                    <a:pt x="79" y="97"/>
                  </a:lnTo>
                  <a:lnTo>
                    <a:pt x="79" y="107"/>
                  </a:lnTo>
                  <a:lnTo>
                    <a:pt x="69" y="107"/>
                  </a:lnTo>
                  <a:lnTo>
                    <a:pt x="69" y="116"/>
                  </a:lnTo>
                  <a:lnTo>
                    <a:pt x="69" y="126"/>
                  </a:lnTo>
                  <a:lnTo>
                    <a:pt x="59" y="126"/>
                  </a:lnTo>
                  <a:lnTo>
                    <a:pt x="0" y="126"/>
                  </a:lnTo>
                  <a:lnTo>
                    <a:pt x="20" y="126"/>
                  </a:lnTo>
                  <a:lnTo>
                    <a:pt x="40" y="107"/>
                  </a:lnTo>
                  <a:lnTo>
                    <a:pt x="49" y="97"/>
                  </a:lnTo>
                  <a:lnTo>
                    <a:pt x="49" y="87"/>
                  </a:lnTo>
                  <a:lnTo>
                    <a:pt x="49" y="68"/>
                  </a:lnTo>
                  <a:lnTo>
                    <a:pt x="59" y="58"/>
                  </a:lnTo>
                  <a:lnTo>
                    <a:pt x="69" y="39"/>
                  </a:lnTo>
                  <a:lnTo>
                    <a:pt x="99" y="19"/>
                  </a:lnTo>
                  <a:lnTo>
                    <a:pt x="109" y="0"/>
                  </a:lnTo>
                  <a:lnTo>
                    <a:pt x="119" y="10"/>
                  </a:lnTo>
                  <a:lnTo>
                    <a:pt x="138" y="10"/>
                  </a:lnTo>
                  <a:lnTo>
                    <a:pt x="158" y="10"/>
                  </a:lnTo>
                  <a:lnTo>
                    <a:pt x="168" y="19"/>
                  </a:lnTo>
                  <a:lnTo>
                    <a:pt x="168" y="29"/>
                  </a:lnTo>
                  <a:lnTo>
                    <a:pt x="168" y="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1432"/>
            <p:cNvSpPr>
              <a:spLocks/>
            </p:cNvSpPr>
            <p:nvPr/>
          </p:nvSpPr>
          <p:spPr bwMode="auto">
            <a:xfrm>
              <a:off x="2126097" y="3910408"/>
              <a:ext cx="151539" cy="108640"/>
            </a:xfrm>
            <a:custGeom>
              <a:avLst/>
              <a:gdLst>
                <a:gd name="T0" fmla="*/ 90 w 189"/>
                <a:gd name="T1" fmla="*/ 25 h 137"/>
                <a:gd name="T2" fmla="*/ 90 w 189"/>
                <a:gd name="T3" fmla="*/ 30 h 137"/>
                <a:gd name="T4" fmla="*/ 95 w 189"/>
                <a:gd name="T5" fmla="*/ 30 h 137"/>
                <a:gd name="T6" fmla="*/ 95 w 189"/>
                <a:gd name="T7" fmla="*/ 37 h 137"/>
                <a:gd name="T8" fmla="*/ 90 w 189"/>
                <a:gd name="T9" fmla="*/ 37 h 137"/>
                <a:gd name="T10" fmla="*/ 85 w 189"/>
                <a:gd name="T11" fmla="*/ 37 h 137"/>
                <a:gd name="T12" fmla="*/ 80 w 189"/>
                <a:gd name="T13" fmla="*/ 37 h 137"/>
                <a:gd name="T14" fmla="*/ 80 w 189"/>
                <a:gd name="T15" fmla="*/ 43 h 137"/>
                <a:gd name="T16" fmla="*/ 74 w 189"/>
                <a:gd name="T17" fmla="*/ 43 h 137"/>
                <a:gd name="T18" fmla="*/ 74 w 189"/>
                <a:gd name="T19" fmla="*/ 49 h 137"/>
                <a:gd name="T20" fmla="*/ 69 w 189"/>
                <a:gd name="T21" fmla="*/ 49 h 137"/>
                <a:gd name="T22" fmla="*/ 69 w 189"/>
                <a:gd name="T23" fmla="*/ 55 h 137"/>
                <a:gd name="T24" fmla="*/ 63 w 189"/>
                <a:gd name="T25" fmla="*/ 55 h 137"/>
                <a:gd name="T26" fmla="*/ 58 w 189"/>
                <a:gd name="T27" fmla="*/ 61 h 137"/>
                <a:gd name="T28" fmla="*/ 53 w 189"/>
                <a:gd name="T29" fmla="*/ 61 h 137"/>
                <a:gd name="T30" fmla="*/ 48 w 189"/>
                <a:gd name="T31" fmla="*/ 61 h 137"/>
                <a:gd name="T32" fmla="*/ 43 w 189"/>
                <a:gd name="T33" fmla="*/ 61 h 137"/>
                <a:gd name="T34" fmla="*/ 43 w 189"/>
                <a:gd name="T35" fmla="*/ 67 h 137"/>
                <a:gd name="T36" fmla="*/ 37 w 189"/>
                <a:gd name="T37" fmla="*/ 67 h 137"/>
                <a:gd name="T38" fmla="*/ 37 w 189"/>
                <a:gd name="T39" fmla="*/ 74 h 137"/>
                <a:gd name="T40" fmla="*/ 37 w 189"/>
                <a:gd name="T41" fmla="*/ 79 h 137"/>
                <a:gd name="T42" fmla="*/ 32 w 189"/>
                <a:gd name="T43" fmla="*/ 79 h 137"/>
                <a:gd name="T44" fmla="*/ 0 w 189"/>
                <a:gd name="T45" fmla="*/ 79 h 137"/>
                <a:gd name="T46" fmla="*/ 11 w 189"/>
                <a:gd name="T47" fmla="*/ 79 h 137"/>
                <a:gd name="T48" fmla="*/ 21 w 189"/>
                <a:gd name="T49" fmla="*/ 67 h 137"/>
                <a:gd name="T50" fmla="*/ 26 w 189"/>
                <a:gd name="T51" fmla="*/ 61 h 137"/>
                <a:gd name="T52" fmla="*/ 26 w 189"/>
                <a:gd name="T53" fmla="*/ 55 h 137"/>
                <a:gd name="T54" fmla="*/ 26 w 189"/>
                <a:gd name="T55" fmla="*/ 43 h 137"/>
                <a:gd name="T56" fmla="*/ 32 w 189"/>
                <a:gd name="T57" fmla="*/ 37 h 137"/>
                <a:gd name="T58" fmla="*/ 37 w 189"/>
                <a:gd name="T59" fmla="*/ 25 h 137"/>
                <a:gd name="T60" fmla="*/ 53 w 189"/>
                <a:gd name="T61" fmla="*/ 12 h 137"/>
                <a:gd name="T62" fmla="*/ 58 w 189"/>
                <a:gd name="T63" fmla="*/ 0 h 137"/>
                <a:gd name="T64" fmla="*/ 63 w 189"/>
                <a:gd name="T65" fmla="*/ 6 h 137"/>
                <a:gd name="T66" fmla="*/ 74 w 189"/>
                <a:gd name="T67" fmla="*/ 6 h 137"/>
                <a:gd name="T68" fmla="*/ 85 w 189"/>
                <a:gd name="T69" fmla="*/ 6 h 137"/>
                <a:gd name="T70" fmla="*/ 90 w 189"/>
                <a:gd name="T71" fmla="*/ 12 h 137"/>
                <a:gd name="T72" fmla="*/ 90 w 189"/>
                <a:gd name="T73" fmla="*/ 18 h 137"/>
                <a:gd name="T74" fmla="*/ 90 w 189"/>
                <a:gd name="T75" fmla="*/ 25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9"/>
                <a:gd name="T115" fmla="*/ 0 h 137"/>
                <a:gd name="T116" fmla="*/ 189 w 189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9" h="137">
                  <a:moveTo>
                    <a:pt x="178" y="42"/>
                  </a:moveTo>
                  <a:lnTo>
                    <a:pt x="178" y="52"/>
                  </a:lnTo>
                  <a:lnTo>
                    <a:pt x="188" y="52"/>
                  </a:lnTo>
                  <a:lnTo>
                    <a:pt x="188" y="63"/>
                  </a:lnTo>
                  <a:lnTo>
                    <a:pt x="178" y="63"/>
                  </a:lnTo>
                  <a:lnTo>
                    <a:pt x="167" y="63"/>
                  </a:lnTo>
                  <a:lnTo>
                    <a:pt x="157" y="63"/>
                  </a:lnTo>
                  <a:lnTo>
                    <a:pt x="157" y="73"/>
                  </a:lnTo>
                  <a:lnTo>
                    <a:pt x="146" y="73"/>
                  </a:lnTo>
                  <a:lnTo>
                    <a:pt x="146" y="84"/>
                  </a:lnTo>
                  <a:lnTo>
                    <a:pt x="136" y="84"/>
                  </a:lnTo>
                  <a:lnTo>
                    <a:pt x="136" y="94"/>
                  </a:lnTo>
                  <a:lnTo>
                    <a:pt x="125" y="94"/>
                  </a:lnTo>
                  <a:lnTo>
                    <a:pt x="115" y="105"/>
                  </a:lnTo>
                  <a:lnTo>
                    <a:pt x="104" y="105"/>
                  </a:lnTo>
                  <a:lnTo>
                    <a:pt x="94" y="105"/>
                  </a:lnTo>
                  <a:lnTo>
                    <a:pt x="84" y="105"/>
                  </a:lnTo>
                  <a:lnTo>
                    <a:pt x="84" y="115"/>
                  </a:lnTo>
                  <a:lnTo>
                    <a:pt x="73" y="115"/>
                  </a:lnTo>
                  <a:lnTo>
                    <a:pt x="73" y="126"/>
                  </a:lnTo>
                  <a:lnTo>
                    <a:pt x="73" y="136"/>
                  </a:lnTo>
                  <a:lnTo>
                    <a:pt x="63" y="136"/>
                  </a:lnTo>
                  <a:lnTo>
                    <a:pt x="0" y="136"/>
                  </a:lnTo>
                  <a:lnTo>
                    <a:pt x="21" y="136"/>
                  </a:lnTo>
                  <a:lnTo>
                    <a:pt x="42" y="115"/>
                  </a:lnTo>
                  <a:lnTo>
                    <a:pt x="52" y="105"/>
                  </a:lnTo>
                  <a:lnTo>
                    <a:pt x="52" y="94"/>
                  </a:lnTo>
                  <a:lnTo>
                    <a:pt x="52" y="73"/>
                  </a:lnTo>
                  <a:lnTo>
                    <a:pt x="63" y="63"/>
                  </a:lnTo>
                  <a:lnTo>
                    <a:pt x="73" y="42"/>
                  </a:lnTo>
                  <a:lnTo>
                    <a:pt x="104" y="21"/>
                  </a:lnTo>
                  <a:lnTo>
                    <a:pt x="115" y="0"/>
                  </a:lnTo>
                  <a:lnTo>
                    <a:pt x="125" y="10"/>
                  </a:lnTo>
                  <a:lnTo>
                    <a:pt x="146" y="10"/>
                  </a:lnTo>
                  <a:lnTo>
                    <a:pt x="167" y="10"/>
                  </a:lnTo>
                  <a:lnTo>
                    <a:pt x="178" y="21"/>
                  </a:lnTo>
                  <a:lnTo>
                    <a:pt x="178" y="31"/>
                  </a:lnTo>
                  <a:lnTo>
                    <a:pt x="178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1433"/>
            <p:cNvSpPr>
              <a:spLocks/>
            </p:cNvSpPr>
            <p:nvPr/>
          </p:nvSpPr>
          <p:spPr bwMode="auto">
            <a:xfrm>
              <a:off x="2667307" y="4502496"/>
              <a:ext cx="135663" cy="210490"/>
            </a:xfrm>
            <a:custGeom>
              <a:avLst/>
              <a:gdLst>
                <a:gd name="T0" fmla="*/ 85 w 168"/>
                <a:gd name="T1" fmla="*/ 12 h 262"/>
                <a:gd name="T2" fmla="*/ 85 w 168"/>
                <a:gd name="T3" fmla="*/ 37 h 262"/>
                <a:gd name="T4" fmla="*/ 80 w 168"/>
                <a:gd name="T5" fmla="*/ 56 h 262"/>
                <a:gd name="T6" fmla="*/ 59 w 168"/>
                <a:gd name="T7" fmla="*/ 68 h 262"/>
                <a:gd name="T8" fmla="*/ 48 w 168"/>
                <a:gd name="T9" fmla="*/ 74 h 262"/>
                <a:gd name="T10" fmla="*/ 37 w 168"/>
                <a:gd name="T11" fmla="*/ 93 h 262"/>
                <a:gd name="T12" fmla="*/ 43 w 168"/>
                <a:gd name="T13" fmla="*/ 111 h 262"/>
                <a:gd name="T14" fmla="*/ 27 w 168"/>
                <a:gd name="T15" fmla="*/ 142 h 262"/>
                <a:gd name="T16" fmla="*/ 22 w 168"/>
                <a:gd name="T17" fmla="*/ 154 h 262"/>
                <a:gd name="T18" fmla="*/ 16 w 168"/>
                <a:gd name="T19" fmla="*/ 148 h 262"/>
                <a:gd name="T20" fmla="*/ 16 w 168"/>
                <a:gd name="T21" fmla="*/ 124 h 262"/>
                <a:gd name="T22" fmla="*/ 11 w 168"/>
                <a:gd name="T23" fmla="*/ 111 h 262"/>
                <a:gd name="T24" fmla="*/ 22 w 168"/>
                <a:gd name="T25" fmla="*/ 93 h 262"/>
                <a:gd name="T26" fmla="*/ 22 w 168"/>
                <a:gd name="T27" fmla="*/ 68 h 262"/>
                <a:gd name="T28" fmla="*/ 11 w 168"/>
                <a:gd name="T29" fmla="*/ 50 h 262"/>
                <a:gd name="T30" fmla="*/ 0 w 168"/>
                <a:gd name="T31" fmla="*/ 50 h 262"/>
                <a:gd name="T32" fmla="*/ 16 w 168"/>
                <a:gd name="T33" fmla="*/ 37 h 262"/>
                <a:gd name="T34" fmla="*/ 27 w 168"/>
                <a:gd name="T35" fmla="*/ 37 h 262"/>
                <a:gd name="T36" fmla="*/ 37 w 168"/>
                <a:gd name="T37" fmla="*/ 37 h 262"/>
                <a:gd name="T38" fmla="*/ 37 w 168"/>
                <a:gd name="T39" fmla="*/ 50 h 262"/>
                <a:gd name="T40" fmla="*/ 43 w 168"/>
                <a:gd name="T41" fmla="*/ 62 h 262"/>
                <a:gd name="T42" fmla="*/ 48 w 168"/>
                <a:gd name="T43" fmla="*/ 56 h 262"/>
                <a:gd name="T44" fmla="*/ 48 w 168"/>
                <a:gd name="T45" fmla="*/ 43 h 262"/>
                <a:gd name="T46" fmla="*/ 43 w 168"/>
                <a:gd name="T47" fmla="*/ 37 h 262"/>
                <a:gd name="T48" fmla="*/ 37 w 168"/>
                <a:gd name="T49" fmla="*/ 31 h 262"/>
                <a:gd name="T50" fmla="*/ 37 w 168"/>
                <a:gd name="T51" fmla="*/ 18 h 262"/>
                <a:gd name="T52" fmla="*/ 48 w 168"/>
                <a:gd name="T53" fmla="*/ 12 h 262"/>
                <a:gd name="T54" fmla="*/ 59 w 168"/>
                <a:gd name="T55" fmla="*/ 12 h 262"/>
                <a:gd name="T56" fmla="*/ 64 w 168"/>
                <a:gd name="T57" fmla="*/ 6 h 262"/>
                <a:gd name="T58" fmla="*/ 75 w 168"/>
                <a:gd name="T59" fmla="*/ 6 h 262"/>
                <a:gd name="T60" fmla="*/ 80 w 168"/>
                <a:gd name="T61" fmla="*/ 0 h 262"/>
                <a:gd name="T62" fmla="*/ 85 w 168"/>
                <a:gd name="T63" fmla="*/ 6 h 2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262"/>
                <a:gd name="T98" fmla="*/ 168 w 168"/>
                <a:gd name="T99" fmla="*/ 262 h 2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262">
                  <a:moveTo>
                    <a:pt x="167" y="10"/>
                  </a:moveTo>
                  <a:lnTo>
                    <a:pt x="167" y="21"/>
                  </a:lnTo>
                  <a:lnTo>
                    <a:pt x="167" y="42"/>
                  </a:lnTo>
                  <a:lnTo>
                    <a:pt x="167" y="63"/>
                  </a:lnTo>
                  <a:lnTo>
                    <a:pt x="157" y="84"/>
                  </a:lnTo>
                  <a:lnTo>
                    <a:pt x="157" y="94"/>
                  </a:lnTo>
                  <a:lnTo>
                    <a:pt x="136" y="104"/>
                  </a:lnTo>
                  <a:lnTo>
                    <a:pt x="115" y="115"/>
                  </a:lnTo>
                  <a:lnTo>
                    <a:pt x="104" y="125"/>
                  </a:lnTo>
                  <a:lnTo>
                    <a:pt x="94" y="125"/>
                  </a:lnTo>
                  <a:lnTo>
                    <a:pt x="84" y="146"/>
                  </a:lnTo>
                  <a:lnTo>
                    <a:pt x="73" y="157"/>
                  </a:lnTo>
                  <a:lnTo>
                    <a:pt x="84" y="177"/>
                  </a:lnTo>
                  <a:lnTo>
                    <a:pt x="84" y="188"/>
                  </a:lnTo>
                  <a:lnTo>
                    <a:pt x="84" y="219"/>
                  </a:lnTo>
                  <a:lnTo>
                    <a:pt x="52" y="240"/>
                  </a:lnTo>
                  <a:lnTo>
                    <a:pt x="42" y="251"/>
                  </a:lnTo>
                  <a:lnTo>
                    <a:pt x="42" y="261"/>
                  </a:lnTo>
                  <a:lnTo>
                    <a:pt x="31" y="261"/>
                  </a:lnTo>
                  <a:lnTo>
                    <a:pt x="31" y="251"/>
                  </a:lnTo>
                  <a:lnTo>
                    <a:pt x="31" y="230"/>
                  </a:lnTo>
                  <a:lnTo>
                    <a:pt x="31" y="209"/>
                  </a:lnTo>
                  <a:lnTo>
                    <a:pt x="21" y="198"/>
                  </a:lnTo>
                  <a:lnTo>
                    <a:pt x="21" y="188"/>
                  </a:lnTo>
                  <a:lnTo>
                    <a:pt x="31" y="177"/>
                  </a:lnTo>
                  <a:lnTo>
                    <a:pt x="42" y="157"/>
                  </a:lnTo>
                  <a:lnTo>
                    <a:pt x="42" y="136"/>
                  </a:lnTo>
                  <a:lnTo>
                    <a:pt x="42" y="115"/>
                  </a:lnTo>
                  <a:lnTo>
                    <a:pt x="42" y="94"/>
                  </a:lnTo>
                  <a:lnTo>
                    <a:pt x="21" y="84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31" y="63"/>
                  </a:lnTo>
                  <a:lnTo>
                    <a:pt x="52" y="52"/>
                  </a:lnTo>
                  <a:lnTo>
                    <a:pt x="52" y="63"/>
                  </a:lnTo>
                  <a:lnTo>
                    <a:pt x="63" y="63"/>
                  </a:lnTo>
                  <a:lnTo>
                    <a:pt x="73" y="63"/>
                  </a:lnTo>
                  <a:lnTo>
                    <a:pt x="73" y="73"/>
                  </a:lnTo>
                  <a:lnTo>
                    <a:pt x="73" y="84"/>
                  </a:lnTo>
                  <a:lnTo>
                    <a:pt x="73" y="94"/>
                  </a:lnTo>
                  <a:lnTo>
                    <a:pt x="84" y="104"/>
                  </a:lnTo>
                  <a:lnTo>
                    <a:pt x="84" y="94"/>
                  </a:lnTo>
                  <a:lnTo>
                    <a:pt x="94" y="94"/>
                  </a:lnTo>
                  <a:lnTo>
                    <a:pt x="94" y="84"/>
                  </a:lnTo>
                  <a:lnTo>
                    <a:pt x="94" y="73"/>
                  </a:lnTo>
                  <a:lnTo>
                    <a:pt x="94" y="63"/>
                  </a:lnTo>
                  <a:lnTo>
                    <a:pt x="84" y="63"/>
                  </a:lnTo>
                  <a:lnTo>
                    <a:pt x="84" y="52"/>
                  </a:lnTo>
                  <a:lnTo>
                    <a:pt x="73" y="52"/>
                  </a:lnTo>
                  <a:lnTo>
                    <a:pt x="73" y="42"/>
                  </a:lnTo>
                  <a:lnTo>
                    <a:pt x="73" y="3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104" y="21"/>
                  </a:lnTo>
                  <a:lnTo>
                    <a:pt x="115" y="21"/>
                  </a:lnTo>
                  <a:lnTo>
                    <a:pt x="125" y="21"/>
                  </a:lnTo>
                  <a:lnTo>
                    <a:pt x="125" y="10"/>
                  </a:lnTo>
                  <a:lnTo>
                    <a:pt x="136" y="10"/>
                  </a:lnTo>
                  <a:lnTo>
                    <a:pt x="146" y="10"/>
                  </a:lnTo>
                  <a:lnTo>
                    <a:pt x="157" y="10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67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1434"/>
            <p:cNvSpPr>
              <a:spLocks/>
            </p:cNvSpPr>
            <p:nvPr/>
          </p:nvSpPr>
          <p:spPr bwMode="auto">
            <a:xfrm>
              <a:off x="2437834" y="4585335"/>
              <a:ext cx="170301" cy="160244"/>
            </a:xfrm>
            <a:custGeom>
              <a:avLst/>
              <a:gdLst>
                <a:gd name="T0" fmla="*/ 64 w 210"/>
                <a:gd name="T1" fmla="*/ 112 h 200"/>
                <a:gd name="T2" fmla="*/ 54 w 210"/>
                <a:gd name="T3" fmla="*/ 117 h 200"/>
                <a:gd name="T4" fmla="*/ 43 w 210"/>
                <a:gd name="T5" fmla="*/ 112 h 200"/>
                <a:gd name="T6" fmla="*/ 37 w 210"/>
                <a:gd name="T7" fmla="*/ 112 h 200"/>
                <a:gd name="T8" fmla="*/ 32 w 210"/>
                <a:gd name="T9" fmla="*/ 112 h 200"/>
                <a:gd name="T10" fmla="*/ 26 w 210"/>
                <a:gd name="T11" fmla="*/ 105 h 200"/>
                <a:gd name="T12" fmla="*/ 26 w 210"/>
                <a:gd name="T13" fmla="*/ 93 h 200"/>
                <a:gd name="T14" fmla="*/ 21 w 210"/>
                <a:gd name="T15" fmla="*/ 87 h 200"/>
                <a:gd name="T16" fmla="*/ 21 w 210"/>
                <a:gd name="T17" fmla="*/ 74 h 200"/>
                <a:gd name="T18" fmla="*/ 21 w 210"/>
                <a:gd name="T19" fmla="*/ 62 h 200"/>
                <a:gd name="T20" fmla="*/ 21 w 210"/>
                <a:gd name="T21" fmla="*/ 55 h 200"/>
                <a:gd name="T22" fmla="*/ 16 w 210"/>
                <a:gd name="T23" fmla="*/ 43 h 200"/>
                <a:gd name="T24" fmla="*/ 11 w 210"/>
                <a:gd name="T25" fmla="*/ 37 h 200"/>
                <a:gd name="T26" fmla="*/ 5 w 210"/>
                <a:gd name="T27" fmla="*/ 25 h 200"/>
                <a:gd name="T28" fmla="*/ 5 w 210"/>
                <a:gd name="T29" fmla="*/ 18 h 200"/>
                <a:gd name="T30" fmla="*/ 0 w 210"/>
                <a:gd name="T31" fmla="*/ 12 h 200"/>
                <a:gd name="T32" fmla="*/ 0 w 210"/>
                <a:gd name="T33" fmla="*/ 6 h 200"/>
                <a:gd name="T34" fmla="*/ 0 w 210"/>
                <a:gd name="T35" fmla="*/ 0 h 200"/>
                <a:gd name="T36" fmla="*/ 5 w 210"/>
                <a:gd name="T37" fmla="*/ 0 h 200"/>
                <a:gd name="T38" fmla="*/ 11 w 210"/>
                <a:gd name="T39" fmla="*/ 0 h 200"/>
                <a:gd name="T40" fmla="*/ 16 w 210"/>
                <a:gd name="T41" fmla="*/ 0 h 200"/>
                <a:gd name="T42" fmla="*/ 26 w 210"/>
                <a:gd name="T43" fmla="*/ 0 h 200"/>
                <a:gd name="T44" fmla="*/ 54 w 210"/>
                <a:gd name="T45" fmla="*/ 0 h 200"/>
                <a:gd name="T46" fmla="*/ 59 w 210"/>
                <a:gd name="T47" fmla="*/ 6 h 200"/>
                <a:gd name="T48" fmla="*/ 69 w 210"/>
                <a:gd name="T49" fmla="*/ 6 h 200"/>
                <a:gd name="T50" fmla="*/ 74 w 210"/>
                <a:gd name="T51" fmla="*/ 6 h 200"/>
                <a:gd name="T52" fmla="*/ 91 w 210"/>
                <a:gd name="T53" fmla="*/ 6 h 200"/>
                <a:gd name="T54" fmla="*/ 96 w 210"/>
                <a:gd name="T55" fmla="*/ 6 h 200"/>
                <a:gd name="T56" fmla="*/ 101 w 210"/>
                <a:gd name="T57" fmla="*/ 6 h 200"/>
                <a:gd name="T58" fmla="*/ 106 w 210"/>
                <a:gd name="T59" fmla="*/ 6 h 200"/>
                <a:gd name="T60" fmla="*/ 101 w 210"/>
                <a:gd name="T61" fmla="*/ 6 h 200"/>
                <a:gd name="T62" fmla="*/ 91 w 210"/>
                <a:gd name="T63" fmla="*/ 12 h 200"/>
                <a:gd name="T64" fmla="*/ 85 w 210"/>
                <a:gd name="T65" fmla="*/ 6 h 200"/>
                <a:gd name="T66" fmla="*/ 74 w 210"/>
                <a:gd name="T67" fmla="*/ 12 h 200"/>
                <a:gd name="T68" fmla="*/ 69 w 210"/>
                <a:gd name="T69" fmla="*/ 12 h 200"/>
                <a:gd name="T70" fmla="*/ 69 w 210"/>
                <a:gd name="T71" fmla="*/ 31 h 200"/>
                <a:gd name="T72" fmla="*/ 69 w 210"/>
                <a:gd name="T73" fmla="*/ 43 h 200"/>
                <a:gd name="T74" fmla="*/ 64 w 210"/>
                <a:gd name="T75" fmla="*/ 50 h 200"/>
                <a:gd name="T76" fmla="*/ 64 w 210"/>
                <a:gd name="T77" fmla="*/ 55 h 200"/>
                <a:gd name="T78" fmla="*/ 64 w 210"/>
                <a:gd name="T79" fmla="*/ 68 h 200"/>
                <a:gd name="T80" fmla="*/ 64 w 210"/>
                <a:gd name="T81" fmla="*/ 74 h 200"/>
                <a:gd name="T82" fmla="*/ 64 w 210"/>
                <a:gd name="T83" fmla="*/ 93 h 200"/>
                <a:gd name="T84" fmla="*/ 64 w 210"/>
                <a:gd name="T85" fmla="*/ 105 h 200"/>
                <a:gd name="T86" fmla="*/ 64 w 210"/>
                <a:gd name="T87" fmla="*/ 112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00"/>
                <a:gd name="T134" fmla="*/ 210 w 210"/>
                <a:gd name="T135" fmla="*/ 200 h 2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00">
                  <a:moveTo>
                    <a:pt x="125" y="189"/>
                  </a:moveTo>
                  <a:lnTo>
                    <a:pt x="105" y="199"/>
                  </a:lnTo>
                  <a:lnTo>
                    <a:pt x="84" y="189"/>
                  </a:lnTo>
                  <a:lnTo>
                    <a:pt x="73" y="189"/>
                  </a:lnTo>
                  <a:lnTo>
                    <a:pt x="63" y="189"/>
                  </a:lnTo>
                  <a:lnTo>
                    <a:pt x="52" y="178"/>
                  </a:lnTo>
                  <a:lnTo>
                    <a:pt x="52" y="157"/>
                  </a:lnTo>
                  <a:lnTo>
                    <a:pt x="42" y="147"/>
                  </a:lnTo>
                  <a:lnTo>
                    <a:pt x="42" y="126"/>
                  </a:lnTo>
                  <a:lnTo>
                    <a:pt x="42" y="105"/>
                  </a:lnTo>
                  <a:lnTo>
                    <a:pt x="42" y="94"/>
                  </a:lnTo>
                  <a:lnTo>
                    <a:pt x="31" y="73"/>
                  </a:lnTo>
                  <a:lnTo>
                    <a:pt x="21" y="63"/>
                  </a:lnTo>
                  <a:lnTo>
                    <a:pt x="10" y="42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52" y="0"/>
                  </a:lnTo>
                  <a:lnTo>
                    <a:pt x="105" y="0"/>
                  </a:lnTo>
                  <a:lnTo>
                    <a:pt x="115" y="10"/>
                  </a:lnTo>
                  <a:lnTo>
                    <a:pt x="136" y="10"/>
                  </a:lnTo>
                  <a:lnTo>
                    <a:pt x="146" y="10"/>
                  </a:lnTo>
                  <a:lnTo>
                    <a:pt x="178" y="10"/>
                  </a:lnTo>
                  <a:lnTo>
                    <a:pt x="188" y="10"/>
                  </a:lnTo>
                  <a:lnTo>
                    <a:pt x="199" y="10"/>
                  </a:lnTo>
                  <a:lnTo>
                    <a:pt x="209" y="10"/>
                  </a:lnTo>
                  <a:lnTo>
                    <a:pt x="199" y="10"/>
                  </a:lnTo>
                  <a:lnTo>
                    <a:pt x="178" y="21"/>
                  </a:lnTo>
                  <a:lnTo>
                    <a:pt x="167" y="10"/>
                  </a:lnTo>
                  <a:lnTo>
                    <a:pt x="146" y="21"/>
                  </a:lnTo>
                  <a:lnTo>
                    <a:pt x="136" y="21"/>
                  </a:lnTo>
                  <a:lnTo>
                    <a:pt x="136" y="52"/>
                  </a:lnTo>
                  <a:lnTo>
                    <a:pt x="136" y="73"/>
                  </a:lnTo>
                  <a:lnTo>
                    <a:pt x="125" y="84"/>
                  </a:lnTo>
                  <a:lnTo>
                    <a:pt x="125" y="94"/>
                  </a:lnTo>
                  <a:lnTo>
                    <a:pt x="125" y="115"/>
                  </a:lnTo>
                  <a:lnTo>
                    <a:pt x="125" y="126"/>
                  </a:lnTo>
                  <a:lnTo>
                    <a:pt x="125" y="157"/>
                  </a:lnTo>
                  <a:lnTo>
                    <a:pt x="125" y="178"/>
                  </a:lnTo>
                  <a:lnTo>
                    <a:pt x="125" y="18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1435"/>
            <p:cNvSpPr>
              <a:spLocks/>
            </p:cNvSpPr>
            <p:nvPr/>
          </p:nvSpPr>
          <p:spPr bwMode="auto">
            <a:xfrm>
              <a:off x="2286296" y="4076084"/>
              <a:ext cx="194835" cy="143948"/>
            </a:xfrm>
            <a:custGeom>
              <a:avLst/>
              <a:gdLst>
                <a:gd name="T0" fmla="*/ 36 w 241"/>
                <a:gd name="T1" fmla="*/ 41 h 179"/>
                <a:gd name="T2" fmla="*/ 41 w 241"/>
                <a:gd name="T3" fmla="*/ 35 h 179"/>
                <a:gd name="T4" fmla="*/ 51 w 241"/>
                <a:gd name="T5" fmla="*/ 35 h 179"/>
                <a:gd name="T6" fmla="*/ 56 w 241"/>
                <a:gd name="T7" fmla="*/ 29 h 179"/>
                <a:gd name="T8" fmla="*/ 61 w 241"/>
                <a:gd name="T9" fmla="*/ 24 h 179"/>
                <a:gd name="T10" fmla="*/ 71 w 241"/>
                <a:gd name="T11" fmla="*/ 18 h 179"/>
                <a:gd name="T12" fmla="*/ 77 w 241"/>
                <a:gd name="T13" fmla="*/ 12 h 179"/>
                <a:gd name="T14" fmla="*/ 87 w 241"/>
                <a:gd name="T15" fmla="*/ 6 h 179"/>
                <a:gd name="T16" fmla="*/ 92 w 241"/>
                <a:gd name="T17" fmla="*/ 0 h 179"/>
                <a:gd name="T18" fmla="*/ 102 w 241"/>
                <a:gd name="T19" fmla="*/ 0 h 179"/>
                <a:gd name="T20" fmla="*/ 112 w 241"/>
                <a:gd name="T21" fmla="*/ 0 h 179"/>
                <a:gd name="T22" fmla="*/ 117 w 241"/>
                <a:gd name="T23" fmla="*/ 6 h 179"/>
                <a:gd name="T24" fmla="*/ 117 w 241"/>
                <a:gd name="T25" fmla="*/ 18 h 179"/>
                <a:gd name="T26" fmla="*/ 122 w 241"/>
                <a:gd name="T27" fmla="*/ 24 h 179"/>
                <a:gd name="T28" fmla="*/ 122 w 241"/>
                <a:gd name="T29" fmla="*/ 35 h 179"/>
                <a:gd name="T30" fmla="*/ 117 w 241"/>
                <a:gd name="T31" fmla="*/ 41 h 179"/>
                <a:gd name="T32" fmla="*/ 117 w 241"/>
                <a:gd name="T33" fmla="*/ 53 h 179"/>
                <a:gd name="T34" fmla="*/ 117 w 241"/>
                <a:gd name="T35" fmla="*/ 65 h 179"/>
                <a:gd name="T36" fmla="*/ 112 w 241"/>
                <a:gd name="T37" fmla="*/ 70 h 179"/>
                <a:gd name="T38" fmla="*/ 107 w 241"/>
                <a:gd name="T39" fmla="*/ 76 h 179"/>
                <a:gd name="T40" fmla="*/ 102 w 241"/>
                <a:gd name="T41" fmla="*/ 82 h 179"/>
                <a:gd name="T42" fmla="*/ 97 w 241"/>
                <a:gd name="T43" fmla="*/ 88 h 179"/>
                <a:gd name="T44" fmla="*/ 92 w 241"/>
                <a:gd name="T45" fmla="*/ 94 h 179"/>
                <a:gd name="T46" fmla="*/ 87 w 241"/>
                <a:gd name="T47" fmla="*/ 94 h 179"/>
                <a:gd name="T48" fmla="*/ 77 w 241"/>
                <a:gd name="T49" fmla="*/ 94 h 179"/>
                <a:gd name="T50" fmla="*/ 66 w 241"/>
                <a:gd name="T51" fmla="*/ 94 h 179"/>
                <a:gd name="T52" fmla="*/ 56 w 241"/>
                <a:gd name="T53" fmla="*/ 94 h 179"/>
                <a:gd name="T54" fmla="*/ 51 w 241"/>
                <a:gd name="T55" fmla="*/ 88 h 179"/>
                <a:gd name="T56" fmla="*/ 41 w 241"/>
                <a:gd name="T57" fmla="*/ 88 h 179"/>
                <a:gd name="T58" fmla="*/ 31 w 241"/>
                <a:gd name="T59" fmla="*/ 88 h 179"/>
                <a:gd name="T60" fmla="*/ 31 w 241"/>
                <a:gd name="T61" fmla="*/ 99 h 179"/>
                <a:gd name="T62" fmla="*/ 26 w 241"/>
                <a:gd name="T63" fmla="*/ 105 h 179"/>
                <a:gd name="T64" fmla="*/ 20 w 241"/>
                <a:gd name="T65" fmla="*/ 99 h 179"/>
                <a:gd name="T66" fmla="*/ 20 w 241"/>
                <a:gd name="T67" fmla="*/ 99 h 179"/>
                <a:gd name="T68" fmla="*/ 20 w 241"/>
                <a:gd name="T69" fmla="*/ 99 h 179"/>
                <a:gd name="T70" fmla="*/ 15 w 241"/>
                <a:gd name="T71" fmla="*/ 94 h 179"/>
                <a:gd name="T72" fmla="*/ 10 w 241"/>
                <a:gd name="T73" fmla="*/ 94 h 179"/>
                <a:gd name="T74" fmla="*/ 5 w 241"/>
                <a:gd name="T75" fmla="*/ 88 h 179"/>
                <a:gd name="T76" fmla="*/ 0 w 241"/>
                <a:gd name="T77" fmla="*/ 82 h 179"/>
                <a:gd name="T78" fmla="*/ 10 w 241"/>
                <a:gd name="T79" fmla="*/ 76 h 179"/>
                <a:gd name="T80" fmla="*/ 20 w 241"/>
                <a:gd name="T81" fmla="*/ 76 h 179"/>
                <a:gd name="T82" fmla="*/ 26 w 241"/>
                <a:gd name="T83" fmla="*/ 76 h 179"/>
                <a:gd name="T84" fmla="*/ 31 w 241"/>
                <a:gd name="T85" fmla="*/ 70 h 179"/>
                <a:gd name="T86" fmla="*/ 31 w 241"/>
                <a:gd name="T87" fmla="*/ 59 h 179"/>
                <a:gd name="T88" fmla="*/ 31 w 241"/>
                <a:gd name="T89" fmla="*/ 47 h 179"/>
                <a:gd name="T90" fmla="*/ 36 w 241"/>
                <a:gd name="T91" fmla="*/ 41 h 1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1"/>
                <a:gd name="T139" fmla="*/ 0 h 179"/>
                <a:gd name="T140" fmla="*/ 241 w 241"/>
                <a:gd name="T141" fmla="*/ 179 h 1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1" h="179">
                  <a:moveTo>
                    <a:pt x="70" y="69"/>
                  </a:moveTo>
                  <a:lnTo>
                    <a:pt x="70" y="69"/>
                  </a:lnTo>
                  <a:lnTo>
                    <a:pt x="70" y="59"/>
                  </a:lnTo>
                  <a:lnTo>
                    <a:pt x="80" y="59"/>
                  </a:lnTo>
                  <a:lnTo>
                    <a:pt x="90" y="59"/>
                  </a:lnTo>
                  <a:lnTo>
                    <a:pt x="100" y="59"/>
                  </a:lnTo>
                  <a:lnTo>
                    <a:pt x="100" y="49"/>
                  </a:lnTo>
                  <a:lnTo>
                    <a:pt x="110" y="49"/>
                  </a:lnTo>
                  <a:lnTo>
                    <a:pt x="110" y="40"/>
                  </a:lnTo>
                  <a:lnTo>
                    <a:pt x="120" y="40"/>
                  </a:lnTo>
                  <a:lnTo>
                    <a:pt x="130" y="30"/>
                  </a:lnTo>
                  <a:lnTo>
                    <a:pt x="140" y="30"/>
                  </a:lnTo>
                  <a:lnTo>
                    <a:pt x="140" y="20"/>
                  </a:lnTo>
                  <a:lnTo>
                    <a:pt x="150" y="20"/>
                  </a:lnTo>
                  <a:lnTo>
                    <a:pt x="160" y="10"/>
                  </a:lnTo>
                  <a:lnTo>
                    <a:pt x="170" y="1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30" y="10"/>
                  </a:lnTo>
                  <a:lnTo>
                    <a:pt x="230" y="20"/>
                  </a:lnTo>
                  <a:lnTo>
                    <a:pt x="230" y="30"/>
                  </a:lnTo>
                  <a:lnTo>
                    <a:pt x="230" y="40"/>
                  </a:lnTo>
                  <a:lnTo>
                    <a:pt x="240" y="40"/>
                  </a:lnTo>
                  <a:lnTo>
                    <a:pt x="240" y="49"/>
                  </a:lnTo>
                  <a:lnTo>
                    <a:pt x="240" y="59"/>
                  </a:lnTo>
                  <a:lnTo>
                    <a:pt x="240" y="69"/>
                  </a:lnTo>
                  <a:lnTo>
                    <a:pt x="230" y="69"/>
                  </a:lnTo>
                  <a:lnTo>
                    <a:pt x="230" y="79"/>
                  </a:lnTo>
                  <a:lnTo>
                    <a:pt x="230" y="89"/>
                  </a:lnTo>
                  <a:lnTo>
                    <a:pt x="230" y="99"/>
                  </a:lnTo>
                  <a:lnTo>
                    <a:pt x="230" y="109"/>
                  </a:lnTo>
                  <a:lnTo>
                    <a:pt x="220" y="109"/>
                  </a:lnTo>
                  <a:lnTo>
                    <a:pt x="220" y="119"/>
                  </a:lnTo>
                  <a:lnTo>
                    <a:pt x="210" y="119"/>
                  </a:lnTo>
                  <a:lnTo>
                    <a:pt x="210" y="129"/>
                  </a:lnTo>
                  <a:lnTo>
                    <a:pt x="210" y="138"/>
                  </a:lnTo>
                  <a:lnTo>
                    <a:pt x="200" y="138"/>
                  </a:lnTo>
                  <a:lnTo>
                    <a:pt x="200" y="148"/>
                  </a:lnTo>
                  <a:lnTo>
                    <a:pt x="190" y="148"/>
                  </a:lnTo>
                  <a:lnTo>
                    <a:pt x="190" y="158"/>
                  </a:lnTo>
                  <a:lnTo>
                    <a:pt x="180" y="158"/>
                  </a:lnTo>
                  <a:lnTo>
                    <a:pt x="170" y="148"/>
                  </a:lnTo>
                  <a:lnTo>
                    <a:pt x="170" y="158"/>
                  </a:lnTo>
                  <a:lnTo>
                    <a:pt x="160" y="158"/>
                  </a:lnTo>
                  <a:lnTo>
                    <a:pt x="150" y="158"/>
                  </a:lnTo>
                  <a:lnTo>
                    <a:pt x="140" y="158"/>
                  </a:lnTo>
                  <a:lnTo>
                    <a:pt x="130" y="158"/>
                  </a:lnTo>
                  <a:lnTo>
                    <a:pt x="120" y="158"/>
                  </a:lnTo>
                  <a:lnTo>
                    <a:pt x="110" y="158"/>
                  </a:lnTo>
                  <a:lnTo>
                    <a:pt x="100" y="158"/>
                  </a:lnTo>
                  <a:lnTo>
                    <a:pt x="100" y="148"/>
                  </a:lnTo>
                  <a:lnTo>
                    <a:pt x="90" y="148"/>
                  </a:lnTo>
                  <a:lnTo>
                    <a:pt x="80" y="148"/>
                  </a:lnTo>
                  <a:lnTo>
                    <a:pt x="70" y="148"/>
                  </a:lnTo>
                  <a:lnTo>
                    <a:pt x="60" y="148"/>
                  </a:lnTo>
                  <a:lnTo>
                    <a:pt x="60" y="158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50" y="178"/>
                  </a:lnTo>
                  <a:lnTo>
                    <a:pt x="50" y="168"/>
                  </a:lnTo>
                  <a:lnTo>
                    <a:pt x="40" y="168"/>
                  </a:lnTo>
                  <a:lnTo>
                    <a:pt x="40" y="178"/>
                  </a:lnTo>
                  <a:lnTo>
                    <a:pt x="40" y="168"/>
                  </a:lnTo>
                  <a:lnTo>
                    <a:pt x="30" y="168"/>
                  </a:lnTo>
                  <a:lnTo>
                    <a:pt x="40" y="168"/>
                  </a:lnTo>
                  <a:lnTo>
                    <a:pt x="30" y="168"/>
                  </a:lnTo>
                  <a:lnTo>
                    <a:pt x="30" y="158"/>
                  </a:lnTo>
                  <a:lnTo>
                    <a:pt x="30" y="168"/>
                  </a:lnTo>
                  <a:lnTo>
                    <a:pt x="20" y="158"/>
                  </a:lnTo>
                  <a:lnTo>
                    <a:pt x="20" y="148"/>
                  </a:lnTo>
                  <a:lnTo>
                    <a:pt x="10" y="148"/>
                  </a:lnTo>
                  <a:lnTo>
                    <a:pt x="10" y="138"/>
                  </a:lnTo>
                  <a:lnTo>
                    <a:pt x="0" y="138"/>
                  </a:lnTo>
                  <a:lnTo>
                    <a:pt x="10" y="129"/>
                  </a:lnTo>
                  <a:lnTo>
                    <a:pt x="20" y="129"/>
                  </a:lnTo>
                  <a:lnTo>
                    <a:pt x="30" y="129"/>
                  </a:lnTo>
                  <a:lnTo>
                    <a:pt x="40" y="129"/>
                  </a:lnTo>
                  <a:lnTo>
                    <a:pt x="50" y="119"/>
                  </a:lnTo>
                  <a:lnTo>
                    <a:pt x="50" y="129"/>
                  </a:lnTo>
                  <a:lnTo>
                    <a:pt x="50" y="119"/>
                  </a:lnTo>
                  <a:lnTo>
                    <a:pt x="60" y="119"/>
                  </a:lnTo>
                  <a:lnTo>
                    <a:pt x="60" y="109"/>
                  </a:lnTo>
                  <a:lnTo>
                    <a:pt x="60" y="99"/>
                  </a:lnTo>
                  <a:lnTo>
                    <a:pt x="60" y="89"/>
                  </a:lnTo>
                  <a:lnTo>
                    <a:pt x="60" y="79"/>
                  </a:lnTo>
                  <a:lnTo>
                    <a:pt x="60" y="69"/>
                  </a:lnTo>
                  <a:lnTo>
                    <a:pt x="70" y="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1436"/>
            <p:cNvSpPr>
              <a:spLocks/>
            </p:cNvSpPr>
            <p:nvPr/>
          </p:nvSpPr>
          <p:spPr bwMode="auto">
            <a:xfrm>
              <a:off x="2286296" y="4076084"/>
              <a:ext cx="204938" cy="153454"/>
            </a:xfrm>
            <a:custGeom>
              <a:avLst/>
              <a:gdLst>
                <a:gd name="T0" fmla="*/ 37 w 252"/>
                <a:gd name="T1" fmla="*/ 37 h 190"/>
                <a:gd name="T2" fmla="*/ 48 w 252"/>
                <a:gd name="T3" fmla="*/ 37 h 190"/>
                <a:gd name="T4" fmla="*/ 54 w 252"/>
                <a:gd name="T5" fmla="*/ 32 h 190"/>
                <a:gd name="T6" fmla="*/ 59 w 252"/>
                <a:gd name="T7" fmla="*/ 25 h 190"/>
                <a:gd name="T8" fmla="*/ 70 w 252"/>
                <a:gd name="T9" fmla="*/ 19 h 190"/>
                <a:gd name="T10" fmla="*/ 75 w 252"/>
                <a:gd name="T11" fmla="*/ 12 h 190"/>
                <a:gd name="T12" fmla="*/ 85 w 252"/>
                <a:gd name="T13" fmla="*/ 7 h 190"/>
                <a:gd name="T14" fmla="*/ 91 w 252"/>
                <a:gd name="T15" fmla="*/ 0 h 190"/>
                <a:gd name="T16" fmla="*/ 102 w 252"/>
                <a:gd name="T17" fmla="*/ 0 h 190"/>
                <a:gd name="T18" fmla="*/ 113 w 252"/>
                <a:gd name="T19" fmla="*/ 0 h 190"/>
                <a:gd name="T20" fmla="*/ 118 w 252"/>
                <a:gd name="T21" fmla="*/ 7 h 190"/>
                <a:gd name="T22" fmla="*/ 123 w 252"/>
                <a:gd name="T23" fmla="*/ 12 h 190"/>
                <a:gd name="T24" fmla="*/ 123 w 252"/>
                <a:gd name="T25" fmla="*/ 25 h 190"/>
                <a:gd name="T26" fmla="*/ 128 w 252"/>
                <a:gd name="T27" fmla="*/ 32 h 190"/>
                <a:gd name="T28" fmla="*/ 128 w 252"/>
                <a:gd name="T29" fmla="*/ 44 h 190"/>
                <a:gd name="T30" fmla="*/ 123 w 252"/>
                <a:gd name="T31" fmla="*/ 50 h 190"/>
                <a:gd name="T32" fmla="*/ 123 w 252"/>
                <a:gd name="T33" fmla="*/ 62 h 190"/>
                <a:gd name="T34" fmla="*/ 118 w 252"/>
                <a:gd name="T35" fmla="*/ 69 h 190"/>
                <a:gd name="T36" fmla="*/ 113 w 252"/>
                <a:gd name="T37" fmla="*/ 75 h 190"/>
                <a:gd name="T38" fmla="*/ 113 w 252"/>
                <a:gd name="T39" fmla="*/ 87 h 190"/>
                <a:gd name="T40" fmla="*/ 107 w 252"/>
                <a:gd name="T41" fmla="*/ 94 h 190"/>
                <a:gd name="T42" fmla="*/ 102 w 252"/>
                <a:gd name="T43" fmla="*/ 100 h 190"/>
                <a:gd name="T44" fmla="*/ 91 w 252"/>
                <a:gd name="T45" fmla="*/ 94 h 190"/>
                <a:gd name="T46" fmla="*/ 85 w 252"/>
                <a:gd name="T47" fmla="*/ 100 h 190"/>
                <a:gd name="T48" fmla="*/ 75 w 252"/>
                <a:gd name="T49" fmla="*/ 100 h 190"/>
                <a:gd name="T50" fmla="*/ 65 w 252"/>
                <a:gd name="T51" fmla="*/ 100 h 190"/>
                <a:gd name="T52" fmla="*/ 54 w 252"/>
                <a:gd name="T53" fmla="*/ 100 h 190"/>
                <a:gd name="T54" fmla="*/ 48 w 252"/>
                <a:gd name="T55" fmla="*/ 94 h 190"/>
                <a:gd name="T56" fmla="*/ 37 w 252"/>
                <a:gd name="T57" fmla="*/ 94 h 190"/>
                <a:gd name="T58" fmla="*/ 32 w 252"/>
                <a:gd name="T59" fmla="*/ 100 h 190"/>
                <a:gd name="T60" fmla="*/ 32 w 252"/>
                <a:gd name="T61" fmla="*/ 112 h 190"/>
                <a:gd name="T62" fmla="*/ 27 w 252"/>
                <a:gd name="T63" fmla="*/ 106 h 190"/>
                <a:gd name="T64" fmla="*/ 22 w 252"/>
                <a:gd name="T65" fmla="*/ 112 h 190"/>
                <a:gd name="T66" fmla="*/ 16 w 252"/>
                <a:gd name="T67" fmla="*/ 106 h 190"/>
                <a:gd name="T68" fmla="*/ 16 w 252"/>
                <a:gd name="T69" fmla="*/ 106 h 190"/>
                <a:gd name="T70" fmla="*/ 16 w 252"/>
                <a:gd name="T71" fmla="*/ 106 h 190"/>
                <a:gd name="T72" fmla="*/ 11 w 252"/>
                <a:gd name="T73" fmla="*/ 94 h 190"/>
                <a:gd name="T74" fmla="*/ 5 w 252"/>
                <a:gd name="T75" fmla="*/ 87 h 190"/>
                <a:gd name="T76" fmla="*/ 5 w 252"/>
                <a:gd name="T77" fmla="*/ 81 h 190"/>
                <a:gd name="T78" fmla="*/ 16 w 252"/>
                <a:gd name="T79" fmla="*/ 81 h 190"/>
                <a:gd name="T80" fmla="*/ 27 w 252"/>
                <a:gd name="T81" fmla="*/ 75 h 190"/>
                <a:gd name="T82" fmla="*/ 27 w 252"/>
                <a:gd name="T83" fmla="*/ 75 h 190"/>
                <a:gd name="T84" fmla="*/ 32 w 252"/>
                <a:gd name="T85" fmla="*/ 69 h 190"/>
                <a:gd name="T86" fmla="*/ 32 w 252"/>
                <a:gd name="T87" fmla="*/ 57 h 190"/>
                <a:gd name="T88" fmla="*/ 32 w 252"/>
                <a:gd name="T89" fmla="*/ 44 h 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2"/>
                <a:gd name="T136" fmla="*/ 0 h 190"/>
                <a:gd name="T137" fmla="*/ 252 w 252"/>
                <a:gd name="T138" fmla="*/ 190 h 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2" h="190">
                  <a:moveTo>
                    <a:pt x="73" y="74"/>
                  </a:moveTo>
                  <a:lnTo>
                    <a:pt x="73" y="63"/>
                  </a:lnTo>
                  <a:lnTo>
                    <a:pt x="84" y="63"/>
                  </a:lnTo>
                  <a:lnTo>
                    <a:pt x="94" y="63"/>
                  </a:lnTo>
                  <a:lnTo>
                    <a:pt x="105" y="63"/>
                  </a:lnTo>
                  <a:lnTo>
                    <a:pt x="105" y="53"/>
                  </a:lnTo>
                  <a:lnTo>
                    <a:pt x="115" y="53"/>
                  </a:lnTo>
                  <a:lnTo>
                    <a:pt x="115" y="42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6" y="32"/>
                  </a:lnTo>
                  <a:lnTo>
                    <a:pt x="146" y="21"/>
                  </a:lnTo>
                  <a:lnTo>
                    <a:pt x="157" y="21"/>
                  </a:lnTo>
                  <a:lnTo>
                    <a:pt x="167" y="11"/>
                  </a:lnTo>
                  <a:lnTo>
                    <a:pt x="178" y="11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20" y="0"/>
                  </a:lnTo>
                  <a:lnTo>
                    <a:pt x="230" y="0"/>
                  </a:lnTo>
                  <a:lnTo>
                    <a:pt x="230" y="11"/>
                  </a:lnTo>
                  <a:lnTo>
                    <a:pt x="241" y="11"/>
                  </a:lnTo>
                  <a:lnTo>
                    <a:pt x="241" y="21"/>
                  </a:lnTo>
                  <a:lnTo>
                    <a:pt x="241" y="32"/>
                  </a:lnTo>
                  <a:lnTo>
                    <a:pt x="241" y="42"/>
                  </a:lnTo>
                  <a:lnTo>
                    <a:pt x="251" y="42"/>
                  </a:lnTo>
                  <a:lnTo>
                    <a:pt x="251" y="53"/>
                  </a:lnTo>
                  <a:lnTo>
                    <a:pt x="251" y="63"/>
                  </a:lnTo>
                  <a:lnTo>
                    <a:pt x="251" y="74"/>
                  </a:lnTo>
                  <a:lnTo>
                    <a:pt x="241" y="74"/>
                  </a:lnTo>
                  <a:lnTo>
                    <a:pt x="241" y="84"/>
                  </a:lnTo>
                  <a:lnTo>
                    <a:pt x="241" y="95"/>
                  </a:lnTo>
                  <a:lnTo>
                    <a:pt x="241" y="105"/>
                  </a:lnTo>
                  <a:lnTo>
                    <a:pt x="241" y="116"/>
                  </a:lnTo>
                  <a:lnTo>
                    <a:pt x="230" y="116"/>
                  </a:lnTo>
                  <a:lnTo>
                    <a:pt x="230" y="126"/>
                  </a:lnTo>
                  <a:lnTo>
                    <a:pt x="220" y="126"/>
                  </a:lnTo>
                  <a:lnTo>
                    <a:pt x="220" y="137"/>
                  </a:lnTo>
                  <a:lnTo>
                    <a:pt x="220" y="147"/>
                  </a:lnTo>
                  <a:lnTo>
                    <a:pt x="209" y="147"/>
                  </a:lnTo>
                  <a:lnTo>
                    <a:pt x="209" y="158"/>
                  </a:lnTo>
                  <a:lnTo>
                    <a:pt x="199" y="158"/>
                  </a:lnTo>
                  <a:lnTo>
                    <a:pt x="199" y="168"/>
                  </a:lnTo>
                  <a:lnTo>
                    <a:pt x="188" y="168"/>
                  </a:lnTo>
                  <a:lnTo>
                    <a:pt x="178" y="158"/>
                  </a:lnTo>
                  <a:lnTo>
                    <a:pt x="178" y="168"/>
                  </a:lnTo>
                  <a:lnTo>
                    <a:pt x="167" y="168"/>
                  </a:lnTo>
                  <a:lnTo>
                    <a:pt x="157" y="168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26" y="168"/>
                  </a:lnTo>
                  <a:lnTo>
                    <a:pt x="115" y="168"/>
                  </a:lnTo>
                  <a:lnTo>
                    <a:pt x="105" y="168"/>
                  </a:lnTo>
                  <a:lnTo>
                    <a:pt x="105" y="158"/>
                  </a:lnTo>
                  <a:lnTo>
                    <a:pt x="94" y="158"/>
                  </a:lnTo>
                  <a:lnTo>
                    <a:pt x="84" y="158"/>
                  </a:lnTo>
                  <a:lnTo>
                    <a:pt x="73" y="158"/>
                  </a:lnTo>
                  <a:lnTo>
                    <a:pt x="63" y="158"/>
                  </a:lnTo>
                  <a:lnTo>
                    <a:pt x="63" y="168"/>
                  </a:lnTo>
                  <a:lnTo>
                    <a:pt x="63" y="179"/>
                  </a:lnTo>
                  <a:lnTo>
                    <a:pt x="63" y="189"/>
                  </a:lnTo>
                  <a:lnTo>
                    <a:pt x="52" y="189"/>
                  </a:lnTo>
                  <a:lnTo>
                    <a:pt x="52" y="179"/>
                  </a:lnTo>
                  <a:lnTo>
                    <a:pt x="42" y="179"/>
                  </a:lnTo>
                  <a:lnTo>
                    <a:pt x="42" y="189"/>
                  </a:lnTo>
                  <a:lnTo>
                    <a:pt x="42" y="179"/>
                  </a:lnTo>
                  <a:lnTo>
                    <a:pt x="31" y="179"/>
                  </a:lnTo>
                  <a:lnTo>
                    <a:pt x="42" y="179"/>
                  </a:lnTo>
                  <a:lnTo>
                    <a:pt x="31" y="179"/>
                  </a:lnTo>
                  <a:lnTo>
                    <a:pt x="31" y="168"/>
                  </a:lnTo>
                  <a:lnTo>
                    <a:pt x="31" y="179"/>
                  </a:lnTo>
                  <a:lnTo>
                    <a:pt x="21" y="168"/>
                  </a:lnTo>
                  <a:lnTo>
                    <a:pt x="21" y="158"/>
                  </a:lnTo>
                  <a:lnTo>
                    <a:pt x="10" y="158"/>
                  </a:lnTo>
                  <a:lnTo>
                    <a:pt x="10" y="147"/>
                  </a:lnTo>
                  <a:lnTo>
                    <a:pt x="0" y="147"/>
                  </a:lnTo>
                  <a:lnTo>
                    <a:pt x="10" y="137"/>
                  </a:lnTo>
                  <a:lnTo>
                    <a:pt x="21" y="137"/>
                  </a:lnTo>
                  <a:lnTo>
                    <a:pt x="31" y="137"/>
                  </a:lnTo>
                  <a:lnTo>
                    <a:pt x="42" y="137"/>
                  </a:lnTo>
                  <a:lnTo>
                    <a:pt x="52" y="126"/>
                  </a:lnTo>
                  <a:lnTo>
                    <a:pt x="52" y="137"/>
                  </a:lnTo>
                  <a:lnTo>
                    <a:pt x="52" y="126"/>
                  </a:lnTo>
                  <a:lnTo>
                    <a:pt x="63" y="126"/>
                  </a:lnTo>
                  <a:lnTo>
                    <a:pt x="63" y="116"/>
                  </a:lnTo>
                  <a:lnTo>
                    <a:pt x="63" y="105"/>
                  </a:lnTo>
                  <a:lnTo>
                    <a:pt x="63" y="95"/>
                  </a:lnTo>
                  <a:lnTo>
                    <a:pt x="63" y="84"/>
                  </a:lnTo>
                  <a:lnTo>
                    <a:pt x="63" y="74"/>
                  </a:lnTo>
                  <a:lnTo>
                    <a:pt x="73" y="7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1437"/>
            <p:cNvSpPr>
              <a:spLocks/>
            </p:cNvSpPr>
            <p:nvPr/>
          </p:nvSpPr>
          <p:spPr bwMode="auto">
            <a:xfrm>
              <a:off x="2320933" y="4202379"/>
              <a:ext cx="152982" cy="118146"/>
            </a:xfrm>
            <a:custGeom>
              <a:avLst/>
              <a:gdLst>
                <a:gd name="T0" fmla="*/ 11 w 190"/>
                <a:gd name="T1" fmla="*/ 19 h 148"/>
                <a:gd name="T2" fmla="*/ 11 w 190"/>
                <a:gd name="T3" fmla="*/ 12 h 148"/>
                <a:gd name="T4" fmla="*/ 11 w 190"/>
                <a:gd name="T5" fmla="*/ 6 h 148"/>
                <a:gd name="T6" fmla="*/ 11 w 190"/>
                <a:gd name="T7" fmla="*/ 0 h 148"/>
                <a:gd name="T8" fmla="*/ 16 w 190"/>
                <a:gd name="T9" fmla="*/ 0 h 148"/>
                <a:gd name="T10" fmla="*/ 21 w 190"/>
                <a:gd name="T11" fmla="*/ 0 h 148"/>
                <a:gd name="T12" fmla="*/ 27 w 190"/>
                <a:gd name="T13" fmla="*/ 0 h 148"/>
                <a:gd name="T14" fmla="*/ 32 w 190"/>
                <a:gd name="T15" fmla="*/ 0 h 148"/>
                <a:gd name="T16" fmla="*/ 32 w 190"/>
                <a:gd name="T17" fmla="*/ 6 h 148"/>
                <a:gd name="T18" fmla="*/ 38 w 190"/>
                <a:gd name="T19" fmla="*/ 6 h 148"/>
                <a:gd name="T20" fmla="*/ 43 w 190"/>
                <a:gd name="T21" fmla="*/ 6 h 148"/>
                <a:gd name="T22" fmla="*/ 49 w 190"/>
                <a:gd name="T23" fmla="*/ 6 h 148"/>
                <a:gd name="T24" fmla="*/ 54 w 190"/>
                <a:gd name="T25" fmla="*/ 6 h 148"/>
                <a:gd name="T26" fmla="*/ 59 w 190"/>
                <a:gd name="T27" fmla="*/ 6 h 148"/>
                <a:gd name="T28" fmla="*/ 64 w 190"/>
                <a:gd name="T29" fmla="*/ 6 h 148"/>
                <a:gd name="T30" fmla="*/ 70 w 190"/>
                <a:gd name="T31" fmla="*/ 6 h 148"/>
                <a:gd name="T32" fmla="*/ 70 w 190"/>
                <a:gd name="T33" fmla="*/ 0 h 148"/>
                <a:gd name="T34" fmla="*/ 75 w 190"/>
                <a:gd name="T35" fmla="*/ 6 h 148"/>
                <a:gd name="T36" fmla="*/ 81 w 190"/>
                <a:gd name="T37" fmla="*/ 6 h 148"/>
                <a:gd name="T38" fmla="*/ 81 w 190"/>
                <a:gd name="T39" fmla="*/ 0 h 148"/>
                <a:gd name="T40" fmla="*/ 86 w 190"/>
                <a:gd name="T41" fmla="*/ 0 h 148"/>
                <a:gd name="T42" fmla="*/ 86 w 190"/>
                <a:gd name="T43" fmla="*/ 6 h 148"/>
                <a:gd name="T44" fmla="*/ 91 w 190"/>
                <a:gd name="T45" fmla="*/ 12 h 148"/>
                <a:gd name="T46" fmla="*/ 96 w 190"/>
                <a:gd name="T47" fmla="*/ 12 h 148"/>
                <a:gd name="T48" fmla="*/ 96 w 190"/>
                <a:gd name="T49" fmla="*/ 19 h 148"/>
                <a:gd name="T50" fmla="*/ 91 w 190"/>
                <a:gd name="T51" fmla="*/ 19 h 148"/>
                <a:gd name="T52" fmla="*/ 91 w 190"/>
                <a:gd name="T53" fmla="*/ 25 h 148"/>
                <a:gd name="T54" fmla="*/ 86 w 190"/>
                <a:gd name="T55" fmla="*/ 25 h 148"/>
                <a:gd name="T56" fmla="*/ 86 w 190"/>
                <a:gd name="T57" fmla="*/ 31 h 148"/>
                <a:gd name="T58" fmla="*/ 86 w 190"/>
                <a:gd name="T59" fmla="*/ 37 h 148"/>
                <a:gd name="T60" fmla="*/ 81 w 190"/>
                <a:gd name="T61" fmla="*/ 44 h 148"/>
                <a:gd name="T62" fmla="*/ 81 w 190"/>
                <a:gd name="T63" fmla="*/ 49 h 148"/>
                <a:gd name="T64" fmla="*/ 75 w 190"/>
                <a:gd name="T65" fmla="*/ 56 h 148"/>
                <a:gd name="T66" fmla="*/ 75 w 190"/>
                <a:gd name="T67" fmla="*/ 62 h 148"/>
                <a:gd name="T68" fmla="*/ 70 w 190"/>
                <a:gd name="T69" fmla="*/ 68 h 148"/>
                <a:gd name="T70" fmla="*/ 64 w 190"/>
                <a:gd name="T71" fmla="*/ 68 h 148"/>
                <a:gd name="T72" fmla="*/ 64 w 190"/>
                <a:gd name="T73" fmla="*/ 62 h 148"/>
                <a:gd name="T74" fmla="*/ 59 w 190"/>
                <a:gd name="T75" fmla="*/ 62 h 148"/>
                <a:gd name="T76" fmla="*/ 54 w 190"/>
                <a:gd name="T77" fmla="*/ 68 h 148"/>
                <a:gd name="T78" fmla="*/ 54 w 190"/>
                <a:gd name="T79" fmla="*/ 74 h 148"/>
                <a:gd name="T80" fmla="*/ 49 w 190"/>
                <a:gd name="T81" fmla="*/ 74 h 148"/>
                <a:gd name="T82" fmla="*/ 49 w 190"/>
                <a:gd name="T83" fmla="*/ 81 h 148"/>
                <a:gd name="T84" fmla="*/ 43 w 190"/>
                <a:gd name="T85" fmla="*/ 86 h 148"/>
                <a:gd name="T86" fmla="*/ 38 w 190"/>
                <a:gd name="T87" fmla="*/ 86 h 148"/>
                <a:gd name="T88" fmla="*/ 32 w 190"/>
                <a:gd name="T89" fmla="*/ 86 h 148"/>
                <a:gd name="T90" fmla="*/ 21 w 190"/>
                <a:gd name="T91" fmla="*/ 81 h 148"/>
                <a:gd name="T92" fmla="*/ 21 w 190"/>
                <a:gd name="T93" fmla="*/ 74 h 148"/>
                <a:gd name="T94" fmla="*/ 16 w 190"/>
                <a:gd name="T95" fmla="*/ 68 h 148"/>
                <a:gd name="T96" fmla="*/ 6 w 190"/>
                <a:gd name="T97" fmla="*/ 68 h 148"/>
                <a:gd name="T98" fmla="*/ 0 w 190"/>
                <a:gd name="T99" fmla="*/ 68 h 148"/>
                <a:gd name="T100" fmla="*/ 0 w 190"/>
                <a:gd name="T101" fmla="*/ 62 h 148"/>
                <a:gd name="T102" fmla="*/ 6 w 190"/>
                <a:gd name="T103" fmla="*/ 56 h 148"/>
                <a:gd name="T104" fmla="*/ 0 w 190"/>
                <a:gd name="T105" fmla="*/ 56 h 148"/>
                <a:gd name="T106" fmla="*/ 0 w 190"/>
                <a:gd name="T107" fmla="*/ 49 h 148"/>
                <a:gd name="T108" fmla="*/ 6 w 190"/>
                <a:gd name="T109" fmla="*/ 49 h 148"/>
                <a:gd name="T110" fmla="*/ 6 w 190"/>
                <a:gd name="T111" fmla="*/ 44 h 148"/>
                <a:gd name="T112" fmla="*/ 6 w 190"/>
                <a:gd name="T113" fmla="*/ 37 h 148"/>
                <a:gd name="T114" fmla="*/ 11 w 190"/>
                <a:gd name="T115" fmla="*/ 37 h 148"/>
                <a:gd name="T116" fmla="*/ 11 w 190"/>
                <a:gd name="T117" fmla="*/ 31 h 148"/>
                <a:gd name="T118" fmla="*/ 11 w 190"/>
                <a:gd name="T119" fmla="*/ 25 h 148"/>
                <a:gd name="T120" fmla="*/ 11 w 190"/>
                <a:gd name="T121" fmla="*/ 19 h 1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48"/>
                <a:gd name="T185" fmla="*/ 190 w 190"/>
                <a:gd name="T186" fmla="*/ 148 h 1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48">
                  <a:moveTo>
                    <a:pt x="21" y="32"/>
                  </a:moveTo>
                  <a:lnTo>
                    <a:pt x="21" y="2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11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95" y="11"/>
                  </a:lnTo>
                  <a:lnTo>
                    <a:pt x="105" y="11"/>
                  </a:lnTo>
                  <a:lnTo>
                    <a:pt x="116" y="11"/>
                  </a:lnTo>
                  <a:lnTo>
                    <a:pt x="126" y="11"/>
                  </a:lnTo>
                  <a:lnTo>
                    <a:pt x="137" y="11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68" y="0"/>
                  </a:lnTo>
                  <a:lnTo>
                    <a:pt x="168" y="11"/>
                  </a:lnTo>
                  <a:lnTo>
                    <a:pt x="179" y="21"/>
                  </a:lnTo>
                  <a:lnTo>
                    <a:pt x="189" y="21"/>
                  </a:lnTo>
                  <a:lnTo>
                    <a:pt x="189" y="32"/>
                  </a:lnTo>
                  <a:lnTo>
                    <a:pt x="179" y="32"/>
                  </a:lnTo>
                  <a:lnTo>
                    <a:pt x="179" y="42"/>
                  </a:lnTo>
                  <a:lnTo>
                    <a:pt x="168" y="42"/>
                  </a:lnTo>
                  <a:lnTo>
                    <a:pt x="168" y="53"/>
                  </a:lnTo>
                  <a:lnTo>
                    <a:pt x="168" y="63"/>
                  </a:lnTo>
                  <a:lnTo>
                    <a:pt x="158" y="74"/>
                  </a:lnTo>
                  <a:lnTo>
                    <a:pt x="158" y="84"/>
                  </a:lnTo>
                  <a:lnTo>
                    <a:pt x="147" y="95"/>
                  </a:lnTo>
                  <a:lnTo>
                    <a:pt x="147" y="105"/>
                  </a:lnTo>
                  <a:lnTo>
                    <a:pt x="137" y="116"/>
                  </a:lnTo>
                  <a:lnTo>
                    <a:pt x="126" y="116"/>
                  </a:lnTo>
                  <a:lnTo>
                    <a:pt x="126" y="105"/>
                  </a:lnTo>
                  <a:lnTo>
                    <a:pt x="116" y="105"/>
                  </a:lnTo>
                  <a:lnTo>
                    <a:pt x="105" y="116"/>
                  </a:lnTo>
                  <a:lnTo>
                    <a:pt x="105" y="126"/>
                  </a:lnTo>
                  <a:lnTo>
                    <a:pt x="95" y="126"/>
                  </a:lnTo>
                  <a:lnTo>
                    <a:pt x="95" y="137"/>
                  </a:lnTo>
                  <a:lnTo>
                    <a:pt x="84" y="147"/>
                  </a:lnTo>
                  <a:lnTo>
                    <a:pt x="74" y="147"/>
                  </a:lnTo>
                  <a:lnTo>
                    <a:pt x="63" y="147"/>
                  </a:lnTo>
                  <a:lnTo>
                    <a:pt x="42" y="137"/>
                  </a:lnTo>
                  <a:lnTo>
                    <a:pt x="42" y="126"/>
                  </a:lnTo>
                  <a:lnTo>
                    <a:pt x="32" y="116"/>
                  </a:lnTo>
                  <a:lnTo>
                    <a:pt x="11" y="116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11" y="95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11" y="84"/>
                  </a:lnTo>
                  <a:lnTo>
                    <a:pt x="11" y="74"/>
                  </a:lnTo>
                  <a:lnTo>
                    <a:pt x="11" y="63"/>
                  </a:lnTo>
                  <a:lnTo>
                    <a:pt x="21" y="6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1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1438"/>
            <p:cNvSpPr>
              <a:spLocks/>
            </p:cNvSpPr>
            <p:nvPr/>
          </p:nvSpPr>
          <p:spPr bwMode="auto">
            <a:xfrm>
              <a:off x="2989147" y="46192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1439"/>
            <p:cNvSpPr>
              <a:spLocks/>
            </p:cNvSpPr>
            <p:nvPr/>
          </p:nvSpPr>
          <p:spPr bwMode="auto">
            <a:xfrm>
              <a:off x="2658648" y="4385708"/>
              <a:ext cx="10102" cy="17654"/>
            </a:xfrm>
            <a:custGeom>
              <a:avLst/>
              <a:gdLst>
                <a:gd name="T0" fmla="*/ 0 w 12"/>
                <a:gd name="T1" fmla="*/ 8 h 22"/>
                <a:gd name="T2" fmla="*/ 0 w 12"/>
                <a:gd name="T3" fmla="*/ 8 h 22"/>
                <a:gd name="T4" fmla="*/ 0 w 12"/>
                <a:gd name="T5" fmla="*/ 4 h 22"/>
                <a:gd name="T6" fmla="*/ 3 w 12"/>
                <a:gd name="T7" fmla="*/ 0 h 22"/>
                <a:gd name="T8" fmla="*/ 6 w 12"/>
                <a:gd name="T9" fmla="*/ 0 h 22"/>
                <a:gd name="T10" fmla="*/ 6 w 12"/>
                <a:gd name="T11" fmla="*/ 4 h 22"/>
                <a:gd name="T12" fmla="*/ 6 w 12"/>
                <a:gd name="T13" fmla="*/ 8 h 22"/>
                <a:gd name="T14" fmla="*/ 3 w 12"/>
                <a:gd name="T15" fmla="*/ 8 h 22"/>
                <a:gd name="T16" fmla="*/ 3 w 12"/>
                <a:gd name="T17" fmla="*/ 12 h 22"/>
                <a:gd name="T18" fmla="*/ 0 w 12"/>
                <a:gd name="T19" fmla="*/ 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2"/>
                <a:gd name="T32" fmla="*/ 12 w 1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2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6" y="21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1440"/>
            <p:cNvSpPr>
              <a:spLocks/>
            </p:cNvSpPr>
            <p:nvPr/>
          </p:nvSpPr>
          <p:spPr bwMode="auto">
            <a:xfrm>
              <a:off x="2658648" y="4385708"/>
              <a:ext cx="17319" cy="27160"/>
            </a:xfrm>
            <a:custGeom>
              <a:avLst/>
              <a:gdLst>
                <a:gd name="T0" fmla="*/ 0 w 22"/>
                <a:gd name="T1" fmla="*/ 13 h 33"/>
                <a:gd name="T2" fmla="*/ 0 w 22"/>
                <a:gd name="T3" fmla="*/ 7 h 33"/>
                <a:gd name="T4" fmla="*/ 6 w 22"/>
                <a:gd name="T5" fmla="*/ 0 h 33"/>
                <a:gd name="T6" fmla="*/ 11 w 22"/>
                <a:gd name="T7" fmla="*/ 0 h 33"/>
                <a:gd name="T8" fmla="*/ 11 w 22"/>
                <a:gd name="T9" fmla="*/ 7 h 33"/>
                <a:gd name="T10" fmla="*/ 11 w 22"/>
                <a:gd name="T11" fmla="*/ 13 h 33"/>
                <a:gd name="T12" fmla="*/ 6 w 22"/>
                <a:gd name="T13" fmla="*/ 13 h 33"/>
                <a:gd name="T14" fmla="*/ 6 w 22"/>
                <a:gd name="T15" fmla="*/ 19 h 33"/>
                <a:gd name="T16" fmla="*/ 0 w 22"/>
                <a:gd name="T17" fmla="*/ 1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3"/>
                <a:gd name="T29" fmla="*/ 22 w 2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3">
                  <a:moveTo>
                    <a:pt x="0" y="2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11" y="32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1441"/>
            <p:cNvSpPr>
              <a:spLocks/>
            </p:cNvSpPr>
            <p:nvPr/>
          </p:nvSpPr>
          <p:spPr bwMode="auto">
            <a:xfrm>
              <a:off x="2380105" y="4353116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1442"/>
            <p:cNvSpPr>
              <a:spLocks/>
            </p:cNvSpPr>
            <p:nvPr/>
          </p:nvSpPr>
          <p:spPr bwMode="auto">
            <a:xfrm>
              <a:off x="2364230" y="4385708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1443"/>
            <p:cNvSpPr>
              <a:spLocks/>
            </p:cNvSpPr>
            <p:nvPr/>
          </p:nvSpPr>
          <p:spPr bwMode="auto">
            <a:xfrm>
              <a:off x="2372889" y="436805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1444"/>
            <p:cNvSpPr>
              <a:spLocks/>
            </p:cNvSpPr>
            <p:nvPr/>
          </p:nvSpPr>
          <p:spPr bwMode="auto">
            <a:xfrm>
              <a:off x="2364230" y="4385708"/>
              <a:ext cx="1443" cy="9506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1445"/>
            <p:cNvSpPr>
              <a:spLocks/>
            </p:cNvSpPr>
            <p:nvPr/>
          </p:nvSpPr>
          <p:spPr bwMode="auto">
            <a:xfrm>
              <a:off x="2066925" y="4160280"/>
              <a:ext cx="77934" cy="51604"/>
            </a:xfrm>
            <a:custGeom>
              <a:avLst/>
              <a:gdLst>
                <a:gd name="T0" fmla="*/ 10 w 95"/>
                <a:gd name="T1" fmla="*/ 5 h 64"/>
                <a:gd name="T2" fmla="*/ 10 w 95"/>
                <a:gd name="T3" fmla="*/ 5 h 64"/>
                <a:gd name="T4" fmla="*/ 14 w 95"/>
                <a:gd name="T5" fmla="*/ 5 h 64"/>
                <a:gd name="T6" fmla="*/ 20 w 95"/>
                <a:gd name="T7" fmla="*/ 5 h 64"/>
                <a:gd name="T8" fmla="*/ 20 w 95"/>
                <a:gd name="T9" fmla="*/ 0 h 64"/>
                <a:gd name="T10" fmla="*/ 24 w 95"/>
                <a:gd name="T11" fmla="*/ 0 h 64"/>
                <a:gd name="T12" fmla="*/ 24 w 95"/>
                <a:gd name="T13" fmla="*/ 5 h 64"/>
                <a:gd name="T14" fmla="*/ 29 w 95"/>
                <a:gd name="T15" fmla="*/ 5 h 64"/>
                <a:gd name="T16" fmla="*/ 34 w 95"/>
                <a:gd name="T17" fmla="*/ 11 h 64"/>
                <a:gd name="T18" fmla="*/ 34 w 95"/>
                <a:gd name="T19" fmla="*/ 16 h 64"/>
                <a:gd name="T20" fmla="*/ 39 w 95"/>
                <a:gd name="T21" fmla="*/ 16 h 64"/>
                <a:gd name="T22" fmla="*/ 39 w 95"/>
                <a:gd name="T23" fmla="*/ 21 h 64"/>
                <a:gd name="T24" fmla="*/ 44 w 95"/>
                <a:gd name="T25" fmla="*/ 21 h 64"/>
                <a:gd name="T26" fmla="*/ 44 w 95"/>
                <a:gd name="T27" fmla="*/ 27 h 64"/>
                <a:gd name="T28" fmla="*/ 44 w 95"/>
                <a:gd name="T29" fmla="*/ 32 h 64"/>
                <a:gd name="T30" fmla="*/ 48 w 95"/>
                <a:gd name="T31" fmla="*/ 32 h 64"/>
                <a:gd name="T32" fmla="*/ 44 w 95"/>
                <a:gd name="T33" fmla="*/ 37 h 64"/>
                <a:gd name="T34" fmla="*/ 48 w 95"/>
                <a:gd name="T35" fmla="*/ 37 h 64"/>
                <a:gd name="T36" fmla="*/ 44 w 95"/>
                <a:gd name="T37" fmla="*/ 37 h 64"/>
                <a:gd name="T38" fmla="*/ 39 w 95"/>
                <a:gd name="T39" fmla="*/ 37 h 64"/>
                <a:gd name="T40" fmla="*/ 34 w 95"/>
                <a:gd name="T41" fmla="*/ 37 h 64"/>
                <a:gd name="T42" fmla="*/ 29 w 95"/>
                <a:gd name="T43" fmla="*/ 32 h 64"/>
                <a:gd name="T44" fmla="*/ 24 w 95"/>
                <a:gd name="T45" fmla="*/ 32 h 64"/>
                <a:gd name="T46" fmla="*/ 20 w 95"/>
                <a:gd name="T47" fmla="*/ 32 h 64"/>
                <a:gd name="T48" fmla="*/ 20 w 95"/>
                <a:gd name="T49" fmla="*/ 37 h 64"/>
                <a:gd name="T50" fmla="*/ 14 w 95"/>
                <a:gd name="T51" fmla="*/ 37 h 64"/>
                <a:gd name="T52" fmla="*/ 10 w 95"/>
                <a:gd name="T53" fmla="*/ 37 h 64"/>
                <a:gd name="T54" fmla="*/ 5 w 95"/>
                <a:gd name="T55" fmla="*/ 37 h 64"/>
                <a:gd name="T56" fmla="*/ 5 w 95"/>
                <a:gd name="T57" fmla="*/ 32 h 64"/>
                <a:gd name="T58" fmla="*/ 10 w 95"/>
                <a:gd name="T59" fmla="*/ 32 h 64"/>
                <a:gd name="T60" fmla="*/ 14 w 95"/>
                <a:gd name="T61" fmla="*/ 32 h 64"/>
                <a:gd name="T62" fmla="*/ 14 w 95"/>
                <a:gd name="T63" fmla="*/ 27 h 64"/>
                <a:gd name="T64" fmla="*/ 20 w 95"/>
                <a:gd name="T65" fmla="*/ 27 h 64"/>
                <a:gd name="T66" fmla="*/ 24 w 95"/>
                <a:gd name="T67" fmla="*/ 32 h 64"/>
                <a:gd name="T68" fmla="*/ 29 w 95"/>
                <a:gd name="T69" fmla="*/ 32 h 64"/>
                <a:gd name="T70" fmla="*/ 29 w 95"/>
                <a:gd name="T71" fmla="*/ 27 h 64"/>
                <a:gd name="T72" fmla="*/ 24 w 95"/>
                <a:gd name="T73" fmla="*/ 27 h 64"/>
                <a:gd name="T74" fmla="*/ 20 w 95"/>
                <a:gd name="T75" fmla="*/ 27 h 64"/>
                <a:gd name="T76" fmla="*/ 14 w 95"/>
                <a:gd name="T77" fmla="*/ 27 h 64"/>
                <a:gd name="T78" fmla="*/ 10 w 95"/>
                <a:gd name="T79" fmla="*/ 27 h 64"/>
                <a:gd name="T80" fmla="*/ 5 w 95"/>
                <a:gd name="T81" fmla="*/ 27 h 64"/>
                <a:gd name="T82" fmla="*/ 5 w 95"/>
                <a:gd name="T83" fmla="*/ 21 h 64"/>
                <a:gd name="T84" fmla="*/ 0 w 95"/>
                <a:gd name="T85" fmla="*/ 16 h 64"/>
                <a:gd name="T86" fmla="*/ 5 w 95"/>
                <a:gd name="T87" fmla="*/ 16 h 64"/>
                <a:gd name="T88" fmla="*/ 10 w 95"/>
                <a:gd name="T89" fmla="*/ 11 h 64"/>
                <a:gd name="T90" fmla="*/ 10 w 95"/>
                <a:gd name="T91" fmla="*/ 5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"/>
                <a:gd name="T139" fmla="*/ 0 h 64"/>
                <a:gd name="T140" fmla="*/ 95 w 95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" h="64">
                  <a:moveTo>
                    <a:pt x="19" y="9"/>
                  </a:moveTo>
                  <a:lnTo>
                    <a:pt x="19" y="9"/>
                  </a:lnTo>
                  <a:lnTo>
                    <a:pt x="28" y="9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75" y="27"/>
                  </a:lnTo>
                  <a:lnTo>
                    <a:pt x="75" y="36"/>
                  </a:lnTo>
                  <a:lnTo>
                    <a:pt x="85" y="36"/>
                  </a:lnTo>
                  <a:lnTo>
                    <a:pt x="85" y="45"/>
                  </a:lnTo>
                  <a:lnTo>
                    <a:pt x="85" y="54"/>
                  </a:lnTo>
                  <a:lnTo>
                    <a:pt x="94" y="54"/>
                  </a:lnTo>
                  <a:lnTo>
                    <a:pt x="85" y="63"/>
                  </a:lnTo>
                  <a:lnTo>
                    <a:pt x="94" y="63"/>
                  </a:lnTo>
                  <a:lnTo>
                    <a:pt x="85" y="63"/>
                  </a:lnTo>
                  <a:lnTo>
                    <a:pt x="75" y="63"/>
                  </a:lnTo>
                  <a:lnTo>
                    <a:pt x="66" y="63"/>
                  </a:lnTo>
                  <a:lnTo>
                    <a:pt x="56" y="54"/>
                  </a:lnTo>
                  <a:lnTo>
                    <a:pt x="47" y="54"/>
                  </a:lnTo>
                  <a:lnTo>
                    <a:pt x="38" y="54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9" y="63"/>
                  </a:lnTo>
                  <a:lnTo>
                    <a:pt x="9" y="54"/>
                  </a:lnTo>
                  <a:lnTo>
                    <a:pt x="19" y="54"/>
                  </a:lnTo>
                  <a:lnTo>
                    <a:pt x="28" y="54"/>
                  </a:lnTo>
                  <a:lnTo>
                    <a:pt x="28" y="45"/>
                  </a:lnTo>
                  <a:lnTo>
                    <a:pt x="38" y="45"/>
                  </a:lnTo>
                  <a:lnTo>
                    <a:pt x="47" y="54"/>
                  </a:lnTo>
                  <a:lnTo>
                    <a:pt x="56" y="54"/>
                  </a:lnTo>
                  <a:lnTo>
                    <a:pt x="56" y="45"/>
                  </a:lnTo>
                  <a:lnTo>
                    <a:pt x="47" y="45"/>
                  </a:lnTo>
                  <a:lnTo>
                    <a:pt x="38" y="45"/>
                  </a:lnTo>
                  <a:lnTo>
                    <a:pt x="28" y="45"/>
                  </a:lnTo>
                  <a:lnTo>
                    <a:pt x="19" y="45"/>
                  </a:lnTo>
                  <a:lnTo>
                    <a:pt x="9" y="45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19" y="18"/>
                  </a:lnTo>
                  <a:lnTo>
                    <a:pt x="19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1446"/>
            <p:cNvSpPr>
              <a:spLocks/>
            </p:cNvSpPr>
            <p:nvPr/>
          </p:nvSpPr>
          <p:spPr bwMode="auto">
            <a:xfrm>
              <a:off x="2066925" y="4160280"/>
              <a:ext cx="85150" cy="59752"/>
            </a:xfrm>
            <a:custGeom>
              <a:avLst/>
              <a:gdLst>
                <a:gd name="T0" fmla="*/ 11 w 105"/>
                <a:gd name="T1" fmla="*/ 6 h 75"/>
                <a:gd name="T2" fmla="*/ 16 w 105"/>
                <a:gd name="T3" fmla="*/ 6 h 75"/>
                <a:gd name="T4" fmla="*/ 22 w 105"/>
                <a:gd name="T5" fmla="*/ 6 h 75"/>
                <a:gd name="T6" fmla="*/ 22 w 105"/>
                <a:gd name="T7" fmla="*/ 0 h 75"/>
                <a:gd name="T8" fmla="*/ 27 w 105"/>
                <a:gd name="T9" fmla="*/ 0 h 75"/>
                <a:gd name="T10" fmla="*/ 27 w 105"/>
                <a:gd name="T11" fmla="*/ 6 h 75"/>
                <a:gd name="T12" fmla="*/ 32 w 105"/>
                <a:gd name="T13" fmla="*/ 6 h 75"/>
                <a:gd name="T14" fmla="*/ 38 w 105"/>
                <a:gd name="T15" fmla="*/ 12 h 75"/>
                <a:gd name="T16" fmla="*/ 38 w 105"/>
                <a:gd name="T17" fmla="*/ 19 h 75"/>
                <a:gd name="T18" fmla="*/ 43 w 105"/>
                <a:gd name="T19" fmla="*/ 19 h 75"/>
                <a:gd name="T20" fmla="*/ 43 w 105"/>
                <a:gd name="T21" fmla="*/ 25 h 75"/>
                <a:gd name="T22" fmla="*/ 48 w 105"/>
                <a:gd name="T23" fmla="*/ 25 h 75"/>
                <a:gd name="T24" fmla="*/ 48 w 105"/>
                <a:gd name="T25" fmla="*/ 31 h 75"/>
                <a:gd name="T26" fmla="*/ 48 w 105"/>
                <a:gd name="T27" fmla="*/ 37 h 75"/>
                <a:gd name="T28" fmla="*/ 53 w 105"/>
                <a:gd name="T29" fmla="*/ 37 h 75"/>
                <a:gd name="T30" fmla="*/ 48 w 105"/>
                <a:gd name="T31" fmla="*/ 43 h 75"/>
                <a:gd name="T32" fmla="*/ 53 w 105"/>
                <a:gd name="T33" fmla="*/ 43 h 75"/>
                <a:gd name="T34" fmla="*/ 48 w 105"/>
                <a:gd name="T35" fmla="*/ 43 h 75"/>
                <a:gd name="T36" fmla="*/ 43 w 105"/>
                <a:gd name="T37" fmla="*/ 43 h 75"/>
                <a:gd name="T38" fmla="*/ 38 w 105"/>
                <a:gd name="T39" fmla="*/ 43 h 75"/>
                <a:gd name="T40" fmla="*/ 32 w 105"/>
                <a:gd name="T41" fmla="*/ 37 h 75"/>
                <a:gd name="T42" fmla="*/ 27 w 105"/>
                <a:gd name="T43" fmla="*/ 37 h 75"/>
                <a:gd name="T44" fmla="*/ 22 w 105"/>
                <a:gd name="T45" fmla="*/ 37 h 75"/>
                <a:gd name="T46" fmla="*/ 22 w 105"/>
                <a:gd name="T47" fmla="*/ 43 h 75"/>
                <a:gd name="T48" fmla="*/ 16 w 105"/>
                <a:gd name="T49" fmla="*/ 43 h 75"/>
                <a:gd name="T50" fmla="*/ 11 w 105"/>
                <a:gd name="T51" fmla="*/ 43 h 75"/>
                <a:gd name="T52" fmla="*/ 5 w 105"/>
                <a:gd name="T53" fmla="*/ 43 h 75"/>
                <a:gd name="T54" fmla="*/ 5 w 105"/>
                <a:gd name="T55" fmla="*/ 37 h 75"/>
                <a:gd name="T56" fmla="*/ 11 w 105"/>
                <a:gd name="T57" fmla="*/ 37 h 75"/>
                <a:gd name="T58" fmla="*/ 16 w 105"/>
                <a:gd name="T59" fmla="*/ 37 h 75"/>
                <a:gd name="T60" fmla="*/ 16 w 105"/>
                <a:gd name="T61" fmla="*/ 31 h 75"/>
                <a:gd name="T62" fmla="*/ 22 w 105"/>
                <a:gd name="T63" fmla="*/ 31 h 75"/>
                <a:gd name="T64" fmla="*/ 27 w 105"/>
                <a:gd name="T65" fmla="*/ 37 h 75"/>
                <a:gd name="T66" fmla="*/ 32 w 105"/>
                <a:gd name="T67" fmla="*/ 37 h 75"/>
                <a:gd name="T68" fmla="*/ 32 w 105"/>
                <a:gd name="T69" fmla="*/ 31 h 75"/>
                <a:gd name="T70" fmla="*/ 27 w 105"/>
                <a:gd name="T71" fmla="*/ 31 h 75"/>
                <a:gd name="T72" fmla="*/ 22 w 105"/>
                <a:gd name="T73" fmla="*/ 31 h 75"/>
                <a:gd name="T74" fmla="*/ 16 w 105"/>
                <a:gd name="T75" fmla="*/ 31 h 75"/>
                <a:gd name="T76" fmla="*/ 11 w 105"/>
                <a:gd name="T77" fmla="*/ 31 h 75"/>
                <a:gd name="T78" fmla="*/ 5 w 105"/>
                <a:gd name="T79" fmla="*/ 31 h 75"/>
                <a:gd name="T80" fmla="*/ 5 w 105"/>
                <a:gd name="T81" fmla="*/ 25 h 75"/>
                <a:gd name="T82" fmla="*/ 0 w 105"/>
                <a:gd name="T83" fmla="*/ 19 h 75"/>
                <a:gd name="T84" fmla="*/ 5 w 105"/>
                <a:gd name="T85" fmla="*/ 19 h 75"/>
                <a:gd name="T86" fmla="*/ 11 w 105"/>
                <a:gd name="T87" fmla="*/ 12 h 75"/>
                <a:gd name="T88" fmla="*/ 11 w 105"/>
                <a:gd name="T89" fmla="*/ 6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"/>
                <a:gd name="T136" fmla="*/ 0 h 75"/>
                <a:gd name="T137" fmla="*/ 105 w 105"/>
                <a:gd name="T138" fmla="*/ 75 h 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" h="75">
                  <a:moveTo>
                    <a:pt x="21" y="11"/>
                  </a:moveTo>
                  <a:lnTo>
                    <a:pt x="31" y="11"/>
                  </a:lnTo>
                  <a:lnTo>
                    <a:pt x="42" y="11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11"/>
                  </a:lnTo>
                  <a:lnTo>
                    <a:pt x="62" y="11"/>
                  </a:lnTo>
                  <a:lnTo>
                    <a:pt x="73" y="21"/>
                  </a:lnTo>
                  <a:lnTo>
                    <a:pt x="73" y="32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94" y="42"/>
                  </a:lnTo>
                  <a:lnTo>
                    <a:pt x="94" y="53"/>
                  </a:lnTo>
                  <a:lnTo>
                    <a:pt x="94" y="63"/>
                  </a:lnTo>
                  <a:lnTo>
                    <a:pt x="104" y="63"/>
                  </a:lnTo>
                  <a:lnTo>
                    <a:pt x="94" y="74"/>
                  </a:lnTo>
                  <a:lnTo>
                    <a:pt x="104" y="74"/>
                  </a:lnTo>
                  <a:lnTo>
                    <a:pt x="94" y="74"/>
                  </a:lnTo>
                  <a:lnTo>
                    <a:pt x="83" y="74"/>
                  </a:lnTo>
                  <a:lnTo>
                    <a:pt x="73" y="74"/>
                  </a:lnTo>
                  <a:lnTo>
                    <a:pt x="62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42" y="74"/>
                  </a:lnTo>
                  <a:lnTo>
                    <a:pt x="31" y="74"/>
                  </a:lnTo>
                  <a:lnTo>
                    <a:pt x="21" y="74"/>
                  </a:lnTo>
                  <a:lnTo>
                    <a:pt x="10" y="74"/>
                  </a:lnTo>
                  <a:lnTo>
                    <a:pt x="10" y="63"/>
                  </a:lnTo>
                  <a:lnTo>
                    <a:pt x="21" y="63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42" y="53"/>
                  </a:lnTo>
                  <a:lnTo>
                    <a:pt x="52" y="63"/>
                  </a:lnTo>
                  <a:lnTo>
                    <a:pt x="62" y="63"/>
                  </a:lnTo>
                  <a:lnTo>
                    <a:pt x="62" y="53"/>
                  </a:lnTo>
                  <a:lnTo>
                    <a:pt x="52" y="53"/>
                  </a:lnTo>
                  <a:lnTo>
                    <a:pt x="42" y="53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10" y="53"/>
                  </a:lnTo>
                  <a:lnTo>
                    <a:pt x="10" y="42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21" y="21"/>
                  </a:lnTo>
                  <a:lnTo>
                    <a:pt x="2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1447"/>
            <p:cNvSpPr>
              <a:spLocks/>
            </p:cNvSpPr>
            <p:nvPr/>
          </p:nvSpPr>
          <p:spPr bwMode="auto">
            <a:xfrm>
              <a:off x="2126097" y="4252624"/>
              <a:ext cx="34637" cy="33950"/>
            </a:xfrm>
            <a:custGeom>
              <a:avLst/>
              <a:gdLst>
                <a:gd name="T0" fmla="*/ 0 w 43"/>
                <a:gd name="T1" fmla="*/ 6 h 42"/>
                <a:gd name="T2" fmla="*/ 0 w 43"/>
                <a:gd name="T3" fmla="*/ 0 h 42"/>
                <a:gd name="T4" fmla="*/ 6 w 43"/>
                <a:gd name="T5" fmla="*/ 0 h 42"/>
                <a:gd name="T6" fmla="*/ 11 w 43"/>
                <a:gd name="T7" fmla="*/ 0 h 42"/>
                <a:gd name="T8" fmla="*/ 16 w 43"/>
                <a:gd name="T9" fmla="*/ 0 h 42"/>
                <a:gd name="T10" fmla="*/ 16 w 43"/>
                <a:gd name="T11" fmla="*/ 6 h 42"/>
                <a:gd name="T12" fmla="*/ 21 w 43"/>
                <a:gd name="T13" fmla="*/ 6 h 42"/>
                <a:gd name="T14" fmla="*/ 21 w 43"/>
                <a:gd name="T15" fmla="*/ 13 h 42"/>
                <a:gd name="T16" fmla="*/ 16 w 43"/>
                <a:gd name="T17" fmla="*/ 13 h 42"/>
                <a:gd name="T18" fmla="*/ 21 w 43"/>
                <a:gd name="T19" fmla="*/ 13 h 42"/>
                <a:gd name="T20" fmla="*/ 21 w 43"/>
                <a:gd name="T21" fmla="*/ 18 h 42"/>
                <a:gd name="T22" fmla="*/ 16 w 43"/>
                <a:gd name="T23" fmla="*/ 18 h 42"/>
                <a:gd name="T24" fmla="*/ 16 w 43"/>
                <a:gd name="T25" fmla="*/ 24 h 42"/>
                <a:gd name="T26" fmla="*/ 11 w 43"/>
                <a:gd name="T27" fmla="*/ 24 h 42"/>
                <a:gd name="T28" fmla="*/ 6 w 43"/>
                <a:gd name="T29" fmla="*/ 24 h 42"/>
                <a:gd name="T30" fmla="*/ 6 w 43"/>
                <a:gd name="T31" fmla="*/ 18 h 42"/>
                <a:gd name="T32" fmla="*/ 0 w 43"/>
                <a:gd name="T33" fmla="*/ 18 h 42"/>
                <a:gd name="T34" fmla="*/ 0 w 43"/>
                <a:gd name="T35" fmla="*/ 13 h 42"/>
                <a:gd name="T36" fmla="*/ 0 w 43"/>
                <a:gd name="T37" fmla="*/ 6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42"/>
                <a:gd name="T59" fmla="*/ 43 w 4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42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32" y="21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2" y="31"/>
                  </a:lnTo>
                  <a:lnTo>
                    <a:pt x="32" y="41"/>
                  </a:lnTo>
                  <a:lnTo>
                    <a:pt x="21" y="41"/>
                  </a:lnTo>
                  <a:lnTo>
                    <a:pt x="11" y="41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1448"/>
            <p:cNvSpPr>
              <a:spLocks/>
            </p:cNvSpPr>
            <p:nvPr/>
          </p:nvSpPr>
          <p:spPr bwMode="auto">
            <a:xfrm>
              <a:off x="2811630" y="4228180"/>
              <a:ext cx="116901" cy="157528"/>
            </a:xfrm>
            <a:custGeom>
              <a:avLst/>
              <a:gdLst>
                <a:gd name="T0" fmla="*/ 64 w 146"/>
                <a:gd name="T1" fmla="*/ 0 h 199"/>
                <a:gd name="T2" fmla="*/ 73 w 146"/>
                <a:gd name="T3" fmla="*/ 0 h 199"/>
                <a:gd name="T4" fmla="*/ 68 w 146"/>
                <a:gd name="T5" fmla="*/ 6 h 199"/>
                <a:gd name="T6" fmla="*/ 73 w 146"/>
                <a:gd name="T7" fmla="*/ 12 h 199"/>
                <a:gd name="T8" fmla="*/ 73 w 146"/>
                <a:gd name="T9" fmla="*/ 12 h 199"/>
                <a:gd name="T10" fmla="*/ 68 w 146"/>
                <a:gd name="T11" fmla="*/ 18 h 199"/>
                <a:gd name="T12" fmla="*/ 64 w 146"/>
                <a:gd name="T13" fmla="*/ 29 h 199"/>
                <a:gd name="T14" fmla="*/ 59 w 146"/>
                <a:gd name="T15" fmla="*/ 41 h 199"/>
                <a:gd name="T16" fmla="*/ 54 w 146"/>
                <a:gd name="T17" fmla="*/ 52 h 199"/>
                <a:gd name="T18" fmla="*/ 49 w 146"/>
                <a:gd name="T19" fmla="*/ 58 h 199"/>
                <a:gd name="T20" fmla="*/ 44 w 146"/>
                <a:gd name="T21" fmla="*/ 70 h 199"/>
                <a:gd name="T22" fmla="*/ 39 w 146"/>
                <a:gd name="T23" fmla="*/ 76 h 199"/>
                <a:gd name="T24" fmla="*/ 29 w 146"/>
                <a:gd name="T25" fmla="*/ 88 h 199"/>
                <a:gd name="T26" fmla="*/ 20 w 146"/>
                <a:gd name="T27" fmla="*/ 93 h 199"/>
                <a:gd name="T28" fmla="*/ 10 w 146"/>
                <a:gd name="T29" fmla="*/ 105 h 199"/>
                <a:gd name="T30" fmla="*/ 0 w 146"/>
                <a:gd name="T31" fmla="*/ 116 h 199"/>
                <a:gd name="T32" fmla="*/ 0 w 146"/>
                <a:gd name="T33" fmla="*/ 105 h 199"/>
                <a:gd name="T34" fmla="*/ 0 w 146"/>
                <a:gd name="T35" fmla="*/ 93 h 199"/>
                <a:gd name="T36" fmla="*/ 0 w 146"/>
                <a:gd name="T37" fmla="*/ 82 h 199"/>
                <a:gd name="T38" fmla="*/ 0 w 146"/>
                <a:gd name="T39" fmla="*/ 64 h 199"/>
                <a:gd name="T40" fmla="*/ 5 w 146"/>
                <a:gd name="T41" fmla="*/ 64 h 199"/>
                <a:gd name="T42" fmla="*/ 15 w 146"/>
                <a:gd name="T43" fmla="*/ 64 h 199"/>
                <a:gd name="T44" fmla="*/ 20 w 146"/>
                <a:gd name="T45" fmla="*/ 58 h 199"/>
                <a:gd name="T46" fmla="*/ 34 w 146"/>
                <a:gd name="T47" fmla="*/ 52 h 199"/>
                <a:gd name="T48" fmla="*/ 49 w 146"/>
                <a:gd name="T49" fmla="*/ 35 h 199"/>
                <a:gd name="T50" fmla="*/ 39 w 146"/>
                <a:gd name="T51" fmla="*/ 29 h 199"/>
                <a:gd name="T52" fmla="*/ 20 w 146"/>
                <a:gd name="T53" fmla="*/ 24 h 199"/>
                <a:gd name="T54" fmla="*/ 15 w 146"/>
                <a:gd name="T55" fmla="*/ 12 h 199"/>
                <a:gd name="T56" fmla="*/ 10 w 146"/>
                <a:gd name="T57" fmla="*/ 6 h 199"/>
                <a:gd name="T58" fmla="*/ 15 w 146"/>
                <a:gd name="T59" fmla="*/ 0 h 199"/>
                <a:gd name="T60" fmla="*/ 20 w 146"/>
                <a:gd name="T61" fmla="*/ 6 h 199"/>
                <a:gd name="T62" fmla="*/ 24 w 146"/>
                <a:gd name="T63" fmla="*/ 12 h 199"/>
                <a:gd name="T64" fmla="*/ 34 w 146"/>
                <a:gd name="T65" fmla="*/ 6 h 199"/>
                <a:gd name="T66" fmla="*/ 39 w 146"/>
                <a:gd name="T67" fmla="*/ 6 h 199"/>
                <a:gd name="T68" fmla="*/ 49 w 146"/>
                <a:gd name="T69" fmla="*/ 6 h 199"/>
                <a:gd name="T70" fmla="*/ 59 w 146"/>
                <a:gd name="T71" fmla="*/ 6 h 199"/>
                <a:gd name="T72" fmla="*/ 64 w 146"/>
                <a:gd name="T73" fmla="*/ 0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99"/>
                <a:gd name="T113" fmla="*/ 146 w 146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99">
                  <a:moveTo>
                    <a:pt x="126" y="0"/>
                  </a:moveTo>
                  <a:lnTo>
                    <a:pt x="126" y="0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35" y="10"/>
                  </a:lnTo>
                  <a:lnTo>
                    <a:pt x="145" y="10"/>
                  </a:lnTo>
                  <a:lnTo>
                    <a:pt x="145" y="20"/>
                  </a:lnTo>
                  <a:lnTo>
                    <a:pt x="135" y="20"/>
                  </a:lnTo>
                  <a:lnTo>
                    <a:pt x="145" y="20"/>
                  </a:lnTo>
                  <a:lnTo>
                    <a:pt x="135" y="20"/>
                  </a:lnTo>
                  <a:lnTo>
                    <a:pt x="135" y="30"/>
                  </a:lnTo>
                  <a:lnTo>
                    <a:pt x="135" y="4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116" y="69"/>
                  </a:lnTo>
                  <a:lnTo>
                    <a:pt x="116" y="79"/>
                  </a:lnTo>
                  <a:lnTo>
                    <a:pt x="106" y="89"/>
                  </a:lnTo>
                  <a:lnTo>
                    <a:pt x="106" y="99"/>
                  </a:lnTo>
                  <a:lnTo>
                    <a:pt x="97" y="99"/>
                  </a:lnTo>
                  <a:lnTo>
                    <a:pt x="97" y="109"/>
                  </a:lnTo>
                  <a:lnTo>
                    <a:pt x="87" y="119"/>
                  </a:lnTo>
                  <a:lnTo>
                    <a:pt x="77" y="119"/>
                  </a:lnTo>
                  <a:lnTo>
                    <a:pt x="77" y="129"/>
                  </a:lnTo>
                  <a:lnTo>
                    <a:pt x="68" y="139"/>
                  </a:lnTo>
                  <a:lnTo>
                    <a:pt x="58" y="149"/>
                  </a:lnTo>
                  <a:lnTo>
                    <a:pt x="48" y="149"/>
                  </a:lnTo>
                  <a:lnTo>
                    <a:pt x="39" y="158"/>
                  </a:lnTo>
                  <a:lnTo>
                    <a:pt x="29" y="168"/>
                  </a:lnTo>
                  <a:lnTo>
                    <a:pt x="19" y="178"/>
                  </a:lnTo>
                  <a:lnTo>
                    <a:pt x="10" y="188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8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10" y="109"/>
                  </a:lnTo>
                  <a:lnTo>
                    <a:pt x="19" y="109"/>
                  </a:lnTo>
                  <a:lnTo>
                    <a:pt x="29" y="109"/>
                  </a:lnTo>
                  <a:lnTo>
                    <a:pt x="29" y="99"/>
                  </a:lnTo>
                  <a:lnTo>
                    <a:pt x="39" y="99"/>
                  </a:lnTo>
                  <a:lnTo>
                    <a:pt x="58" y="99"/>
                  </a:lnTo>
                  <a:lnTo>
                    <a:pt x="68" y="89"/>
                  </a:lnTo>
                  <a:lnTo>
                    <a:pt x="77" y="6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77" y="50"/>
                  </a:lnTo>
                  <a:lnTo>
                    <a:pt x="58" y="50"/>
                  </a:lnTo>
                  <a:lnTo>
                    <a:pt x="39" y="40"/>
                  </a:lnTo>
                  <a:lnTo>
                    <a:pt x="29" y="3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39" y="10"/>
                  </a:lnTo>
                  <a:lnTo>
                    <a:pt x="39" y="20"/>
                  </a:lnTo>
                  <a:lnTo>
                    <a:pt x="48" y="20"/>
                  </a:lnTo>
                  <a:lnTo>
                    <a:pt x="58" y="20"/>
                  </a:lnTo>
                  <a:lnTo>
                    <a:pt x="68" y="10"/>
                  </a:lnTo>
                  <a:lnTo>
                    <a:pt x="77" y="20"/>
                  </a:lnTo>
                  <a:lnTo>
                    <a:pt x="77" y="10"/>
                  </a:lnTo>
                  <a:lnTo>
                    <a:pt x="87" y="10"/>
                  </a:lnTo>
                  <a:lnTo>
                    <a:pt x="97" y="10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1449"/>
            <p:cNvSpPr>
              <a:spLocks/>
            </p:cNvSpPr>
            <p:nvPr/>
          </p:nvSpPr>
          <p:spPr bwMode="auto">
            <a:xfrm>
              <a:off x="2811630" y="4228180"/>
              <a:ext cx="125560" cy="167034"/>
            </a:xfrm>
            <a:custGeom>
              <a:avLst/>
              <a:gdLst>
                <a:gd name="T0" fmla="*/ 73 w 157"/>
                <a:gd name="T1" fmla="*/ 0 h 209"/>
                <a:gd name="T2" fmla="*/ 73 w 157"/>
                <a:gd name="T3" fmla="*/ 0 h 209"/>
                <a:gd name="T4" fmla="*/ 78 w 157"/>
                <a:gd name="T5" fmla="*/ 6 h 209"/>
                <a:gd name="T6" fmla="*/ 73 w 157"/>
                <a:gd name="T7" fmla="*/ 12 h 209"/>
                <a:gd name="T8" fmla="*/ 73 w 157"/>
                <a:gd name="T9" fmla="*/ 12 h 209"/>
                <a:gd name="T10" fmla="*/ 73 w 157"/>
                <a:gd name="T11" fmla="*/ 25 h 209"/>
                <a:gd name="T12" fmla="*/ 68 w 157"/>
                <a:gd name="T13" fmla="*/ 36 h 209"/>
                <a:gd name="T14" fmla="*/ 63 w 157"/>
                <a:gd name="T15" fmla="*/ 49 h 209"/>
                <a:gd name="T16" fmla="*/ 57 w 157"/>
                <a:gd name="T17" fmla="*/ 61 h 209"/>
                <a:gd name="T18" fmla="*/ 52 w 157"/>
                <a:gd name="T19" fmla="*/ 67 h 209"/>
                <a:gd name="T20" fmla="*/ 42 w 157"/>
                <a:gd name="T21" fmla="*/ 74 h 209"/>
                <a:gd name="T22" fmla="*/ 37 w 157"/>
                <a:gd name="T23" fmla="*/ 86 h 209"/>
                <a:gd name="T24" fmla="*/ 26 w 157"/>
                <a:gd name="T25" fmla="*/ 92 h 209"/>
                <a:gd name="T26" fmla="*/ 16 w 157"/>
                <a:gd name="T27" fmla="*/ 104 h 209"/>
                <a:gd name="T28" fmla="*/ 5 w 157"/>
                <a:gd name="T29" fmla="*/ 117 h 209"/>
                <a:gd name="T30" fmla="*/ 0 w 157"/>
                <a:gd name="T31" fmla="*/ 117 h 209"/>
                <a:gd name="T32" fmla="*/ 0 w 157"/>
                <a:gd name="T33" fmla="*/ 104 h 209"/>
                <a:gd name="T34" fmla="*/ 0 w 157"/>
                <a:gd name="T35" fmla="*/ 92 h 209"/>
                <a:gd name="T36" fmla="*/ 0 w 157"/>
                <a:gd name="T37" fmla="*/ 79 h 209"/>
                <a:gd name="T38" fmla="*/ 5 w 157"/>
                <a:gd name="T39" fmla="*/ 74 h 209"/>
                <a:gd name="T40" fmla="*/ 11 w 157"/>
                <a:gd name="T41" fmla="*/ 67 h 209"/>
                <a:gd name="T42" fmla="*/ 16 w 157"/>
                <a:gd name="T43" fmla="*/ 61 h 209"/>
                <a:gd name="T44" fmla="*/ 31 w 157"/>
                <a:gd name="T45" fmla="*/ 61 h 209"/>
                <a:gd name="T46" fmla="*/ 42 w 157"/>
                <a:gd name="T47" fmla="*/ 43 h 209"/>
                <a:gd name="T48" fmla="*/ 47 w 157"/>
                <a:gd name="T49" fmla="*/ 36 h 209"/>
                <a:gd name="T50" fmla="*/ 31 w 157"/>
                <a:gd name="T51" fmla="*/ 31 h 209"/>
                <a:gd name="T52" fmla="*/ 16 w 157"/>
                <a:gd name="T53" fmla="*/ 18 h 209"/>
                <a:gd name="T54" fmla="*/ 11 w 157"/>
                <a:gd name="T55" fmla="*/ 12 h 209"/>
                <a:gd name="T56" fmla="*/ 16 w 157"/>
                <a:gd name="T57" fmla="*/ 6 h 209"/>
                <a:gd name="T58" fmla="*/ 16 w 157"/>
                <a:gd name="T59" fmla="*/ 6 h 209"/>
                <a:gd name="T60" fmla="*/ 21 w 157"/>
                <a:gd name="T61" fmla="*/ 12 h 209"/>
                <a:gd name="T62" fmla="*/ 31 w 157"/>
                <a:gd name="T63" fmla="*/ 12 h 209"/>
                <a:gd name="T64" fmla="*/ 42 w 157"/>
                <a:gd name="T65" fmla="*/ 12 h 209"/>
                <a:gd name="T66" fmla="*/ 47 w 157"/>
                <a:gd name="T67" fmla="*/ 6 h 209"/>
                <a:gd name="T68" fmla="*/ 57 w 157"/>
                <a:gd name="T69" fmla="*/ 6 h 209"/>
                <a:gd name="T70" fmla="*/ 63 w 157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7"/>
                <a:gd name="T109" fmla="*/ 0 h 209"/>
                <a:gd name="T110" fmla="*/ 157 w 157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7" h="209">
                  <a:moveTo>
                    <a:pt x="135" y="0"/>
                  </a:moveTo>
                  <a:lnTo>
                    <a:pt x="146" y="0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46" y="1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46" y="21"/>
                  </a:lnTo>
                  <a:lnTo>
                    <a:pt x="156" y="21"/>
                  </a:lnTo>
                  <a:lnTo>
                    <a:pt x="146" y="21"/>
                  </a:lnTo>
                  <a:lnTo>
                    <a:pt x="146" y="31"/>
                  </a:lnTo>
                  <a:lnTo>
                    <a:pt x="146" y="42"/>
                  </a:lnTo>
                  <a:lnTo>
                    <a:pt x="135" y="52"/>
                  </a:lnTo>
                  <a:lnTo>
                    <a:pt x="135" y="62"/>
                  </a:lnTo>
                  <a:lnTo>
                    <a:pt x="125" y="73"/>
                  </a:lnTo>
                  <a:lnTo>
                    <a:pt x="125" y="83"/>
                  </a:lnTo>
                  <a:lnTo>
                    <a:pt x="114" y="94"/>
                  </a:lnTo>
                  <a:lnTo>
                    <a:pt x="114" y="104"/>
                  </a:lnTo>
                  <a:lnTo>
                    <a:pt x="104" y="104"/>
                  </a:lnTo>
                  <a:lnTo>
                    <a:pt x="104" y="114"/>
                  </a:lnTo>
                  <a:lnTo>
                    <a:pt x="94" y="125"/>
                  </a:lnTo>
                  <a:lnTo>
                    <a:pt x="83" y="125"/>
                  </a:lnTo>
                  <a:lnTo>
                    <a:pt x="83" y="135"/>
                  </a:lnTo>
                  <a:lnTo>
                    <a:pt x="73" y="146"/>
                  </a:lnTo>
                  <a:lnTo>
                    <a:pt x="62" y="156"/>
                  </a:lnTo>
                  <a:lnTo>
                    <a:pt x="52" y="156"/>
                  </a:lnTo>
                  <a:lnTo>
                    <a:pt x="42" y="166"/>
                  </a:lnTo>
                  <a:lnTo>
                    <a:pt x="31" y="177"/>
                  </a:lnTo>
                  <a:lnTo>
                    <a:pt x="21" y="187"/>
                  </a:lnTo>
                  <a:lnTo>
                    <a:pt x="10" y="198"/>
                  </a:lnTo>
                  <a:lnTo>
                    <a:pt x="0" y="208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10" y="125"/>
                  </a:lnTo>
                  <a:lnTo>
                    <a:pt x="10" y="114"/>
                  </a:lnTo>
                  <a:lnTo>
                    <a:pt x="21" y="114"/>
                  </a:lnTo>
                  <a:lnTo>
                    <a:pt x="31" y="114"/>
                  </a:lnTo>
                  <a:lnTo>
                    <a:pt x="31" y="104"/>
                  </a:lnTo>
                  <a:lnTo>
                    <a:pt x="42" y="104"/>
                  </a:lnTo>
                  <a:lnTo>
                    <a:pt x="62" y="104"/>
                  </a:lnTo>
                  <a:lnTo>
                    <a:pt x="73" y="94"/>
                  </a:lnTo>
                  <a:lnTo>
                    <a:pt x="83" y="73"/>
                  </a:lnTo>
                  <a:lnTo>
                    <a:pt x="104" y="62"/>
                  </a:lnTo>
                  <a:lnTo>
                    <a:pt x="94" y="62"/>
                  </a:lnTo>
                  <a:lnTo>
                    <a:pt x="83" y="52"/>
                  </a:lnTo>
                  <a:lnTo>
                    <a:pt x="62" y="52"/>
                  </a:lnTo>
                  <a:lnTo>
                    <a:pt x="42" y="42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52" y="21"/>
                  </a:lnTo>
                  <a:lnTo>
                    <a:pt x="62" y="21"/>
                  </a:lnTo>
                  <a:lnTo>
                    <a:pt x="73" y="10"/>
                  </a:lnTo>
                  <a:lnTo>
                    <a:pt x="83" y="21"/>
                  </a:lnTo>
                  <a:lnTo>
                    <a:pt x="83" y="10"/>
                  </a:lnTo>
                  <a:lnTo>
                    <a:pt x="94" y="10"/>
                  </a:lnTo>
                  <a:lnTo>
                    <a:pt x="104" y="10"/>
                  </a:lnTo>
                  <a:lnTo>
                    <a:pt x="114" y="10"/>
                  </a:lnTo>
                  <a:lnTo>
                    <a:pt x="125" y="10"/>
                  </a:lnTo>
                  <a:lnTo>
                    <a:pt x="125" y="0"/>
                  </a:lnTo>
                  <a:lnTo>
                    <a:pt x="13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1450"/>
            <p:cNvSpPr>
              <a:spLocks/>
            </p:cNvSpPr>
            <p:nvPr/>
          </p:nvSpPr>
          <p:spPr bwMode="auto">
            <a:xfrm>
              <a:off x="2498449" y="4636939"/>
              <a:ext cx="203495" cy="167034"/>
            </a:xfrm>
            <a:custGeom>
              <a:avLst/>
              <a:gdLst>
                <a:gd name="T0" fmla="*/ 27 w 251"/>
                <a:gd name="T1" fmla="*/ 43 h 210"/>
                <a:gd name="T2" fmla="*/ 27 w 251"/>
                <a:gd name="T3" fmla="*/ 25 h 210"/>
                <a:gd name="T4" fmla="*/ 32 w 251"/>
                <a:gd name="T5" fmla="*/ 31 h 210"/>
                <a:gd name="T6" fmla="*/ 32 w 251"/>
                <a:gd name="T7" fmla="*/ 43 h 210"/>
                <a:gd name="T8" fmla="*/ 37 w 251"/>
                <a:gd name="T9" fmla="*/ 43 h 210"/>
                <a:gd name="T10" fmla="*/ 48 w 251"/>
                <a:gd name="T11" fmla="*/ 37 h 210"/>
                <a:gd name="T12" fmla="*/ 53 w 251"/>
                <a:gd name="T13" fmla="*/ 31 h 210"/>
                <a:gd name="T14" fmla="*/ 64 w 251"/>
                <a:gd name="T15" fmla="*/ 31 h 210"/>
                <a:gd name="T16" fmla="*/ 69 w 251"/>
                <a:gd name="T17" fmla="*/ 31 h 210"/>
                <a:gd name="T18" fmla="*/ 80 w 251"/>
                <a:gd name="T19" fmla="*/ 18 h 210"/>
                <a:gd name="T20" fmla="*/ 90 w 251"/>
                <a:gd name="T21" fmla="*/ 6 h 210"/>
                <a:gd name="T22" fmla="*/ 101 w 251"/>
                <a:gd name="T23" fmla="*/ 0 h 210"/>
                <a:gd name="T24" fmla="*/ 112 w 251"/>
                <a:gd name="T25" fmla="*/ 0 h 210"/>
                <a:gd name="T26" fmla="*/ 117 w 251"/>
                <a:gd name="T27" fmla="*/ 0 h 210"/>
                <a:gd name="T28" fmla="*/ 117 w 251"/>
                <a:gd name="T29" fmla="*/ 6 h 210"/>
                <a:gd name="T30" fmla="*/ 122 w 251"/>
                <a:gd name="T31" fmla="*/ 12 h 210"/>
                <a:gd name="T32" fmla="*/ 122 w 251"/>
                <a:gd name="T33" fmla="*/ 25 h 210"/>
                <a:gd name="T34" fmla="*/ 122 w 251"/>
                <a:gd name="T35" fmla="*/ 37 h 210"/>
                <a:gd name="T36" fmla="*/ 117 w 251"/>
                <a:gd name="T37" fmla="*/ 37 h 210"/>
                <a:gd name="T38" fmla="*/ 112 w 251"/>
                <a:gd name="T39" fmla="*/ 43 h 210"/>
                <a:gd name="T40" fmla="*/ 122 w 251"/>
                <a:gd name="T41" fmla="*/ 43 h 210"/>
                <a:gd name="T42" fmla="*/ 127 w 251"/>
                <a:gd name="T43" fmla="*/ 43 h 210"/>
                <a:gd name="T44" fmla="*/ 127 w 251"/>
                <a:gd name="T45" fmla="*/ 50 h 210"/>
                <a:gd name="T46" fmla="*/ 122 w 251"/>
                <a:gd name="T47" fmla="*/ 62 h 210"/>
                <a:gd name="T48" fmla="*/ 117 w 251"/>
                <a:gd name="T49" fmla="*/ 68 h 210"/>
                <a:gd name="T50" fmla="*/ 112 w 251"/>
                <a:gd name="T51" fmla="*/ 80 h 210"/>
                <a:gd name="T52" fmla="*/ 101 w 251"/>
                <a:gd name="T53" fmla="*/ 93 h 210"/>
                <a:gd name="T54" fmla="*/ 90 w 251"/>
                <a:gd name="T55" fmla="*/ 105 h 210"/>
                <a:gd name="T56" fmla="*/ 80 w 251"/>
                <a:gd name="T57" fmla="*/ 111 h 210"/>
                <a:gd name="T58" fmla="*/ 74 w 251"/>
                <a:gd name="T59" fmla="*/ 118 h 210"/>
                <a:gd name="T60" fmla="*/ 64 w 251"/>
                <a:gd name="T61" fmla="*/ 118 h 210"/>
                <a:gd name="T62" fmla="*/ 53 w 251"/>
                <a:gd name="T63" fmla="*/ 118 h 210"/>
                <a:gd name="T64" fmla="*/ 42 w 251"/>
                <a:gd name="T65" fmla="*/ 118 h 210"/>
                <a:gd name="T66" fmla="*/ 37 w 251"/>
                <a:gd name="T67" fmla="*/ 123 h 210"/>
                <a:gd name="T68" fmla="*/ 32 w 251"/>
                <a:gd name="T69" fmla="*/ 123 h 210"/>
                <a:gd name="T70" fmla="*/ 21 w 251"/>
                <a:gd name="T71" fmla="*/ 123 h 210"/>
                <a:gd name="T72" fmla="*/ 16 w 251"/>
                <a:gd name="T73" fmla="*/ 123 h 210"/>
                <a:gd name="T74" fmla="*/ 16 w 251"/>
                <a:gd name="T75" fmla="*/ 118 h 210"/>
                <a:gd name="T76" fmla="*/ 11 w 251"/>
                <a:gd name="T77" fmla="*/ 105 h 210"/>
                <a:gd name="T78" fmla="*/ 16 w 251"/>
                <a:gd name="T79" fmla="*/ 99 h 210"/>
                <a:gd name="T80" fmla="*/ 11 w 251"/>
                <a:gd name="T81" fmla="*/ 86 h 210"/>
                <a:gd name="T82" fmla="*/ 5 w 251"/>
                <a:gd name="T83" fmla="*/ 74 h 210"/>
                <a:gd name="T84" fmla="*/ 0 w 251"/>
                <a:gd name="T85" fmla="*/ 62 h 210"/>
                <a:gd name="T86" fmla="*/ 5 w 251"/>
                <a:gd name="T87" fmla="*/ 62 h 210"/>
                <a:gd name="T88" fmla="*/ 16 w 251"/>
                <a:gd name="T89" fmla="*/ 68 h 210"/>
                <a:gd name="T90" fmla="*/ 27 w 251"/>
                <a:gd name="T91" fmla="*/ 62 h 210"/>
                <a:gd name="T92" fmla="*/ 27 w 251"/>
                <a:gd name="T93" fmla="*/ 56 h 210"/>
                <a:gd name="T94" fmla="*/ 27 w 251"/>
                <a:gd name="T95" fmla="*/ 43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"/>
                <a:gd name="T145" fmla="*/ 0 h 210"/>
                <a:gd name="T146" fmla="*/ 251 w 251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" h="210">
                  <a:moveTo>
                    <a:pt x="52" y="73"/>
                  </a:moveTo>
                  <a:lnTo>
                    <a:pt x="52" y="42"/>
                  </a:lnTo>
                  <a:lnTo>
                    <a:pt x="63" y="52"/>
                  </a:lnTo>
                  <a:lnTo>
                    <a:pt x="63" y="73"/>
                  </a:lnTo>
                  <a:lnTo>
                    <a:pt x="73" y="73"/>
                  </a:lnTo>
                  <a:lnTo>
                    <a:pt x="94" y="63"/>
                  </a:lnTo>
                  <a:lnTo>
                    <a:pt x="104" y="52"/>
                  </a:lnTo>
                  <a:lnTo>
                    <a:pt x="125" y="52"/>
                  </a:lnTo>
                  <a:lnTo>
                    <a:pt x="135" y="52"/>
                  </a:lnTo>
                  <a:lnTo>
                    <a:pt x="156" y="31"/>
                  </a:lnTo>
                  <a:lnTo>
                    <a:pt x="177" y="10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229" y="0"/>
                  </a:lnTo>
                  <a:lnTo>
                    <a:pt x="229" y="10"/>
                  </a:lnTo>
                  <a:lnTo>
                    <a:pt x="240" y="21"/>
                  </a:lnTo>
                  <a:lnTo>
                    <a:pt x="240" y="42"/>
                  </a:lnTo>
                  <a:lnTo>
                    <a:pt x="240" y="63"/>
                  </a:lnTo>
                  <a:lnTo>
                    <a:pt x="229" y="63"/>
                  </a:lnTo>
                  <a:lnTo>
                    <a:pt x="219" y="73"/>
                  </a:lnTo>
                  <a:lnTo>
                    <a:pt x="240" y="73"/>
                  </a:lnTo>
                  <a:lnTo>
                    <a:pt x="250" y="73"/>
                  </a:lnTo>
                  <a:lnTo>
                    <a:pt x="250" y="84"/>
                  </a:lnTo>
                  <a:lnTo>
                    <a:pt x="240" y="105"/>
                  </a:lnTo>
                  <a:lnTo>
                    <a:pt x="229" y="115"/>
                  </a:lnTo>
                  <a:lnTo>
                    <a:pt x="219" y="136"/>
                  </a:lnTo>
                  <a:lnTo>
                    <a:pt x="198" y="157"/>
                  </a:lnTo>
                  <a:lnTo>
                    <a:pt x="177" y="178"/>
                  </a:lnTo>
                  <a:lnTo>
                    <a:pt x="156" y="188"/>
                  </a:lnTo>
                  <a:lnTo>
                    <a:pt x="146" y="199"/>
                  </a:lnTo>
                  <a:lnTo>
                    <a:pt x="125" y="199"/>
                  </a:lnTo>
                  <a:lnTo>
                    <a:pt x="104" y="199"/>
                  </a:lnTo>
                  <a:lnTo>
                    <a:pt x="83" y="199"/>
                  </a:lnTo>
                  <a:lnTo>
                    <a:pt x="73" y="209"/>
                  </a:lnTo>
                  <a:lnTo>
                    <a:pt x="63" y="209"/>
                  </a:lnTo>
                  <a:lnTo>
                    <a:pt x="42" y="209"/>
                  </a:lnTo>
                  <a:lnTo>
                    <a:pt x="31" y="209"/>
                  </a:lnTo>
                  <a:lnTo>
                    <a:pt x="31" y="199"/>
                  </a:lnTo>
                  <a:lnTo>
                    <a:pt x="21" y="178"/>
                  </a:lnTo>
                  <a:lnTo>
                    <a:pt x="31" y="167"/>
                  </a:lnTo>
                  <a:lnTo>
                    <a:pt x="21" y="146"/>
                  </a:lnTo>
                  <a:lnTo>
                    <a:pt x="10" y="125"/>
                  </a:lnTo>
                  <a:lnTo>
                    <a:pt x="0" y="105"/>
                  </a:lnTo>
                  <a:lnTo>
                    <a:pt x="10" y="105"/>
                  </a:lnTo>
                  <a:lnTo>
                    <a:pt x="31" y="115"/>
                  </a:lnTo>
                  <a:lnTo>
                    <a:pt x="52" y="105"/>
                  </a:lnTo>
                  <a:lnTo>
                    <a:pt x="52" y="94"/>
                  </a:lnTo>
                  <a:lnTo>
                    <a:pt x="52" y="7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1451"/>
            <p:cNvSpPr>
              <a:spLocks/>
            </p:cNvSpPr>
            <p:nvPr/>
          </p:nvSpPr>
          <p:spPr bwMode="auto">
            <a:xfrm>
              <a:off x="2658648" y="4719776"/>
              <a:ext cx="25978" cy="25802"/>
            </a:xfrm>
            <a:custGeom>
              <a:avLst/>
              <a:gdLst>
                <a:gd name="T0" fmla="*/ 15 w 32"/>
                <a:gd name="T1" fmla="*/ 6 h 33"/>
                <a:gd name="T2" fmla="*/ 15 w 32"/>
                <a:gd name="T3" fmla="*/ 6 h 33"/>
                <a:gd name="T4" fmla="*/ 10 w 32"/>
                <a:gd name="T5" fmla="*/ 0 h 33"/>
                <a:gd name="T6" fmla="*/ 0 w 32"/>
                <a:gd name="T7" fmla="*/ 6 h 33"/>
                <a:gd name="T8" fmla="*/ 5 w 32"/>
                <a:gd name="T9" fmla="*/ 18 h 33"/>
                <a:gd name="T10" fmla="*/ 10 w 32"/>
                <a:gd name="T11" fmla="*/ 18 h 33"/>
                <a:gd name="T12" fmla="*/ 15 w 32"/>
                <a:gd name="T13" fmla="*/ 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3"/>
                <a:gd name="T23" fmla="*/ 32 w 3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3">
                  <a:moveTo>
                    <a:pt x="31" y="11"/>
                  </a:moveTo>
                  <a:lnTo>
                    <a:pt x="31" y="11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10" y="32"/>
                  </a:lnTo>
                  <a:lnTo>
                    <a:pt x="21" y="32"/>
                  </a:lnTo>
                  <a:lnTo>
                    <a:pt x="3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1452"/>
            <p:cNvSpPr>
              <a:spLocks/>
            </p:cNvSpPr>
            <p:nvPr/>
          </p:nvSpPr>
          <p:spPr bwMode="auto">
            <a:xfrm>
              <a:off x="2566282" y="4076084"/>
              <a:ext cx="212154" cy="251230"/>
            </a:xfrm>
            <a:custGeom>
              <a:avLst/>
              <a:gdLst>
                <a:gd name="T0" fmla="*/ 122 w 262"/>
                <a:gd name="T1" fmla="*/ 61 h 314"/>
                <a:gd name="T2" fmla="*/ 117 w 262"/>
                <a:gd name="T3" fmla="*/ 74 h 314"/>
                <a:gd name="T4" fmla="*/ 111 w 262"/>
                <a:gd name="T5" fmla="*/ 98 h 314"/>
                <a:gd name="T6" fmla="*/ 101 w 262"/>
                <a:gd name="T7" fmla="*/ 117 h 314"/>
                <a:gd name="T8" fmla="*/ 95 w 262"/>
                <a:gd name="T9" fmla="*/ 136 h 314"/>
                <a:gd name="T10" fmla="*/ 90 w 262"/>
                <a:gd name="T11" fmla="*/ 147 h 314"/>
                <a:gd name="T12" fmla="*/ 101 w 262"/>
                <a:gd name="T13" fmla="*/ 160 h 314"/>
                <a:gd name="T14" fmla="*/ 111 w 262"/>
                <a:gd name="T15" fmla="*/ 172 h 314"/>
                <a:gd name="T16" fmla="*/ 106 w 262"/>
                <a:gd name="T17" fmla="*/ 179 h 314"/>
                <a:gd name="T18" fmla="*/ 90 w 262"/>
                <a:gd name="T19" fmla="*/ 184 h 314"/>
                <a:gd name="T20" fmla="*/ 69 w 262"/>
                <a:gd name="T21" fmla="*/ 184 h 314"/>
                <a:gd name="T22" fmla="*/ 69 w 262"/>
                <a:gd name="T23" fmla="*/ 184 h 314"/>
                <a:gd name="T24" fmla="*/ 53 w 262"/>
                <a:gd name="T25" fmla="*/ 179 h 314"/>
                <a:gd name="T26" fmla="*/ 43 w 262"/>
                <a:gd name="T27" fmla="*/ 172 h 314"/>
                <a:gd name="T28" fmla="*/ 32 w 262"/>
                <a:gd name="T29" fmla="*/ 154 h 314"/>
                <a:gd name="T30" fmla="*/ 16 w 262"/>
                <a:gd name="T31" fmla="*/ 141 h 314"/>
                <a:gd name="T32" fmla="*/ 11 w 262"/>
                <a:gd name="T33" fmla="*/ 123 h 314"/>
                <a:gd name="T34" fmla="*/ 5 w 262"/>
                <a:gd name="T35" fmla="*/ 111 h 314"/>
                <a:gd name="T36" fmla="*/ 5 w 262"/>
                <a:gd name="T37" fmla="*/ 98 h 314"/>
                <a:gd name="T38" fmla="*/ 0 w 262"/>
                <a:gd name="T39" fmla="*/ 93 h 314"/>
                <a:gd name="T40" fmla="*/ 5 w 262"/>
                <a:gd name="T41" fmla="*/ 86 h 314"/>
                <a:gd name="T42" fmla="*/ 11 w 262"/>
                <a:gd name="T43" fmla="*/ 74 h 314"/>
                <a:gd name="T44" fmla="*/ 16 w 262"/>
                <a:gd name="T45" fmla="*/ 68 h 314"/>
                <a:gd name="T46" fmla="*/ 16 w 262"/>
                <a:gd name="T47" fmla="*/ 55 h 314"/>
                <a:gd name="T48" fmla="*/ 16 w 262"/>
                <a:gd name="T49" fmla="*/ 43 h 314"/>
                <a:gd name="T50" fmla="*/ 16 w 262"/>
                <a:gd name="T51" fmla="*/ 31 h 314"/>
                <a:gd name="T52" fmla="*/ 26 w 262"/>
                <a:gd name="T53" fmla="*/ 31 h 314"/>
                <a:gd name="T54" fmla="*/ 26 w 262"/>
                <a:gd name="T55" fmla="*/ 18 h 314"/>
                <a:gd name="T56" fmla="*/ 74 w 262"/>
                <a:gd name="T57" fmla="*/ 12 h 314"/>
                <a:gd name="T58" fmla="*/ 69 w 262"/>
                <a:gd name="T59" fmla="*/ 18 h 314"/>
                <a:gd name="T60" fmla="*/ 63 w 262"/>
                <a:gd name="T61" fmla="*/ 25 h 314"/>
                <a:gd name="T62" fmla="*/ 69 w 262"/>
                <a:gd name="T63" fmla="*/ 18 h 314"/>
                <a:gd name="T64" fmla="*/ 74 w 262"/>
                <a:gd name="T65" fmla="*/ 12 h 314"/>
                <a:gd name="T66" fmla="*/ 90 w 262"/>
                <a:gd name="T67" fmla="*/ 12 h 314"/>
                <a:gd name="T68" fmla="*/ 95 w 262"/>
                <a:gd name="T69" fmla="*/ 18 h 314"/>
                <a:gd name="T70" fmla="*/ 101 w 262"/>
                <a:gd name="T71" fmla="*/ 12 h 314"/>
                <a:gd name="T72" fmla="*/ 106 w 262"/>
                <a:gd name="T73" fmla="*/ 6 h 314"/>
                <a:gd name="T74" fmla="*/ 117 w 262"/>
                <a:gd name="T75" fmla="*/ 12 h 314"/>
                <a:gd name="T76" fmla="*/ 122 w 262"/>
                <a:gd name="T77" fmla="*/ 37 h 314"/>
                <a:gd name="T78" fmla="*/ 132 w 262"/>
                <a:gd name="T79" fmla="*/ 49 h 3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2"/>
                <a:gd name="T121" fmla="*/ 0 h 314"/>
                <a:gd name="T122" fmla="*/ 262 w 262"/>
                <a:gd name="T123" fmla="*/ 314 h 3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2" h="314">
                  <a:moveTo>
                    <a:pt x="251" y="94"/>
                  </a:moveTo>
                  <a:lnTo>
                    <a:pt x="240" y="104"/>
                  </a:lnTo>
                  <a:lnTo>
                    <a:pt x="230" y="115"/>
                  </a:lnTo>
                  <a:lnTo>
                    <a:pt x="230" y="125"/>
                  </a:lnTo>
                  <a:lnTo>
                    <a:pt x="230" y="157"/>
                  </a:lnTo>
                  <a:lnTo>
                    <a:pt x="219" y="167"/>
                  </a:lnTo>
                  <a:lnTo>
                    <a:pt x="209" y="188"/>
                  </a:lnTo>
                  <a:lnTo>
                    <a:pt x="198" y="198"/>
                  </a:lnTo>
                  <a:lnTo>
                    <a:pt x="188" y="209"/>
                  </a:lnTo>
                  <a:lnTo>
                    <a:pt x="188" y="230"/>
                  </a:lnTo>
                  <a:lnTo>
                    <a:pt x="177" y="240"/>
                  </a:lnTo>
                  <a:lnTo>
                    <a:pt x="177" y="250"/>
                  </a:lnTo>
                  <a:lnTo>
                    <a:pt x="188" y="261"/>
                  </a:lnTo>
                  <a:lnTo>
                    <a:pt x="198" y="271"/>
                  </a:lnTo>
                  <a:lnTo>
                    <a:pt x="209" y="282"/>
                  </a:lnTo>
                  <a:lnTo>
                    <a:pt x="219" y="292"/>
                  </a:lnTo>
                  <a:lnTo>
                    <a:pt x="219" y="303"/>
                  </a:lnTo>
                  <a:lnTo>
                    <a:pt x="209" y="303"/>
                  </a:lnTo>
                  <a:lnTo>
                    <a:pt x="188" y="303"/>
                  </a:lnTo>
                  <a:lnTo>
                    <a:pt x="177" y="313"/>
                  </a:lnTo>
                  <a:lnTo>
                    <a:pt x="157" y="313"/>
                  </a:lnTo>
                  <a:lnTo>
                    <a:pt x="136" y="313"/>
                  </a:lnTo>
                  <a:lnTo>
                    <a:pt x="146" y="313"/>
                  </a:lnTo>
                  <a:lnTo>
                    <a:pt x="136" y="313"/>
                  </a:lnTo>
                  <a:lnTo>
                    <a:pt x="115" y="303"/>
                  </a:lnTo>
                  <a:lnTo>
                    <a:pt x="104" y="303"/>
                  </a:lnTo>
                  <a:lnTo>
                    <a:pt x="94" y="303"/>
                  </a:lnTo>
                  <a:lnTo>
                    <a:pt x="84" y="292"/>
                  </a:lnTo>
                  <a:lnTo>
                    <a:pt x="73" y="271"/>
                  </a:lnTo>
                  <a:lnTo>
                    <a:pt x="63" y="261"/>
                  </a:lnTo>
                  <a:lnTo>
                    <a:pt x="52" y="250"/>
                  </a:lnTo>
                  <a:lnTo>
                    <a:pt x="31" y="240"/>
                  </a:lnTo>
                  <a:lnTo>
                    <a:pt x="21" y="230"/>
                  </a:lnTo>
                  <a:lnTo>
                    <a:pt x="21" y="209"/>
                  </a:lnTo>
                  <a:lnTo>
                    <a:pt x="10" y="198"/>
                  </a:lnTo>
                  <a:lnTo>
                    <a:pt x="10" y="188"/>
                  </a:lnTo>
                  <a:lnTo>
                    <a:pt x="10" y="177"/>
                  </a:lnTo>
                  <a:lnTo>
                    <a:pt x="10" y="16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10" y="157"/>
                  </a:lnTo>
                  <a:lnTo>
                    <a:pt x="10" y="146"/>
                  </a:lnTo>
                  <a:lnTo>
                    <a:pt x="10" y="136"/>
                  </a:lnTo>
                  <a:lnTo>
                    <a:pt x="21" y="125"/>
                  </a:lnTo>
                  <a:lnTo>
                    <a:pt x="31" y="125"/>
                  </a:lnTo>
                  <a:lnTo>
                    <a:pt x="31" y="115"/>
                  </a:lnTo>
                  <a:lnTo>
                    <a:pt x="31" y="104"/>
                  </a:lnTo>
                  <a:lnTo>
                    <a:pt x="31" y="94"/>
                  </a:lnTo>
                  <a:lnTo>
                    <a:pt x="31" y="83"/>
                  </a:lnTo>
                  <a:lnTo>
                    <a:pt x="31" y="73"/>
                  </a:lnTo>
                  <a:lnTo>
                    <a:pt x="31" y="63"/>
                  </a:lnTo>
                  <a:lnTo>
                    <a:pt x="31" y="52"/>
                  </a:lnTo>
                  <a:lnTo>
                    <a:pt x="42" y="52"/>
                  </a:lnTo>
                  <a:lnTo>
                    <a:pt x="52" y="52"/>
                  </a:lnTo>
                  <a:lnTo>
                    <a:pt x="52" y="42"/>
                  </a:lnTo>
                  <a:lnTo>
                    <a:pt x="52" y="31"/>
                  </a:lnTo>
                  <a:lnTo>
                    <a:pt x="52" y="21"/>
                  </a:lnTo>
                  <a:lnTo>
                    <a:pt x="146" y="21"/>
                  </a:lnTo>
                  <a:lnTo>
                    <a:pt x="146" y="31"/>
                  </a:lnTo>
                  <a:lnTo>
                    <a:pt x="136" y="31"/>
                  </a:lnTo>
                  <a:lnTo>
                    <a:pt x="136" y="42"/>
                  </a:lnTo>
                  <a:lnTo>
                    <a:pt x="125" y="42"/>
                  </a:lnTo>
                  <a:lnTo>
                    <a:pt x="136" y="42"/>
                  </a:lnTo>
                  <a:lnTo>
                    <a:pt x="136" y="31"/>
                  </a:lnTo>
                  <a:lnTo>
                    <a:pt x="146" y="31"/>
                  </a:lnTo>
                  <a:lnTo>
                    <a:pt x="146" y="21"/>
                  </a:lnTo>
                  <a:lnTo>
                    <a:pt x="167" y="21"/>
                  </a:lnTo>
                  <a:lnTo>
                    <a:pt x="177" y="21"/>
                  </a:lnTo>
                  <a:lnTo>
                    <a:pt x="177" y="31"/>
                  </a:lnTo>
                  <a:lnTo>
                    <a:pt x="188" y="31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198" y="10"/>
                  </a:lnTo>
                  <a:lnTo>
                    <a:pt x="209" y="10"/>
                  </a:lnTo>
                  <a:lnTo>
                    <a:pt x="209" y="0"/>
                  </a:lnTo>
                  <a:lnTo>
                    <a:pt x="230" y="21"/>
                  </a:lnTo>
                  <a:lnTo>
                    <a:pt x="240" y="42"/>
                  </a:lnTo>
                  <a:lnTo>
                    <a:pt x="240" y="63"/>
                  </a:lnTo>
                  <a:lnTo>
                    <a:pt x="251" y="83"/>
                  </a:lnTo>
                  <a:lnTo>
                    <a:pt x="261" y="83"/>
                  </a:lnTo>
                  <a:lnTo>
                    <a:pt x="251" y="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1453"/>
            <p:cNvSpPr>
              <a:spLocks/>
            </p:cNvSpPr>
            <p:nvPr/>
          </p:nvSpPr>
          <p:spPr bwMode="auto">
            <a:xfrm>
              <a:off x="2675967" y="4687184"/>
              <a:ext cx="17319" cy="8148"/>
            </a:xfrm>
            <a:custGeom>
              <a:avLst/>
              <a:gdLst>
                <a:gd name="T0" fmla="*/ 10 w 21"/>
                <a:gd name="T1" fmla="*/ 0 h 11"/>
                <a:gd name="T2" fmla="*/ 10 w 21"/>
                <a:gd name="T3" fmla="*/ 6 h 11"/>
                <a:gd name="T4" fmla="*/ 0 w 21"/>
                <a:gd name="T5" fmla="*/ 6 h 11"/>
                <a:gd name="T6" fmla="*/ 5 w 21"/>
                <a:gd name="T7" fmla="*/ 0 h 11"/>
                <a:gd name="T8" fmla="*/ 10 w 2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20" y="0"/>
                  </a:move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1454"/>
            <p:cNvSpPr>
              <a:spLocks/>
            </p:cNvSpPr>
            <p:nvPr/>
          </p:nvSpPr>
          <p:spPr bwMode="auto">
            <a:xfrm>
              <a:off x="2785652" y="4444103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1455"/>
            <p:cNvSpPr>
              <a:spLocks/>
            </p:cNvSpPr>
            <p:nvPr/>
          </p:nvSpPr>
          <p:spPr bwMode="auto">
            <a:xfrm>
              <a:off x="2667307" y="4385708"/>
              <a:ext cx="127004" cy="126294"/>
            </a:xfrm>
            <a:custGeom>
              <a:avLst/>
              <a:gdLst>
                <a:gd name="T0" fmla="*/ 15 w 157"/>
                <a:gd name="T1" fmla="*/ 0 h 158"/>
                <a:gd name="T2" fmla="*/ 15 w 157"/>
                <a:gd name="T3" fmla="*/ 12 h 158"/>
                <a:gd name="T4" fmla="*/ 20 w 157"/>
                <a:gd name="T5" fmla="*/ 12 h 158"/>
                <a:gd name="T6" fmla="*/ 25 w 157"/>
                <a:gd name="T7" fmla="*/ 12 h 158"/>
                <a:gd name="T8" fmla="*/ 30 w 157"/>
                <a:gd name="T9" fmla="*/ 12 h 158"/>
                <a:gd name="T10" fmla="*/ 25 w 157"/>
                <a:gd name="T11" fmla="*/ 6 h 158"/>
                <a:gd name="T12" fmla="*/ 30 w 157"/>
                <a:gd name="T13" fmla="*/ 6 h 158"/>
                <a:gd name="T14" fmla="*/ 30 w 157"/>
                <a:gd name="T15" fmla="*/ 0 h 158"/>
                <a:gd name="T16" fmla="*/ 35 w 157"/>
                <a:gd name="T17" fmla="*/ 0 h 158"/>
                <a:gd name="T18" fmla="*/ 40 w 157"/>
                <a:gd name="T19" fmla="*/ 6 h 158"/>
                <a:gd name="T20" fmla="*/ 45 w 157"/>
                <a:gd name="T21" fmla="*/ 6 h 158"/>
                <a:gd name="T22" fmla="*/ 45 w 157"/>
                <a:gd name="T23" fmla="*/ 12 h 158"/>
                <a:gd name="T24" fmla="*/ 50 w 157"/>
                <a:gd name="T25" fmla="*/ 12 h 158"/>
                <a:gd name="T26" fmla="*/ 55 w 157"/>
                <a:gd name="T27" fmla="*/ 12 h 158"/>
                <a:gd name="T28" fmla="*/ 55 w 157"/>
                <a:gd name="T29" fmla="*/ 17 h 158"/>
                <a:gd name="T30" fmla="*/ 60 w 157"/>
                <a:gd name="T31" fmla="*/ 17 h 158"/>
                <a:gd name="T32" fmla="*/ 60 w 157"/>
                <a:gd name="T33" fmla="*/ 23 h 158"/>
                <a:gd name="T34" fmla="*/ 65 w 157"/>
                <a:gd name="T35" fmla="*/ 23 h 158"/>
                <a:gd name="T36" fmla="*/ 65 w 157"/>
                <a:gd name="T37" fmla="*/ 29 h 158"/>
                <a:gd name="T38" fmla="*/ 70 w 157"/>
                <a:gd name="T39" fmla="*/ 29 h 158"/>
                <a:gd name="T40" fmla="*/ 65 w 157"/>
                <a:gd name="T41" fmla="*/ 41 h 158"/>
                <a:gd name="T42" fmla="*/ 70 w 157"/>
                <a:gd name="T43" fmla="*/ 52 h 158"/>
                <a:gd name="T44" fmla="*/ 70 w 157"/>
                <a:gd name="T45" fmla="*/ 58 h 158"/>
                <a:gd name="T46" fmla="*/ 70 w 157"/>
                <a:gd name="T47" fmla="*/ 64 h 158"/>
                <a:gd name="T48" fmla="*/ 74 w 157"/>
                <a:gd name="T49" fmla="*/ 69 h 158"/>
                <a:gd name="T50" fmla="*/ 74 w 157"/>
                <a:gd name="T51" fmla="*/ 75 h 158"/>
                <a:gd name="T52" fmla="*/ 79 w 157"/>
                <a:gd name="T53" fmla="*/ 81 h 158"/>
                <a:gd name="T54" fmla="*/ 74 w 157"/>
                <a:gd name="T55" fmla="*/ 81 h 158"/>
                <a:gd name="T56" fmla="*/ 74 w 157"/>
                <a:gd name="T57" fmla="*/ 87 h 158"/>
                <a:gd name="T58" fmla="*/ 70 w 157"/>
                <a:gd name="T59" fmla="*/ 87 h 158"/>
                <a:gd name="T60" fmla="*/ 65 w 157"/>
                <a:gd name="T61" fmla="*/ 87 h 158"/>
                <a:gd name="T62" fmla="*/ 60 w 157"/>
                <a:gd name="T63" fmla="*/ 87 h 158"/>
                <a:gd name="T64" fmla="*/ 60 w 157"/>
                <a:gd name="T65" fmla="*/ 92 h 158"/>
                <a:gd name="T66" fmla="*/ 55 w 157"/>
                <a:gd name="T67" fmla="*/ 92 h 158"/>
                <a:gd name="T68" fmla="*/ 50 w 157"/>
                <a:gd name="T69" fmla="*/ 92 h 158"/>
                <a:gd name="T70" fmla="*/ 45 w 157"/>
                <a:gd name="T71" fmla="*/ 92 h 158"/>
                <a:gd name="T72" fmla="*/ 40 w 157"/>
                <a:gd name="T73" fmla="*/ 92 h 158"/>
                <a:gd name="T74" fmla="*/ 35 w 157"/>
                <a:gd name="T75" fmla="*/ 87 h 158"/>
                <a:gd name="T76" fmla="*/ 35 w 157"/>
                <a:gd name="T77" fmla="*/ 81 h 158"/>
                <a:gd name="T78" fmla="*/ 35 w 157"/>
                <a:gd name="T79" fmla="*/ 75 h 158"/>
                <a:gd name="T80" fmla="*/ 30 w 157"/>
                <a:gd name="T81" fmla="*/ 75 h 158"/>
                <a:gd name="T82" fmla="*/ 25 w 157"/>
                <a:gd name="T83" fmla="*/ 75 h 158"/>
                <a:gd name="T84" fmla="*/ 25 w 157"/>
                <a:gd name="T85" fmla="*/ 69 h 158"/>
                <a:gd name="T86" fmla="*/ 20 w 157"/>
                <a:gd name="T87" fmla="*/ 69 h 158"/>
                <a:gd name="T88" fmla="*/ 15 w 157"/>
                <a:gd name="T89" fmla="*/ 69 h 158"/>
                <a:gd name="T90" fmla="*/ 10 w 157"/>
                <a:gd name="T91" fmla="*/ 64 h 158"/>
                <a:gd name="T92" fmla="*/ 5 w 157"/>
                <a:gd name="T93" fmla="*/ 58 h 158"/>
                <a:gd name="T94" fmla="*/ 0 w 157"/>
                <a:gd name="T95" fmla="*/ 46 h 158"/>
                <a:gd name="T96" fmla="*/ 0 w 157"/>
                <a:gd name="T97" fmla="*/ 41 h 158"/>
                <a:gd name="T98" fmla="*/ 0 w 157"/>
                <a:gd name="T99" fmla="*/ 29 h 158"/>
                <a:gd name="T100" fmla="*/ 5 w 157"/>
                <a:gd name="T101" fmla="*/ 23 h 158"/>
                <a:gd name="T102" fmla="*/ 5 w 157"/>
                <a:gd name="T103" fmla="*/ 17 h 158"/>
                <a:gd name="T104" fmla="*/ 5 w 157"/>
                <a:gd name="T105" fmla="*/ 12 h 158"/>
                <a:gd name="T106" fmla="*/ 5 w 157"/>
                <a:gd name="T107" fmla="*/ 6 h 158"/>
                <a:gd name="T108" fmla="*/ 5 w 157"/>
                <a:gd name="T109" fmla="*/ 0 h 158"/>
                <a:gd name="T110" fmla="*/ 10 w 157"/>
                <a:gd name="T111" fmla="*/ 0 h 158"/>
                <a:gd name="T112" fmla="*/ 15 w 157"/>
                <a:gd name="T113" fmla="*/ 0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58"/>
                <a:gd name="T173" fmla="*/ 157 w 157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58">
                  <a:moveTo>
                    <a:pt x="29" y="0"/>
                  </a:moveTo>
                  <a:lnTo>
                    <a:pt x="29" y="20"/>
                  </a:lnTo>
                  <a:lnTo>
                    <a:pt x="39" y="20"/>
                  </a:lnTo>
                  <a:lnTo>
                    <a:pt x="49" y="20"/>
                  </a:lnTo>
                  <a:lnTo>
                    <a:pt x="59" y="20"/>
                  </a:lnTo>
                  <a:lnTo>
                    <a:pt x="49" y="10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1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07" y="29"/>
                  </a:lnTo>
                  <a:lnTo>
                    <a:pt x="117" y="29"/>
                  </a:lnTo>
                  <a:lnTo>
                    <a:pt x="117" y="39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37" y="49"/>
                  </a:lnTo>
                  <a:lnTo>
                    <a:pt x="127" y="69"/>
                  </a:lnTo>
                  <a:lnTo>
                    <a:pt x="137" y="88"/>
                  </a:lnTo>
                  <a:lnTo>
                    <a:pt x="137" y="98"/>
                  </a:lnTo>
                  <a:lnTo>
                    <a:pt x="137" y="108"/>
                  </a:lnTo>
                  <a:lnTo>
                    <a:pt x="146" y="118"/>
                  </a:lnTo>
                  <a:lnTo>
                    <a:pt x="146" y="128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46" y="147"/>
                  </a:lnTo>
                  <a:lnTo>
                    <a:pt x="137" y="147"/>
                  </a:lnTo>
                  <a:lnTo>
                    <a:pt x="127" y="147"/>
                  </a:lnTo>
                  <a:lnTo>
                    <a:pt x="117" y="147"/>
                  </a:lnTo>
                  <a:lnTo>
                    <a:pt x="117" y="157"/>
                  </a:lnTo>
                  <a:lnTo>
                    <a:pt x="107" y="157"/>
                  </a:lnTo>
                  <a:lnTo>
                    <a:pt x="98" y="157"/>
                  </a:lnTo>
                  <a:lnTo>
                    <a:pt x="88" y="157"/>
                  </a:lnTo>
                  <a:lnTo>
                    <a:pt x="78" y="157"/>
                  </a:lnTo>
                  <a:lnTo>
                    <a:pt x="68" y="147"/>
                  </a:lnTo>
                  <a:lnTo>
                    <a:pt x="68" y="137"/>
                  </a:lnTo>
                  <a:lnTo>
                    <a:pt x="68" y="128"/>
                  </a:lnTo>
                  <a:lnTo>
                    <a:pt x="59" y="128"/>
                  </a:lnTo>
                  <a:lnTo>
                    <a:pt x="49" y="128"/>
                  </a:lnTo>
                  <a:lnTo>
                    <a:pt x="49" y="118"/>
                  </a:lnTo>
                  <a:lnTo>
                    <a:pt x="39" y="118"/>
                  </a:lnTo>
                  <a:lnTo>
                    <a:pt x="29" y="118"/>
                  </a:lnTo>
                  <a:lnTo>
                    <a:pt x="20" y="108"/>
                  </a:lnTo>
                  <a:lnTo>
                    <a:pt x="10" y="9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29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1456"/>
            <p:cNvSpPr>
              <a:spLocks/>
            </p:cNvSpPr>
            <p:nvPr/>
          </p:nvSpPr>
          <p:spPr bwMode="auto">
            <a:xfrm>
              <a:off x="2785652" y="4444103"/>
              <a:ext cx="8659" cy="10864"/>
            </a:xfrm>
            <a:custGeom>
              <a:avLst/>
              <a:gdLst>
                <a:gd name="T0" fmla="*/ 0 w 11"/>
                <a:gd name="T1" fmla="*/ 7 h 12"/>
                <a:gd name="T2" fmla="*/ 0 w 11"/>
                <a:gd name="T3" fmla="*/ 0 h 12"/>
                <a:gd name="T4" fmla="*/ 5 w 11"/>
                <a:gd name="T5" fmla="*/ 7 h 12"/>
                <a:gd name="T6" fmla="*/ 0 w 11"/>
                <a:gd name="T7" fmla="*/ 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0" y="11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1457"/>
            <p:cNvSpPr>
              <a:spLocks/>
            </p:cNvSpPr>
            <p:nvPr/>
          </p:nvSpPr>
          <p:spPr bwMode="auto">
            <a:xfrm>
              <a:off x="2667307" y="4385708"/>
              <a:ext cx="135663" cy="134442"/>
            </a:xfrm>
            <a:custGeom>
              <a:avLst/>
              <a:gdLst>
                <a:gd name="T0" fmla="*/ 16 w 168"/>
                <a:gd name="T1" fmla="*/ 0 h 168"/>
                <a:gd name="T2" fmla="*/ 16 w 168"/>
                <a:gd name="T3" fmla="*/ 12 h 168"/>
                <a:gd name="T4" fmla="*/ 22 w 168"/>
                <a:gd name="T5" fmla="*/ 12 h 168"/>
                <a:gd name="T6" fmla="*/ 27 w 168"/>
                <a:gd name="T7" fmla="*/ 12 h 168"/>
                <a:gd name="T8" fmla="*/ 32 w 168"/>
                <a:gd name="T9" fmla="*/ 12 h 168"/>
                <a:gd name="T10" fmla="*/ 27 w 168"/>
                <a:gd name="T11" fmla="*/ 6 h 168"/>
                <a:gd name="T12" fmla="*/ 32 w 168"/>
                <a:gd name="T13" fmla="*/ 6 h 168"/>
                <a:gd name="T14" fmla="*/ 32 w 168"/>
                <a:gd name="T15" fmla="*/ 0 h 168"/>
                <a:gd name="T16" fmla="*/ 37 w 168"/>
                <a:gd name="T17" fmla="*/ 0 h 168"/>
                <a:gd name="T18" fmla="*/ 43 w 168"/>
                <a:gd name="T19" fmla="*/ 6 h 168"/>
                <a:gd name="T20" fmla="*/ 48 w 168"/>
                <a:gd name="T21" fmla="*/ 6 h 168"/>
                <a:gd name="T22" fmla="*/ 48 w 168"/>
                <a:gd name="T23" fmla="*/ 12 h 168"/>
                <a:gd name="T24" fmla="*/ 53 w 168"/>
                <a:gd name="T25" fmla="*/ 12 h 168"/>
                <a:gd name="T26" fmla="*/ 59 w 168"/>
                <a:gd name="T27" fmla="*/ 12 h 168"/>
                <a:gd name="T28" fmla="*/ 59 w 168"/>
                <a:gd name="T29" fmla="*/ 18 h 168"/>
                <a:gd name="T30" fmla="*/ 64 w 168"/>
                <a:gd name="T31" fmla="*/ 18 h 168"/>
                <a:gd name="T32" fmla="*/ 64 w 168"/>
                <a:gd name="T33" fmla="*/ 25 h 168"/>
                <a:gd name="T34" fmla="*/ 70 w 168"/>
                <a:gd name="T35" fmla="*/ 25 h 168"/>
                <a:gd name="T36" fmla="*/ 70 w 168"/>
                <a:gd name="T37" fmla="*/ 31 h 168"/>
                <a:gd name="T38" fmla="*/ 75 w 168"/>
                <a:gd name="T39" fmla="*/ 31 h 168"/>
                <a:gd name="T40" fmla="*/ 70 w 168"/>
                <a:gd name="T41" fmla="*/ 43 h 168"/>
                <a:gd name="T42" fmla="*/ 75 w 168"/>
                <a:gd name="T43" fmla="*/ 55 h 168"/>
                <a:gd name="T44" fmla="*/ 75 w 168"/>
                <a:gd name="T45" fmla="*/ 61 h 168"/>
                <a:gd name="T46" fmla="*/ 75 w 168"/>
                <a:gd name="T47" fmla="*/ 68 h 168"/>
                <a:gd name="T48" fmla="*/ 80 w 168"/>
                <a:gd name="T49" fmla="*/ 74 h 168"/>
                <a:gd name="T50" fmla="*/ 80 w 168"/>
                <a:gd name="T51" fmla="*/ 80 h 168"/>
                <a:gd name="T52" fmla="*/ 85 w 168"/>
                <a:gd name="T53" fmla="*/ 86 h 168"/>
                <a:gd name="T54" fmla="*/ 80 w 168"/>
                <a:gd name="T55" fmla="*/ 86 h 168"/>
                <a:gd name="T56" fmla="*/ 80 w 168"/>
                <a:gd name="T57" fmla="*/ 93 h 168"/>
                <a:gd name="T58" fmla="*/ 75 w 168"/>
                <a:gd name="T59" fmla="*/ 93 h 168"/>
                <a:gd name="T60" fmla="*/ 70 w 168"/>
                <a:gd name="T61" fmla="*/ 93 h 168"/>
                <a:gd name="T62" fmla="*/ 64 w 168"/>
                <a:gd name="T63" fmla="*/ 93 h 168"/>
                <a:gd name="T64" fmla="*/ 64 w 168"/>
                <a:gd name="T65" fmla="*/ 98 h 168"/>
                <a:gd name="T66" fmla="*/ 59 w 168"/>
                <a:gd name="T67" fmla="*/ 98 h 168"/>
                <a:gd name="T68" fmla="*/ 53 w 168"/>
                <a:gd name="T69" fmla="*/ 98 h 168"/>
                <a:gd name="T70" fmla="*/ 48 w 168"/>
                <a:gd name="T71" fmla="*/ 98 h 168"/>
                <a:gd name="T72" fmla="*/ 43 w 168"/>
                <a:gd name="T73" fmla="*/ 98 h 168"/>
                <a:gd name="T74" fmla="*/ 37 w 168"/>
                <a:gd name="T75" fmla="*/ 93 h 168"/>
                <a:gd name="T76" fmla="*/ 37 w 168"/>
                <a:gd name="T77" fmla="*/ 86 h 168"/>
                <a:gd name="T78" fmla="*/ 37 w 168"/>
                <a:gd name="T79" fmla="*/ 80 h 168"/>
                <a:gd name="T80" fmla="*/ 32 w 168"/>
                <a:gd name="T81" fmla="*/ 80 h 168"/>
                <a:gd name="T82" fmla="*/ 27 w 168"/>
                <a:gd name="T83" fmla="*/ 80 h 168"/>
                <a:gd name="T84" fmla="*/ 27 w 168"/>
                <a:gd name="T85" fmla="*/ 74 h 168"/>
                <a:gd name="T86" fmla="*/ 22 w 168"/>
                <a:gd name="T87" fmla="*/ 74 h 168"/>
                <a:gd name="T88" fmla="*/ 16 w 168"/>
                <a:gd name="T89" fmla="*/ 74 h 168"/>
                <a:gd name="T90" fmla="*/ 11 w 168"/>
                <a:gd name="T91" fmla="*/ 68 h 168"/>
                <a:gd name="T92" fmla="*/ 5 w 168"/>
                <a:gd name="T93" fmla="*/ 61 h 168"/>
                <a:gd name="T94" fmla="*/ 0 w 168"/>
                <a:gd name="T95" fmla="*/ 50 h 168"/>
                <a:gd name="T96" fmla="*/ 0 w 168"/>
                <a:gd name="T97" fmla="*/ 43 h 168"/>
                <a:gd name="T98" fmla="*/ 0 w 168"/>
                <a:gd name="T99" fmla="*/ 31 h 168"/>
                <a:gd name="T100" fmla="*/ 5 w 168"/>
                <a:gd name="T101" fmla="*/ 25 h 168"/>
                <a:gd name="T102" fmla="*/ 5 w 168"/>
                <a:gd name="T103" fmla="*/ 18 h 168"/>
                <a:gd name="T104" fmla="*/ 5 w 168"/>
                <a:gd name="T105" fmla="*/ 12 h 168"/>
                <a:gd name="T106" fmla="*/ 5 w 168"/>
                <a:gd name="T107" fmla="*/ 6 h 168"/>
                <a:gd name="T108" fmla="*/ 5 w 168"/>
                <a:gd name="T109" fmla="*/ 0 h 168"/>
                <a:gd name="T110" fmla="*/ 11 w 168"/>
                <a:gd name="T111" fmla="*/ 0 h 168"/>
                <a:gd name="T112" fmla="*/ 16 w 168"/>
                <a:gd name="T113" fmla="*/ 0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168"/>
                <a:gd name="T173" fmla="*/ 168 w 168"/>
                <a:gd name="T174" fmla="*/ 168 h 1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168">
                  <a:moveTo>
                    <a:pt x="31" y="0"/>
                  </a:moveTo>
                  <a:lnTo>
                    <a:pt x="31" y="21"/>
                  </a:lnTo>
                  <a:lnTo>
                    <a:pt x="42" y="21"/>
                  </a:lnTo>
                  <a:lnTo>
                    <a:pt x="52" y="21"/>
                  </a:lnTo>
                  <a:lnTo>
                    <a:pt x="63" y="21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4" y="1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104" y="21"/>
                  </a:lnTo>
                  <a:lnTo>
                    <a:pt x="115" y="21"/>
                  </a:lnTo>
                  <a:lnTo>
                    <a:pt x="115" y="31"/>
                  </a:lnTo>
                  <a:lnTo>
                    <a:pt x="125" y="31"/>
                  </a:lnTo>
                  <a:lnTo>
                    <a:pt x="125" y="42"/>
                  </a:lnTo>
                  <a:lnTo>
                    <a:pt x="136" y="42"/>
                  </a:lnTo>
                  <a:lnTo>
                    <a:pt x="136" y="52"/>
                  </a:lnTo>
                  <a:lnTo>
                    <a:pt x="146" y="52"/>
                  </a:lnTo>
                  <a:lnTo>
                    <a:pt x="136" y="73"/>
                  </a:lnTo>
                  <a:lnTo>
                    <a:pt x="146" y="94"/>
                  </a:lnTo>
                  <a:lnTo>
                    <a:pt x="146" y="104"/>
                  </a:lnTo>
                  <a:lnTo>
                    <a:pt x="146" y="115"/>
                  </a:lnTo>
                  <a:lnTo>
                    <a:pt x="157" y="125"/>
                  </a:lnTo>
                  <a:lnTo>
                    <a:pt x="157" y="136"/>
                  </a:lnTo>
                  <a:lnTo>
                    <a:pt x="167" y="146"/>
                  </a:lnTo>
                  <a:lnTo>
                    <a:pt x="157" y="146"/>
                  </a:lnTo>
                  <a:lnTo>
                    <a:pt x="157" y="157"/>
                  </a:lnTo>
                  <a:lnTo>
                    <a:pt x="146" y="157"/>
                  </a:lnTo>
                  <a:lnTo>
                    <a:pt x="136" y="157"/>
                  </a:lnTo>
                  <a:lnTo>
                    <a:pt x="125" y="157"/>
                  </a:lnTo>
                  <a:lnTo>
                    <a:pt x="125" y="167"/>
                  </a:lnTo>
                  <a:lnTo>
                    <a:pt x="115" y="167"/>
                  </a:lnTo>
                  <a:lnTo>
                    <a:pt x="104" y="167"/>
                  </a:lnTo>
                  <a:lnTo>
                    <a:pt x="94" y="167"/>
                  </a:lnTo>
                  <a:lnTo>
                    <a:pt x="84" y="167"/>
                  </a:lnTo>
                  <a:lnTo>
                    <a:pt x="73" y="157"/>
                  </a:lnTo>
                  <a:lnTo>
                    <a:pt x="73" y="146"/>
                  </a:lnTo>
                  <a:lnTo>
                    <a:pt x="73" y="136"/>
                  </a:lnTo>
                  <a:lnTo>
                    <a:pt x="63" y="136"/>
                  </a:lnTo>
                  <a:lnTo>
                    <a:pt x="52" y="136"/>
                  </a:lnTo>
                  <a:lnTo>
                    <a:pt x="52" y="125"/>
                  </a:lnTo>
                  <a:lnTo>
                    <a:pt x="42" y="125"/>
                  </a:lnTo>
                  <a:lnTo>
                    <a:pt x="31" y="125"/>
                  </a:lnTo>
                  <a:lnTo>
                    <a:pt x="21" y="115"/>
                  </a:lnTo>
                  <a:lnTo>
                    <a:pt x="10" y="104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10" y="42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1458"/>
            <p:cNvSpPr>
              <a:spLocks/>
            </p:cNvSpPr>
            <p:nvPr/>
          </p:nvSpPr>
          <p:spPr bwMode="auto">
            <a:xfrm>
              <a:off x="2077027" y="4202379"/>
              <a:ext cx="31751" cy="0"/>
            </a:xfrm>
            <a:custGeom>
              <a:avLst/>
              <a:gdLst>
                <a:gd name="T0" fmla="*/ 4 w 42"/>
                <a:gd name="T1" fmla="*/ 0 h 1"/>
                <a:gd name="T2" fmla="*/ 4 w 42"/>
                <a:gd name="T3" fmla="*/ 0 h 1"/>
                <a:gd name="T4" fmla="*/ 8 w 42"/>
                <a:gd name="T5" fmla="*/ 0 h 1"/>
                <a:gd name="T6" fmla="*/ 12 w 42"/>
                <a:gd name="T7" fmla="*/ 0 h 1"/>
                <a:gd name="T8" fmla="*/ 17 w 42"/>
                <a:gd name="T9" fmla="*/ 0 h 1"/>
                <a:gd name="T10" fmla="*/ 21 w 42"/>
                <a:gd name="T11" fmla="*/ 0 h 1"/>
                <a:gd name="T12" fmla="*/ 21 w 42"/>
                <a:gd name="T13" fmla="*/ 0 h 1"/>
                <a:gd name="T14" fmla="*/ 17 w 42"/>
                <a:gd name="T15" fmla="*/ 0 h 1"/>
                <a:gd name="T16" fmla="*/ 12 w 42"/>
                <a:gd name="T17" fmla="*/ 0 h 1"/>
                <a:gd name="T18" fmla="*/ 8 w 42"/>
                <a:gd name="T19" fmla="*/ 0 h 1"/>
                <a:gd name="T20" fmla="*/ 8 w 42"/>
                <a:gd name="T21" fmla="*/ 0 h 1"/>
                <a:gd name="T22" fmla="*/ 4 w 42"/>
                <a:gd name="T23" fmla="*/ 0 h 1"/>
                <a:gd name="T24" fmla="*/ 0 w 42"/>
                <a:gd name="T25" fmla="*/ 0 h 1"/>
                <a:gd name="T26" fmla="*/ 0 w 42"/>
                <a:gd name="T27" fmla="*/ 0 h 1"/>
                <a:gd name="T28" fmla="*/ 4 w 4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"/>
                <a:gd name="T47" fmla="*/ 42 w 42"/>
                <a:gd name="T48" fmla="*/ 0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">
                  <a:moveTo>
                    <a:pt x="8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1459"/>
            <p:cNvSpPr>
              <a:spLocks/>
            </p:cNvSpPr>
            <p:nvPr/>
          </p:nvSpPr>
          <p:spPr bwMode="auto">
            <a:xfrm>
              <a:off x="2077027" y="4202379"/>
              <a:ext cx="41854" cy="8148"/>
            </a:xfrm>
            <a:custGeom>
              <a:avLst/>
              <a:gdLst>
                <a:gd name="T0" fmla="*/ 5 w 53"/>
                <a:gd name="T1" fmla="*/ 0 h 11"/>
                <a:gd name="T2" fmla="*/ 11 w 53"/>
                <a:gd name="T3" fmla="*/ 0 h 11"/>
                <a:gd name="T4" fmla="*/ 16 w 53"/>
                <a:gd name="T5" fmla="*/ 0 h 11"/>
                <a:gd name="T6" fmla="*/ 21 w 53"/>
                <a:gd name="T7" fmla="*/ 0 h 11"/>
                <a:gd name="T8" fmla="*/ 26 w 53"/>
                <a:gd name="T9" fmla="*/ 0 h 11"/>
                <a:gd name="T10" fmla="*/ 26 w 53"/>
                <a:gd name="T11" fmla="*/ 5 h 11"/>
                <a:gd name="T12" fmla="*/ 21 w 53"/>
                <a:gd name="T13" fmla="*/ 5 h 11"/>
                <a:gd name="T14" fmla="*/ 16 w 53"/>
                <a:gd name="T15" fmla="*/ 0 h 11"/>
                <a:gd name="T16" fmla="*/ 11 w 53"/>
                <a:gd name="T17" fmla="*/ 0 h 11"/>
                <a:gd name="T18" fmla="*/ 11 w 53"/>
                <a:gd name="T19" fmla="*/ 5 h 11"/>
                <a:gd name="T20" fmla="*/ 5 w 53"/>
                <a:gd name="T21" fmla="*/ 5 h 11"/>
                <a:gd name="T22" fmla="*/ 0 w 53"/>
                <a:gd name="T23" fmla="*/ 5 h 11"/>
                <a:gd name="T24" fmla="*/ 0 w 53"/>
                <a:gd name="T25" fmla="*/ 0 h 11"/>
                <a:gd name="T26" fmla="*/ 5 w 53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11"/>
                <a:gd name="T44" fmla="*/ 53 w 53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11">
                  <a:moveTo>
                    <a:pt x="10" y="0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1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1460"/>
            <p:cNvSpPr>
              <a:spLocks/>
            </p:cNvSpPr>
            <p:nvPr/>
          </p:nvSpPr>
          <p:spPr bwMode="auto">
            <a:xfrm>
              <a:off x="2286296" y="4234971"/>
              <a:ext cx="18761" cy="51604"/>
            </a:xfrm>
            <a:custGeom>
              <a:avLst/>
              <a:gdLst>
                <a:gd name="T0" fmla="*/ 8 w 22"/>
                <a:gd name="T1" fmla="*/ 37 h 64"/>
                <a:gd name="T2" fmla="*/ 8 w 22"/>
                <a:gd name="T3" fmla="*/ 37 h 64"/>
                <a:gd name="T4" fmla="*/ 4 w 22"/>
                <a:gd name="T5" fmla="*/ 37 h 64"/>
                <a:gd name="T6" fmla="*/ 4 w 22"/>
                <a:gd name="T7" fmla="*/ 32 h 64"/>
                <a:gd name="T8" fmla="*/ 4 w 22"/>
                <a:gd name="T9" fmla="*/ 27 h 64"/>
                <a:gd name="T10" fmla="*/ 4 w 22"/>
                <a:gd name="T11" fmla="*/ 21 h 64"/>
                <a:gd name="T12" fmla="*/ 4 w 22"/>
                <a:gd name="T13" fmla="*/ 16 h 64"/>
                <a:gd name="T14" fmla="*/ 4 w 22"/>
                <a:gd name="T15" fmla="*/ 11 h 64"/>
                <a:gd name="T16" fmla="*/ 4 w 22"/>
                <a:gd name="T17" fmla="*/ 5 h 64"/>
                <a:gd name="T18" fmla="*/ 0 w 22"/>
                <a:gd name="T19" fmla="*/ 5 h 64"/>
                <a:gd name="T20" fmla="*/ 0 w 22"/>
                <a:gd name="T21" fmla="*/ 0 h 64"/>
                <a:gd name="T22" fmla="*/ 4 w 22"/>
                <a:gd name="T23" fmla="*/ 0 h 64"/>
                <a:gd name="T24" fmla="*/ 8 w 22"/>
                <a:gd name="T25" fmla="*/ 0 h 64"/>
                <a:gd name="T26" fmla="*/ 4 w 22"/>
                <a:gd name="T27" fmla="*/ 5 h 64"/>
                <a:gd name="T28" fmla="*/ 8 w 22"/>
                <a:gd name="T29" fmla="*/ 5 h 64"/>
                <a:gd name="T30" fmla="*/ 8 w 22"/>
                <a:gd name="T31" fmla="*/ 11 h 64"/>
                <a:gd name="T32" fmla="*/ 11 w 22"/>
                <a:gd name="T33" fmla="*/ 11 h 64"/>
                <a:gd name="T34" fmla="*/ 11 w 22"/>
                <a:gd name="T35" fmla="*/ 16 h 64"/>
                <a:gd name="T36" fmla="*/ 11 w 22"/>
                <a:gd name="T37" fmla="*/ 21 h 64"/>
                <a:gd name="T38" fmla="*/ 11 w 22"/>
                <a:gd name="T39" fmla="*/ 27 h 64"/>
                <a:gd name="T40" fmla="*/ 11 w 22"/>
                <a:gd name="T41" fmla="*/ 32 h 64"/>
                <a:gd name="T42" fmla="*/ 11 w 22"/>
                <a:gd name="T43" fmla="*/ 37 h 64"/>
                <a:gd name="T44" fmla="*/ 8 w 22"/>
                <a:gd name="T45" fmla="*/ 37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"/>
                <a:gd name="T70" fmla="*/ 0 h 64"/>
                <a:gd name="T71" fmla="*/ 22 w 22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" h="64">
                  <a:moveTo>
                    <a:pt x="14" y="63"/>
                  </a:move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lnTo>
                    <a:pt x="7" y="45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7" y="9"/>
                  </a:lnTo>
                  <a:lnTo>
                    <a:pt x="14" y="9"/>
                  </a:lnTo>
                  <a:lnTo>
                    <a:pt x="14" y="18"/>
                  </a:lnTo>
                  <a:lnTo>
                    <a:pt x="21" y="18"/>
                  </a:lnTo>
                  <a:lnTo>
                    <a:pt x="21" y="27"/>
                  </a:lnTo>
                  <a:lnTo>
                    <a:pt x="21" y="36"/>
                  </a:lnTo>
                  <a:lnTo>
                    <a:pt x="21" y="45"/>
                  </a:lnTo>
                  <a:lnTo>
                    <a:pt x="21" y="54"/>
                  </a:lnTo>
                  <a:lnTo>
                    <a:pt x="21" y="63"/>
                  </a:lnTo>
                  <a:lnTo>
                    <a:pt x="14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1461"/>
            <p:cNvSpPr>
              <a:spLocks/>
            </p:cNvSpPr>
            <p:nvPr/>
          </p:nvSpPr>
          <p:spPr bwMode="auto">
            <a:xfrm>
              <a:off x="2286296" y="4234971"/>
              <a:ext cx="28865" cy="59752"/>
            </a:xfrm>
            <a:custGeom>
              <a:avLst/>
              <a:gdLst>
                <a:gd name="T0" fmla="*/ 11 w 33"/>
                <a:gd name="T1" fmla="*/ 43 h 75"/>
                <a:gd name="T2" fmla="*/ 6 w 33"/>
                <a:gd name="T3" fmla="*/ 43 h 75"/>
                <a:gd name="T4" fmla="*/ 6 w 33"/>
                <a:gd name="T5" fmla="*/ 37 h 75"/>
                <a:gd name="T6" fmla="*/ 6 w 33"/>
                <a:gd name="T7" fmla="*/ 31 h 75"/>
                <a:gd name="T8" fmla="*/ 6 w 33"/>
                <a:gd name="T9" fmla="*/ 25 h 75"/>
                <a:gd name="T10" fmla="*/ 6 w 33"/>
                <a:gd name="T11" fmla="*/ 19 h 75"/>
                <a:gd name="T12" fmla="*/ 6 w 33"/>
                <a:gd name="T13" fmla="*/ 12 h 75"/>
                <a:gd name="T14" fmla="*/ 6 w 33"/>
                <a:gd name="T15" fmla="*/ 6 h 75"/>
                <a:gd name="T16" fmla="*/ 0 w 33"/>
                <a:gd name="T17" fmla="*/ 6 h 75"/>
                <a:gd name="T18" fmla="*/ 0 w 33"/>
                <a:gd name="T19" fmla="*/ 0 h 75"/>
                <a:gd name="T20" fmla="*/ 6 w 33"/>
                <a:gd name="T21" fmla="*/ 0 h 75"/>
                <a:gd name="T22" fmla="*/ 11 w 33"/>
                <a:gd name="T23" fmla="*/ 0 h 75"/>
                <a:gd name="T24" fmla="*/ 6 w 33"/>
                <a:gd name="T25" fmla="*/ 6 h 75"/>
                <a:gd name="T26" fmla="*/ 11 w 33"/>
                <a:gd name="T27" fmla="*/ 6 h 75"/>
                <a:gd name="T28" fmla="*/ 11 w 33"/>
                <a:gd name="T29" fmla="*/ 12 h 75"/>
                <a:gd name="T30" fmla="*/ 17 w 33"/>
                <a:gd name="T31" fmla="*/ 12 h 75"/>
                <a:gd name="T32" fmla="*/ 17 w 33"/>
                <a:gd name="T33" fmla="*/ 19 h 75"/>
                <a:gd name="T34" fmla="*/ 17 w 33"/>
                <a:gd name="T35" fmla="*/ 25 h 75"/>
                <a:gd name="T36" fmla="*/ 17 w 33"/>
                <a:gd name="T37" fmla="*/ 31 h 75"/>
                <a:gd name="T38" fmla="*/ 17 w 33"/>
                <a:gd name="T39" fmla="*/ 37 h 75"/>
                <a:gd name="T40" fmla="*/ 17 w 33"/>
                <a:gd name="T41" fmla="*/ 43 h 75"/>
                <a:gd name="T42" fmla="*/ 11 w 33"/>
                <a:gd name="T43" fmla="*/ 43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75"/>
                <a:gd name="T68" fmla="*/ 33 w 33"/>
                <a:gd name="T69" fmla="*/ 75 h 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75">
                  <a:moveTo>
                    <a:pt x="21" y="74"/>
                  </a:moveTo>
                  <a:lnTo>
                    <a:pt x="11" y="74"/>
                  </a:lnTo>
                  <a:lnTo>
                    <a:pt x="11" y="63"/>
                  </a:lnTo>
                  <a:lnTo>
                    <a:pt x="11" y="53"/>
                  </a:lnTo>
                  <a:lnTo>
                    <a:pt x="11" y="42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1"/>
                  </a:lnTo>
                  <a:lnTo>
                    <a:pt x="21" y="11"/>
                  </a:lnTo>
                  <a:lnTo>
                    <a:pt x="21" y="21"/>
                  </a:lnTo>
                  <a:lnTo>
                    <a:pt x="32" y="21"/>
                  </a:lnTo>
                  <a:lnTo>
                    <a:pt x="32" y="32"/>
                  </a:lnTo>
                  <a:lnTo>
                    <a:pt x="32" y="42"/>
                  </a:lnTo>
                  <a:lnTo>
                    <a:pt x="32" y="53"/>
                  </a:lnTo>
                  <a:lnTo>
                    <a:pt x="32" y="63"/>
                  </a:lnTo>
                  <a:lnTo>
                    <a:pt x="32" y="74"/>
                  </a:lnTo>
                  <a:lnTo>
                    <a:pt x="21" y="7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1462"/>
            <p:cNvSpPr>
              <a:spLocks/>
            </p:cNvSpPr>
            <p:nvPr/>
          </p:nvSpPr>
          <p:spPr bwMode="auto">
            <a:xfrm>
              <a:off x="2380105" y="3883248"/>
              <a:ext cx="51956" cy="103208"/>
            </a:xfrm>
            <a:custGeom>
              <a:avLst/>
              <a:gdLst>
                <a:gd name="T0" fmla="*/ 17 w 64"/>
                <a:gd name="T1" fmla="*/ 0 h 127"/>
                <a:gd name="T2" fmla="*/ 27 w 64"/>
                <a:gd name="T3" fmla="*/ 7 h 127"/>
                <a:gd name="T4" fmla="*/ 32 w 64"/>
                <a:gd name="T5" fmla="*/ 7 h 127"/>
                <a:gd name="T6" fmla="*/ 27 w 64"/>
                <a:gd name="T7" fmla="*/ 13 h 127"/>
                <a:gd name="T8" fmla="*/ 32 w 64"/>
                <a:gd name="T9" fmla="*/ 25 h 127"/>
                <a:gd name="T10" fmla="*/ 27 w 64"/>
                <a:gd name="T11" fmla="*/ 32 h 127"/>
                <a:gd name="T12" fmla="*/ 22 w 64"/>
                <a:gd name="T13" fmla="*/ 38 h 127"/>
                <a:gd name="T14" fmla="*/ 22 w 64"/>
                <a:gd name="T15" fmla="*/ 44 h 127"/>
                <a:gd name="T16" fmla="*/ 32 w 64"/>
                <a:gd name="T17" fmla="*/ 44 h 127"/>
                <a:gd name="T18" fmla="*/ 32 w 64"/>
                <a:gd name="T19" fmla="*/ 57 h 127"/>
                <a:gd name="T20" fmla="*/ 27 w 64"/>
                <a:gd name="T21" fmla="*/ 63 h 127"/>
                <a:gd name="T22" fmla="*/ 22 w 64"/>
                <a:gd name="T23" fmla="*/ 69 h 127"/>
                <a:gd name="T24" fmla="*/ 22 w 64"/>
                <a:gd name="T25" fmla="*/ 75 h 127"/>
                <a:gd name="T26" fmla="*/ 17 w 64"/>
                <a:gd name="T27" fmla="*/ 75 h 127"/>
                <a:gd name="T28" fmla="*/ 17 w 64"/>
                <a:gd name="T29" fmla="*/ 63 h 127"/>
                <a:gd name="T30" fmla="*/ 17 w 64"/>
                <a:gd name="T31" fmla="*/ 57 h 127"/>
                <a:gd name="T32" fmla="*/ 11 w 64"/>
                <a:gd name="T33" fmla="*/ 57 h 127"/>
                <a:gd name="T34" fmla="*/ 6 w 64"/>
                <a:gd name="T35" fmla="*/ 44 h 127"/>
                <a:gd name="T36" fmla="*/ 0 w 64"/>
                <a:gd name="T37" fmla="*/ 38 h 127"/>
                <a:gd name="T38" fmla="*/ 6 w 64"/>
                <a:gd name="T39" fmla="*/ 38 h 127"/>
                <a:gd name="T40" fmla="*/ 11 w 64"/>
                <a:gd name="T41" fmla="*/ 32 h 127"/>
                <a:gd name="T42" fmla="*/ 11 w 64"/>
                <a:gd name="T43" fmla="*/ 25 h 127"/>
                <a:gd name="T44" fmla="*/ 11 w 64"/>
                <a:gd name="T45" fmla="*/ 13 h 127"/>
                <a:gd name="T46" fmla="*/ 11 w 64"/>
                <a:gd name="T47" fmla="*/ 7 h 127"/>
                <a:gd name="T48" fmla="*/ 17 w 64"/>
                <a:gd name="T49" fmla="*/ 0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127"/>
                <a:gd name="T77" fmla="*/ 64 w 64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127">
                  <a:moveTo>
                    <a:pt x="32" y="0"/>
                  </a:moveTo>
                  <a:lnTo>
                    <a:pt x="53" y="11"/>
                  </a:lnTo>
                  <a:lnTo>
                    <a:pt x="63" y="11"/>
                  </a:lnTo>
                  <a:lnTo>
                    <a:pt x="53" y="21"/>
                  </a:lnTo>
                  <a:lnTo>
                    <a:pt x="63" y="42"/>
                  </a:lnTo>
                  <a:lnTo>
                    <a:pt x="53" y="53"/>
                  </a:lnTo>
                  <a:lnTo>
                    <a:pt x="42" y="63"/>
                  </a:lnTo>
                  <a:lnTo>
                    <a:pt x="42" y="74"/>
                  </a:lnTo>
                  <a:lnTo>
                    <a:pt x="63" y="74"/>
                  </a:lnTo>
                  <a:lnTo>
                    <a:pt x="63" y="95"/>
                  </a:lnTo>
                  <a:lnTo>
                    <a:pt x="53" y="105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32" y="126"/>
                  </a:lnTo>
                  <a:lnTo>
                    <a:pt x="32" y="105"/>
                  </a:lnTo>
                  <a:lnTo>
                    <a:pt x="32" y="95"/>
                  </a:lnTo>
                  <a:lnTo>
                    <a:pt x="21" y="95"/>
                  </a:lnTo>
                  <a:lnTo>
                    <a:pt x="11" y="74"/>
                  </a:lnTo>
                  <a:lnTo>
                    <a:pt x="0" y="63"/>
                  </a:lnTo>
                  <a:lnTo>
                    <a:pt x="11" y="6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1463"/>
            <p:cNvSpPr>
              <a:spLocks/>
            </p:cNvSpPr>
            <p:nvPr/>
          </p:nvSpPr>
          <p:spPr bwMode="auto">
            <a:xfrm>
              <a:off x="2667307" y="4319167"/>
              <a:ext cx="70718" cy="66542"/>
            </a:xfrm>
            <a:custGeom>
              <a:avLst/>
              <a:gdLst>
                <a:gd name="T0" fmla="*/ 5 w 84"/>
                <a:gd name="T1" fmla="*/ 6 h 84"/>
                <a:gd name="T2" fmla="*/ 16 w 84"/>
                <a:gd name="T3" fmla="*/ 6 h 84"/>
                <a:gd name="T4" fmla="*/ 27 w 84"/>
                <a:gd name="T5" fmla="*/ 6 h 84"/>
                <a:gd name="T6" fmla="*/ 32 w 84"/>
                <a:gd name="T7" fmla="*/ 0 h 84"/>
                <a:gd name="T8" fmla="*/ 32 w 84"/>
                <a:gd name="T9" fmla="*/ 6 h 84"/>
                <a:gd name="T10" fmla="*/ 38 w 84"/>
                <a:gd name="T11" fmla="*/ 6 h 84"/>
                <a:gd name="T12" fmla="*/ 38 w 84"/>
                <a:gd name="T13" fmla="*/ 13 h 84"/>
                <a:gd name="T14" fmla="*/ 43 w 84"/>
                <a:gd name="T15" fmla="*/ 13 h 84"/>
                <a:gd name="T16" fmla="*/ 43 w 84"/>
                <a:gd name="T17" fmla="*/ 18 h 84"/>
                <a:gd name="T18" fmla="*/ 43 w 84"/>
                <a:gd name="T19" fmla="*/ 25 h 84"/>
                <a:gd name="T20" fmla="*/ 38 w 84"/>
                <a:gd name="T21" fmla="*/ 25 h 84"/>
                <a:gd name="T22" fmla="*/ 38 w 84"/>
                <a:gd name="T23" fmla="*/ 31 h 84"/>
                <a:gd name="T24" fmla="*/ 32 w 84"/>
                <a:gd name="T25" fmla="*/ 37 h 84"/>
                <a:gd name="T26" fmla="*/ 22 w 84"/>
                <a:gd name="T27" fmla="*/ 37 h 84"/>
                <a:gd name="T28" fmla="*/ 16 w 84"/>
                <a:gd name="T29" fmla="*/ 43 h 84"/>
                <a:gd name="T30" fmla="*/ 16 w 84"/>
                <a:gd name="T31" fmla="*/ 49 h 84"/>
                <a:gd name="T32" fmla="*/ 11 w 84"/>
                <a:gd name="T33" fmla="*/ 49 h 84"/>
                <a:gd name="T34" fmla="*/ 5 w 84"/>
                <a:gd name="T35" fmla="*/ 49 h 84"/>
                <a:gd name="T36" fmla="*/ 0 w 84"/>
                <a:gd name="T37" fmla="*/ 49 h 84"/>
                <a:gd name="T38" fmla="*/ 0 w 84"/>
                <a:gd name="T39" fmla="*/ 43 h 84"/>
                <a:gd name="T40" fmla="*/ 0 w 84"/>
                <a:gd name="T41" fmla="*/ 37 h 84"/>
                <a:gd name="T42" fmla="*/ 0 w 84"/>
                <a:gd name="T43" fmla="*/ 31 h 84"/>
                <a:gd name="T44" fmla="*/ 5 w 84"/>
                <a:gd name="T45" fmla="*/ 31 h 84"/>
                <a:gd name="T46" fmla="*/ 11 w 84"/>
                <a:gd name="T47" fmla="*/ 25 h 84"/>
                <a:gd name="T48" fmla="*/ 11 w 84"/>
                <a:gd name="T49" fmla="*/ 18 h 84"/>
                <a:gd name="T50" fmla="*/ 5 w 84"/>
                <a:gd name="T51" fmla="*/ 18 h 84"/>
                <a:gd name="T52" fmla="*/ 5 w 84"/>
                <a:gd name="T53" fmla="*/ 13 h 84"/>
                <a:gd name="T54" fmla="*/ 5 w 84"/>
                <a:gd name="T55" fmla="*/ 6 h 84"/>
                <a:gd name="T56" fmla="*/ 11 w 84"/>
                <a:gd name="T57" fmla="*/ 6 h 84"/>
                <a:gd name="T58" fmla="*/ 5 w 84"/>
                <a:gd name="T59" fmla="*/ 6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84"/>
                <a:gd name="T92" fmla="*/ 84 w 84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84">
                  <a:moveTo>
                    <a:pt x="10" y="10"/>
                  </a:moveTo>
                  <a:lnTo>
                    <a:pt x="31" y="10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21"/>
                  </a:lnTo>
                  <a:lnTo>
                    <a:pt x="83" y="21"/>
                  </a:lnTo>
                  <a:lnTo>
                    <a:pt x="83" y="31"/>
                  </a:lnTo>
                  <a:lnTo>
                    <a:pt x="83" y="42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62" y="62"/>
                  </a:lnTo>
                  <a:lnTo>
                    <a:pt x="42" y="62"/>
                  </a:lnTo>
                  <a:lnTo>
                    <a:pt x="31" y="73"/>
                  </a:lnTo>
                  <a:lnTo>
                    <a:pt x="31" y="83"/>
                  </a:lnTo>
                  <a:lnTo>
                    <a:pt x="21" y="83"/>
                  </a:lnTo>
                  <a:lnTo>
                    <a:pt x="10" y="83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21" y="42"/>
                  </a:lnTo>
                  <a:lnTo>
                    <a:pt x="21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1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1464"/>
            <p:cNvSpPr>
              <a:spLocks/>
            </p:cNvSpPr>
            <p:nvPr/>
          </p:nvSpPr>
          <p:spPr bwMode="auto">
            <a:xfrm>
              <a:off x="2227123" y="4186083"/>
              <a:ext cx="93810" cy="66542"/>
            </a:xfrm>
            <a:custGeom>
              <a:avLst/>
              <a:gdLst>
                <a:gd name="T0" fmla="*/ 16 w 116"/>
                <a:gd name="T1" fmla="*/ 36 h 85"/>
                <a:gd name="T2" fmla="*/ 16 w 116"/>
                <a:gd name="T3" fmla="*/ 43 h 85"/>
                <a:gd name="T4" fmla="*/ 16 w 116"/>
                <a:gd name="T5" fmla="*/ 48 h 85"/>
                <a:gd name="T6" fmla="*/ 11 w 116"/>
                <a:gd name="T7" fmla="*/ 48 h 85"/>
                <a:gd name="T8" fmla="*/ 5 w 116"/>
                <a:gd name="T9" fmla="*/ 48 h 85"/>
                <a:gd name="T10" fmla="*/ 0 w 116"/>
                <a:gd name="T11" fmla="*/ 48 h 85"/>
                <a:gd name="T12" fmla="*/ 0 w 116"/>
                <a:gd name="T13" fmla="*/ 43 h 85"/>
                <a:gd name="T14" fmla="*/ 0 w 116"/>
                <a:gd name="T15" fmla="*/ 36 h 85"/>
                <a:gd name="T16" fmla="*/ 0 w 116"/>
                <a:gd name="T17" fmla="*/ 31 h 85"/>
                <a:gd name="T18" fmla="*/ 5 w 116"/>
                <a:gd name="T19" fmla="*/ 24 h 85"/>
                <a:gd name="T20" fmla="*/ 5 w 116"/>
                <a:gd name="T21" fmla="*/ 18 h 85"/>
                <a:gd name="T22" fmla="*/ 11 w 116"/>
                <a:gd name="T23" fmla="*/ 18 h 85"/>
                <a:gd name="T24" fmla="*/ 16 w 116"/>
                <a:gd name="T25" fmla="*/ 12 h 85"/>
                <a:gd name="T26" fmla="*/ 21 w 116"/>
                <a:gd name="T27" fmla="*/ 12 h 85"/>
                <a:gd name="T28" fmla="*/ 21 w 116"/>
                <a:gd name="T29" fmla="*/ 6 h 85"/>
                <a:gd name="T30" fmla="*/ 26 w 116"/>
                <a:gd name="T31" fmla="*/ 6 h 85"/>
                <a:gd name="T32" fmla="*/ 32 w 116"/>
                <a:gd name="T33" fmla="*/ 6 h 85"/>
                <a:gd name="T34" fmla="*/ 32 w 116"/>
                <a:gd name="T35" fmla="*/ 0 h 85"/>
                <a:gd name="T36" fmla="*/ 37 w 116"/>
                <a:gd name="T37" fmla="*/ 0 h 85"/>
                <a:gd name="T38" fmla="*/ 43 w 116"/>
                <a:gd name="T39" fmla="*/ 0 h 85"/>
                <a:gd name="T40" fmla="*/ 37 w 116"/>
                <a:gd name="T41" fmla="*/ 6 h 85"/>
                <a:gd name="T42" fmla="*/ 43 w 116"/>
                <a:gd name="T43" fmla="*/ 6 h 85"/>
                <a:gd name="T44" fmla="*/ 43 w 116"/>
                <a:gd name="T45" fmla="*/ 12 h 85"/>
                <a:gd name="T46" fmla="*/ 48 w 116"/>
                <a:gd name="T47" fmla="*/ 12 h 85"/>
                <a:gd name="T48" fmla="*/ 48 w 116"/>
                <a:gd name="T49" fmla="*/ 18 h 85"/>
                <a:gd name="T50" fmla="*/ 53 w 116"/>
                <a:gd name="T51" fmla="*/ 24 h 85"/>
                <a:gd name="T52" fmla="*/ 53 w 116"/>
                <a:gd name="T53" fmla="*/ 18 h 85"/>
                <a:gd name="T54" fmla="*/ 53 w 116"/>
                <a:gd name="T55" fmla="*/ 24 h 85"/>
                <a:gd name="T56" fmla="*/ 58 w 116"/>
                <a:gd name="T57" fmla="*/ 24 h 85"/>
                <a:gd name="T58" fmla="*/ 53 w 116"/>
                <a:gd name="T59" fmla="*/ 24 h 85"/>
                <a:gd name="T60" fmla="*/ 58 w 116"/>
                <a:gd name="T61" fmla="*/ 24 h 85"/>
                <a:gd name="T62" fmla="*/ 58 w 116"/>
                <a:gd name="T63" fmla="*/ 31 h 85"/>
                <a:gd name="T64" fmla="*/ 53 w 116"/>
                <a:gd name="T65" fmla="*/ 31 h 85"/>
                <a:gd name="T66" fmla="*/ 48 w 116"/>
                <a:gd name="T67" fmla="*/ 31 h 85"/>
                <a:gd name="T68" fmla="*/ 48 w 116"/>
                <a:gd name="T69" fmla="*/ 36 h 85"/>
                <a:gd name="T70" fmla="*/ 43 w 116"/>
                <a:gd name="T71" fmla="*/ 36 h 85"/>
                <a:gd name="T72" fmla="*/ 37 w 116"/>
                <a:gd name="T73" fmla="*/ 36 h 85"/>
                <a:gd name="T74" fmla="*/ 32 w 116"/>
                <a:gd name="T75" fmla="*/ 36 h 85"/>
                <a:gd name="T76" fmla="*/ 26 w 116"/>
                <a:gd name="T77" fmla="*/ 36 h 85"/>
                <a:gd name="T78" fmla="*/ 21 w 116"/>
                <a:gd name="T79" fmla="*/ 36 h 85"/>
                <a:gd name="T80" fmla="*/ 16 w 116"/>
                <a:gd name="T81" fmla="*/ 36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85"/>
                <a:gd name="T125" fmla="*/ 116 w 116"/>
                <a:gd name="T126" fmla="*/ 85 h 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85">
                  <a:moveTo>
                    <a:pt x="31" y="63"/>
                  </a:moveTo>
                  <a:lnTo>
                    <a:pt x="31" y="74"/>
                  </a:lnTo>
                  <a:lnTo>
                    <a:pt x="31" y="84"/>
                  </a:lnTo>
                  <a:lnTo>
                    <a:pt x="21" y="84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0" y="42"/>
                  </a:lnTo>
                  <a:lnTo>
                    <a:pt x="10" y="32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21"/>
                  </a:lnTo>
                  <a:lnTo>
                    <a:pt x="42" y="11"/>
                  </a:lnTo>
                  <a:lnTo>
                    <a:pt x="52" y="11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73" y="11"/>
                  </a:lnTo>
                  <a:lnTo>
                    <a:pt x="84" y="1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94" y="32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5" y="42"/>
                  </a:lnTo>
                  <a:lnTo>
                    <a:pt x="115" y="42"/>
                  </a:lnTo>
                  <a:lnTo>
                    <a:pt x="105" y="42"/>
                  </a:lnTo>
                  <a:lnTo>
                    <a:pt x="115" y="42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4" y="53"/>
                  </a:lnTo>
                  <a:lnTo>
                    <a:pt x="94" y="63"/>
                  </a:lnTo>
                  <a:lnTo>
                    <a:pt x="84" y="63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1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1465"/>
            <p:cNvSpPr>
              <a:spLocks/>
            </p:cNvSpPr>
            <p:nvPr/>
          </p:nvSpPr>
          <p:spPr bwMode="auto">
            <a:xfrm>
              <a:off x="2077027" y="4017691"/>
              <a:ext cx="109685" cy="93702"/>
            </a:xfrm>
            <a:custGeom>
              <a:avLst/>
              <a:gdLst>
                <a:gd name="T0" fmla="*/ 58 w 136"/>
                <a:gd name="T1" fmla="*/ 18 h 116"/>
                <a:gd name="T2" fmla="*/ 42 w 136"/>
                <a:gd name="T3" fmla="*/ 18 h 116"/>
                <a:gd name="T4" fmla="*/ 42 w 136"/>
                <a:gd name="T5" fmla="*/ 25 h 116"/>
                <a:gd name="T6" fmla="*/ 42 w 136"/>
                <a:gd name="T7" fmla="*/ 31 h 116"/>
                <a:gd name="T8" fmla="*/ 42 w 136"/>
                <a:gd name="T9" fmla="*/ 37 h 116"/>
                <a:gd name="T10" fmla="*/ 42 w 136"/>
                <a:gd name="T11" fmla="*/ 43 h 116"/>
                <a:gd name="T12" fmla="*/ 37 w 136"/>
                <a:gd name="T13" fmla="*/ 43 h 116"/>
                <a:gd name="T14" fmla="*/ 31 w 136"/>
                <a:gd name="T15" fmla="*/ 43 h 116"/>
                <a:gd name="T16" fmla="*/ 31 w 136"/>
                <a:gd name="T17" fmla="*/ 50 h 116"/>
                <a:gd name="T18" fmla="*/ 31 w 136"/>
                <a:gd name="T19" fmla="*/ 56 h 116"/>
                <a:gd name="T20" fmla="*/ 31 w 136"/>
                <a:gd name="T21" fmla="*/ 62 h 116"/>
                <a:gd name="T22" fmla="*/ 21 w 136"/>
                <a:gd name="T23" fmla="*/ 62 h 116"/>
                <a:gd name="T24" fmla="*/ 11 w 136"/>
                <a:gd name="T25" fmla="*/ 62 h 116"/>
                <a:gd name="T26" fmla="*/ 5 w 136"/>
                <a:gd name="T27" fmla="*/ 62 h 116"/>
                <a:gd name="T28" fmla="*/ 0 w 136"/>
                <a:gd name="T29" fmla="*/ 62 h 116"/>
                <a:gd name="T30" fmla="*/ 0 w 136"/>
                <a:gd name="T31" fmla="*/ 68 h 116"/>
                <a:gd name="T32" fmla="*/ 0 w 136"/>
                <a:gd name="T33" fmla="*/ 56 h 116"/>
                <a:gd name="T34" fmla="*/ 11 w 136"/>
                <a:gd name="T35" fmla="*/ 43 h 116"/>
                <a:gd name="T36" fmla="*/ 16 w 136"/>
                <a:gd name="T37" fmla="*/ 31 h 116"/>
                <a:gd name="T38" fmla="*/ 21 w 136"/>
                <a:gd name="T39" fmla="*/ 12 h 116"/>
                <a:gd name="T40" fmla="*/ 31 w 136"/>
                <a:gd name="T41" fmla="*/ 0 h 116"/>
                <a:gd name="T42" fmla="*/ 63 w 136"/>
                <a:gd name="T43" fmla="*/ 0 h 116"/>
                <a:gd name="T44" fmla="*/ 68 w 136"/>
                <a:gd name="T45" fmla="*/ 0 h 116"/>
                <a:gd name="T46" fmla="*/ 68 w 136"/>
                <a:gd name="T47" fmla="*/ 6 h 116"/>
                <a:gd name="T48" fmla="*/ 68 w 136"/>
                <a:gd name="T49" fmla="*/ 18 h 116"/>
                <a:gd name="T50" fmla="*/ 63 w 136"/>
                <a:gd name="T51" fmla="*/ 18 h 116"/>
                <a:gd name="T52" fmla="*/ 58 w 136"/>
                <a:gd name="T53" fmla="*/ 18 h 1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116"/>
                <a:gd name="T83" fmla="*/ 136 w 136"/>
                <a:gd name="T84" fmla="*/ 116 h 1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116">
                  <a:moveTo>
                    <a:pt x="114" y="31"/>
                  </a:moveTo>
                  <a:lnTo>
                    <a:pt x="83" y="31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83" y="63"/>
                  </a:lnTo>
                  <a:lnTo>
                    <a:pt x="83" y="73"/>
                  </a:lnTo>
                  <a:lnTo>
                    <a:pt x="73" y="73"/>
                  </a:lnTo>
                  <a:lnTo>
                    <a:pt x="62" y="73"/>
                  </a:lnTo>
                  <a:lnTo>
                    <a:pt x="62" y="84"/>
                  </a:lnTo>
                  <a:lnTo>
                    <a:pt x="62" y="94"/>
                  </a:lnTo>
                  <a:lnTo>
                    <a:pt x="62" y="105"/>
                  </a:lnTo>
                  <a:lnTo>
                    <a:pt x="42" y="105"/>
                  </a:lnTo>
                  <a:lnTo>
                    <a:pt x="21" y="105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0" y="94"/>
                  </a:lnTo>
                  <a:lnTo>
                    <a:pt x="21" y="73"/>
                  </a:lnTo>
                  <a:lnTo>
                    <a:pt x="31" y="52"/>
                  </a:lnTo>
                  <a:lnTo>
                    <a:pt x="42" y="21"/>
                  </a:lnTo>
                  <a:lnTo>
                    <a:pt x="62" y="0"/>
                  </a:lnTo>
                  <a:lnTo>
                    <a:pt x="125" y="0"/>
                  </a:lnTo>
                  <a:lnTo>
                    <a:pt x="135" y="0"/>
                  </a:lnTo>
                  <a:lnTo>
                    <a:pt x="135" y="10"/>
                  </a:lnTo>
                  <a:lnTo>
                    <a:pt x="135" y="31"/>
                  </a:lnTo>
                  <a:lnTo>
                    <a:pt x="125" y="31"/>
                  </a:lnTo>
                  <a:lnTo>
                    <a:pt x="114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1466"/>
            <p:cNvSpPr>
              <a:spLocks/>
            </p:cNvSpPr>
            <p:nvPr/>
          </p:nvSpPr>
          <p:spPr bwMode="auto">
            <a:xfrm>
              <a:off x="2447937" y="4312376"/>
              <a:ext cx="236689" cy="225428"/>
            </a:xfrm>
            <a:custGeom>
              <a:avLst/>
              <a:gdLst>
                <a:gd name="T0" fmla="*/ 16 w 293"/>
                <a:gd name="T1" fmla="*/ 92 h 284"/>
                <a:gd name="T2" fmla="*/ 32 w 293"/>
                <a:gd name="T3" fmla="*/ 67 h 284"/>
                <a:gd name="T4" fmla="*/ 42 w 293"/>
                <a:gd name="T5" fmla="*/ 37 h 284"/>
                <a:gd name="T6" fmla="*/ 48 w 293"/>
                <a:gd name="T7" fmla="*/ 12 h 284"/>
                <a:gd name="T8" fmla="*/ 58 w 293"/>
                <a:gd name="T9" fmla="*/ 0 h 284"/>
                <a:gd name="T10" fmla="*/ 79 w 293"/>
                <a:gd name="T11" fmla="*/ 6 h 284"/>
                <a:gd name="T12" fmla="*/ 96 w 293"/>
                <a:gd name="T13" fmla="*/ 0 h 284"/>
                <a:gd name="T14" fmla="*/ 111 w 293"/>
                <a:gd name="T15" fmla="*/ 0 h 284"/>
                <a:gd name="T16" fmla="*/ 122 w 293"/>
                <a:gd name="T17" fmla="*/ 6 h 284"/>
                <a:gd name="T18" fmla="*/ 133 w 293"/>
                <a:gd name="T19" fmla="*/ 6 h 284"/>
                <a:gd name="T20" fmla="*/ 148 w 293"/>
                <a:gd name="T21" fmla="*/ 12 h 284"/>
                <a:gd name="T22" fmla="*/ 143 w 293"/>
                <a:gd name="T23" fmla="*/ 18 h 284"/>
                <a:gd name="T24" fmla="*/ 148 w 293"/>
                <a:gd name="T25" fmla="*/ 25 h 284"/>
                <a:gd name="T26" fmla="*/ 143 w 293"/>
                <a:gd name="T27" fmla="*/ 37 h 284"/>
                <a:gd name="T28" fmla="*/ 138 w 293"/>
                <a:gd name="T29" fmla="*/ 43 h 284"/>
                <a:gd name="T30" fmla="*/ 138 w 293"/>
                <a:gd name="T31" fmla="*/ 55 h 284"/>
                <a:gd name="T32" fmla="*/ 133 w 293"/>
                <a:gd name="T33" fmla="*/ 67 h 284"/>
                <a:gd name="T34" fmla="*/ 133 w 293"/>
                <a:gd name="T35" fmla="*/ 79 h 284"/>
                <a:gd name="T36" fmla="*/ 133 w 293"/>
                <a:gd name="T37" fmla="*/ 104 h 284"/>
                <a:gd name="T38" fmla="*/ 143 w 293"/>
                <a:gd name="T39" fmla="*/ 123 h 284"/>
                <a:gd name="T40" fmla="*/ 133 w 293"/>
                <a:gd name="T41" fmla="*/ 123 h 284"/>
                <a:gd name="T42" fmla="*/ 127 w 293"/>
                <a:gd name="T43" fmla="*/ 135 h 284"/>
                <a:gd name="T44" fmla="*/ 127 w 293"/>
                <a:gd name="T45" fmla="*/ 147 h 284"/>
                <a:gd name="T46" fmla="*/ 133 w 293"/>
                <a:gd name="T47" fmla="*/ 160 h 284"/>
                <a:gd name="T48" fmla="*/ 138 w 293"/>
                <a:gd name="T49" fmla="*/ 165 h 284"/>
                <a:gd name="T50" fmla="*/ 127 w 293"/>
                <a:gd name="T51" fmla="*/ 165 h 284"/>
                <a:gd name="T52" fmla="*/ 122 w 293"/>
                <a:gd name="T53" fmla="*/ 160 h 284"/>
                <a:gd name="T54" fmla="*/ 111 w 293"/>
                <a:gd name="T55" fmla="*/ 153 h 284"/>
                <a:gd name="T56" fmla="*/ 101 w 293"/>
                <a:gd name="T57" fmla="*/ 153 h 284"/>
                <a:gd name="T58" fmla="*/ 96 w 293"/>
                <a:gd name="T59" fmla="*/ 147 h 284"/>
                <a:gd name="T60" fmla="*/ 90 w 293"/>
                <a:gd name="T61" fmla="*/ 147 h 284"/>
                <a:gd name="T62" fmla="*/ 79 w 293"/>
                <a:gd name="T63" fmla="*/ 147 h 284"/>
                <a:gd name="T64" fmla="*/ 74 w 293"/>
                <a:gd name="T65" fmla="*/ 141 h 284"/>
                <a:gd name="T66" fmla="*/ 74 w 293"/>
                <a:gd name="T67" fmla="*/ 129 h 284"/>
                <a:gd name="T68" fmla="*/ 74 w 293"/>
                <a:gd name="T69" fmla="*/ 116 h 284"/>
                <a:gd name="T70" fmla="*/ 69 w 293"/>
                <a:gd name="T71" fmla="*/ 110 h 284"/>
                <a:gd name="T72" fmla="*/ 58 w 293"/>
                <a:gd name="T73" fmla="*/ 110 h 284"/>
                <a:gd name="T74" fmla="*/ 53 w 293"/>
                <a:gd name="T75" fmla="*/ 116 h 284"/>
                <a:gd name="T76" fmla="*/ 42 w 293"/>
                <a:gd name="T77" fmla="*/ 116 h 284"/>
                <a:gd name="T78" fmla="*/ 42 w 293"/>
                <a:gd name="T79" fmla="*/ 116 h 284"/>
                <a:gd name="T80" fmla="*/ 37 w 293"/>
                <a:gd name="T81" fmla="*/ 110 h 284"/>
                <a:gd name="T82" fmla="*/ 32 w 293"/>
                <a:gd name="T83" fmla="*/ 104 h 284"/>
                <a:gd name="T84" fmla="*/ 26 w 293"/>
                <a:gd name="T85" fmla="*/ 98 h 284"/>
                <a:gd name="T86" fmla="*/ 16 w 293"/>
                <a:gd name="T87" fmla="*/ 98 h 284"/>
                <a:gd name="T88" fmla="*/ 5 w 293"/>
                <a:gd name="T89" fmla="*/ 98 h 284"/>
                <a:gd name="T90" fmla="*/ 0 w 293"/>
                <a:gd name="T91" fmla="*/ 104 h 284"/>
                <a:gd name="T92" fmla="*/ 0 w 293"/>
                <a:gd name="T93" fmla="*/ 92 h 284"/>
                <a:gd name="T94" fmla="*/ 5 w 293"/>
                <a:gd name="T95" fmla="*/ 86 h 2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3"/>
                <a:gd name="T145" fmla="*/ 0 h 284"/>
                <a:gd name="T146" fmla="*/ 293 w 293"/>
                <a:gd name="T147" fmla="*/ 284 h 2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3" h="284">
                  <a:moveTo>
                    <a:pt x="21" y="147"/>
                  </a:moveTo>
                  <a:lnTo>
                    <a:pt x="31" y="157"/>
                  </a:lnTo>
                  <a:lnTo>
                    <a:pt x="52" y="147"/>
                  </a:lnTo>
                  <a:lnTo>
                    <a:pt x="63" y="115"/>
                  </a:lnTo>
                  <a:lnTo>
                    <a:pt x="73" y="94"/>
                  </a:lnTo>
                  <a:lnTo>
                    <a:pt x="83" y="63"/>
                  </a:lnTo>
                  <a:lnTo>
                    <a:pt x="94" y="31"/>
                  </a:lnTo>
                  <a:lnTo>
                    <a:pt x="94" y="21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36" y="10"/>
                  </a:lnTo>
                  <a:lnTo>
                    <a:pt x="156" y="10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229" y="0"/>
                  </a:lnTo>
                  <a:lnTo>
                    <a:pt x="240" y="10"/>
                  </a:lnTo>
                  <a:lnTo>
                    <a:pt x="250" y="10"/>
                  </a:lnTo>
                  <a:lnTo>
                    <a:pt x="261" y="10"/>
                  </a:lnTo>
                  <a:lnTo>
                    <a:pt x="282" y="21"/>
                  </a:lnTo>
                  <a:lnTo>
                    <a:pt x="292" y="21"/>
                  </a:lnTo>
                  <a:lnTo>
                    <a:pt x="282" y="21"/>
                  </a:lnTo>
                  <a:lnTo>
                    <a:pt x="282" y="31"/>
                  </a:lnTo>
                  <a:lnTo>
                    <a:pt x="282" y="42"/>
                  </a:lnTo>
                  <a:lnTo>
                    <a:pt x="292" y="42"/>
                  </a:lnTo>
                  <a:lnTo>
                    <a:pt x="282" y="52"/>
                  </a:lnTo>
                  <a:lnTo>
                    <a:pt x="282" y="63"/>
                  </a:lnTo>
                  <a:lnTo>
                    <a:pt x="271" y="63"/>
                  </a:lnTo>
                  <a:lnTo>
                    <a:pt x="271" y="73"/>
                  </a:lnTo>
                  <a:lnTo>
                    <a:pt x="271" y="84"/>
                  </a:lnTo>
                  <a:lnTo>
                    <a:pt x="271" y="94"/>
                  </a:lnTo>
                  <a:lnTo>
                    <a:pt x="261" y="105"/>
                  </a:lnTo>
                  <a:lnTo>
                    <a:pt x="261" y="115"/>
                  </a:lnTo>
                  <a:lnTo>
                    <a:pt x="261" y="126"/>
                  </a:lnTo>
                  <a:lnTo>
                    <a:pt x="261" y="136"/>
                  </a:lnTo>
                  <a:lnTo>
                    <a:pt x="261" y="147"/>
                  </a:lnTo>
                  <a:lnTo>
                    <a:pt x="261" y="178"/>
                  </a:lnTo>
                  <a:lnTo>
                    <a:pt x="282" y="199"/>
                  </a:lnTo>
                  <a:lnTo>
                    <a:pt x="282" y="210"/>
                  </a:lnTo>
                  <a:lnTo>
                    <a:pt x="271" y="210"/>
                  </a:lnTo>
                  <a:lnTo>
                    <a:pt x="261" y="210"/>
                  </a:lnTo>
                  <a:lnTo>
                    <a:pt x="250" y="220"/>
                  </a:lnTo>
                  <a:lnTo>
                    <a:pt x="250" y="231"/>
                  </a:lnTo>
                  <a:lnTo>
                    <a:pt x="250" y="241"/>
                  </a:lnTo>
                  <a:lnTo>
                    <a:pt x="250" y="252"/>
                  </a:lnTo>
                  <a:lnTo>
                    <a:pt x="250" y="262"/>
                  </a:lnTo>
                  <a:lnTo>
                    <a:pt x="261" y="273"/>
                  </a:lnTo>
                  <a:lnTo>
                    <a:pt x="271" y="273"/>
                  </a:lnTo>
                  <a:lnTo>
                    <a:pt x="271" y="283"/>
                  </a:lnTo>
                  <a:lnTo>
                    <a:pt x="261" y="283"/>
                  </a:lnTo>
                  <a:lnTo>
                    <a:pt x="250" y="283"/>
                  </a:lnTo>
                  <a:lnTo>
                    <a:pt x="250" y="273"/>
                  </a:lnTo>
                  <a:lnTo>
                    <a:pt x="240" y="273"/>
                  </a:lnTo>
                  <a:lnTo>
                    <a:pt x="229" y="262"/>
                  </a:lnTo>
                  <a:lnTo>
                    <a:pt x="219" y="262"/>
                  </a:lnTo>
                  <a:lnTo>
                    <a:pt x="209" y="262"/>
                  </a:lnTo>
                  <a:lnTo>
                    <a:pt x="198" y="262"/>
                  </a:lnTo>
                  <a:lnTo>
                    <a:pt x="198" y="252"/>
                  </a:lnTo>
                  <a:lnTo>
                    <a:pt x="188" y="252"/>
                  </a:lnTo>
                  <a:lnTo>
                    <a:pt x="188" y="241"/>
                  </a:lnTo>
                  <a:lnTo>
                    <a:pt x="177" y="252"/>
                  </a:lnTo>
                  <a:lnTo>
                    <a:pt x="167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46" y="241"/>
                  </a:lnTo>
                  <a:lnTo>
                    <a:pt x="146" y="231"/>
                  </a:lnTo>
                  <a:lnTo>
                    <a:pt x="146" y="220"/>
                  </a:lnTo>
                  <a:lnTo>
                    <a:pt x="146" y="210"/>
                  </a:lnTo>
                  <a:lnTo>
                    <a:pt x="146" y="199"/>
                  </a:lnTo>
                  <a:lnTo>
                    <a:pt x="146" y="189"/>
                  </a:lnTo>
                  <a:lnTo>
                    <a:pt x="136" y="189"/>
                  </a:lnTo>
                  <a:lnTo>
                    <a:pt x="125" y="189"/>
                  </a:lnTo>
                  <a:lnTo>
                    <a:pt x="115" y="189"/>
                  </a:lnTo>
                  <a:lnTo>
                    <a:pt x="104" y="189"/>
                  </a:lnTo>
                  <a:lnTo>
                    <a:pt x="104" y="199"/>
                  </a:lnTo>
                  <a:lnTo>
                    <a:pt x="94" y="199"/>
                  </a:lnTo>
                  <a:lnTo>
                    <a:pt x="83" y="199"/>
                  </a:lnTo>
                  <a:lnTo>
                    <a:pt x="83" y="210"/>
                  </a:lnTo>
                  <a:lnTo>
                    <a:pt x="83" y="199"/>
                  </a:lnTo>
                  <a:lnTo>
                    <a:pt x="73" y="199"/>
                  </a:lnTo>
                  <a:lnTo>
                    <a:pt x="73" y="189"/>
                  </a:lnTo>
                  <a:lnTo>
                    <a:pt x="63" y="189"/>
                  </a:lnTo>
                  <a:lnTo>
                    <a:pt x="63" y="178"/>
                  </a:lnTo>
                  <a:lnTo>
                    <a:pt x="63" y="168"/>
                  </a:lnTo>
                  <a:lnTo>
                    <a:pt x="52" y="168"/>
                  </a:lnTo>
                  <a:lnTo>
                    <a:pt x="42" y="168"/>
                  </a:lnTo>
                  <a:lnTo>
                    <a:pt x="31" y="168"/>
                  </a:lnTo>
                  <a:lnTo>
                    <a:pt x="21" y="168"/>
                  </a:lnTo>
                  <a:lnTo>
                    <a:pt x="10" y="168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0" y="157"/>
                  </a:lnTo>
                  <a:lnTo>
                    <a:pt x="10" y="147"/>
                  </a:lnTo>
                  <a:lnTo>
                    <a:pt x="21" y="1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1467"/>
            <p:cNvSpPr>
              <a:spLocks/>
            </p:cNvSpPr>
            <p:nvPr/>
          </p:nvSpPr>
          <p:spPr bwMode="auto">
            <a:xfrm>
              <a:off x="2566282" y="4476695"/>
              <a:ext cx="151538" cy="119504"/>
            </a:xfrm>
            <a:custGeom>
              <a:avLst/>
              <a:gdLst>
                <a:gd name="T0" fmla="*/ 16 w 189"/>
                <a:gd name="T1" fmla="*/ 86 h 147"/>
                <a:gd name="T2" fmla="*/ 11 w 189"/>
                <a:gd name="T3" fmla="*/ 80 h 147"/>
                <a:gd name="T4" fmla="*/ 0 w 189"/>
                <a:gd name="T5" fmla="*/ 74 h 147"/>
                <a:gd name="T6" fmla="*/ 0 w 189"/>
                <a:gd name="T7" fmla="*/ 62 h 147"/>
                <a:gd name="T8" fmla="*/ 0 w 189"/>
                <a:gd name="T9" fmla="*/ 49 h 147"/>
                <a:gd name="T10" fmla="*/ 5 w 189"/>
                <a:gd name="T11" fmla="*/ 43 h 147"/>
                <a:gd name="T12" fmla="*/ 16 w 189"/>
                <a:gd name="T13" fmla="*/ 43 h 147"/>
                <a:gd name="T14" fmla="*/ 16 w 189"/>
                <a:gd name="T15" fmla="*/ 31 h 147"/>
                <a:gd name="T16" fmla="*/ 21 w 189"/>
                <a:gd name="T17" fmla="*/ 18 h 147"/>
                <a:gd name="T18" fmla="*/ 26 w 189"/>
                <a:gd name="T19" fmla="*/ 25 h 147"/>
                <a:gd name="T20" fmla="*/ 32 w 189"/>
                <a:gd name="T21" fmla="*/ 31 h 147"/>
                <a:gd name="T22" fmla="*/ 42 w 189"/>
                <a:gd name="T23" fmla="*/ 31 h 147"/>
                <a:gd name="T24" fmla="*/ 52 w 189"/>
                <a:gd name="T25" fmla="*/ 37 h 147"/>
                <a:gd name="T26" fmla="*/ 58 w 189"/>
                <a:gd name="T27" fmla="*/ 43 h 147"/>
                <a:gd name="T28" fmla="*/ 63 w 189"/>
                <a:gd name="T29" fmla="*/ 37 h 147"/>
                <a:gd name="T30" fmla="*/ 52 w 189"/>
                <a:gd name="T31" fmla="*/ 31 h 147"/>
                <a:gd name="T32" fmla="*/ 52 w 189"/>
                <a:gd name="T33" fmla="*/ 18 h 147"/>
                <a:gd name="T34" fmla="*/ 52 w 189"/>
                <a:gd name="T35" fmla="*/ 6 h 147"/>
                <a:gd name="T36" fmla="*/ 63 w 189"/>
                <a:gd name="T37" fmla="*/ 0 h 147"/>
                <a:gd name="T38" fmla="*/ 73 w 189"/>
                <a:gd name="T39" fmla="*/ 0 h 147"/>
                <a:gd name="T40" fmla="*/ 84 w 189"/>
                <a:gd name="T41" fmla="*/ 6 h 147"/>
                <a:gd name="T42" fmla="*/ 89 w 189"/>
                <a:gd name="T43" fmla="*/ 12 h 147"/>
                <a:gd name="T44" fmla="*/ 94 w 189"/>
                <a:gd name="T45" fmla="*/ 18 h 147"/>
                <a:gd name="T46" fmla="*/ 89 w 189"/>
                <a:gd name="T47" fmla="*/ 31 h 147"/>
                <a:gd name="T48" fmla="*/ 89 w 189"/>
                <a:gd name="T49" fmla="*/ 43 h 147"/>
                <a:gd name="T50" fmla="*/ 89 w 189"/>
                <a:gd name="T51" fmla="*/ 49 h 147"/>
                <a:gd name="T52" fmla="*/ 63 w 189"/>
                <a:gd name="T53" fmla="*/ 62 h 147"/>
                <a:gd name="T54" fmla="*/ 58 w 189"/>
                <a:gd name="T55" fmla="*/ 68 h 147"/>
                <a:gd name="T56" fmla="*/ 52 w 189"/>
                <a:gd name="T57" fmla="*/ 74 h 147"/>
                <a:gd name="T58" fmla="*/ 47 w 189"/>
                <a:gd name="T59" fmla="*/ 80 h 147"/>
                <a:gd name="T60" fmla="*/ 42 w 189"/>
                <a:gd name="T61" fmla="*/ 86 h 147"/>
                <a:gd name="T62" fmla="*/ 32 w 189"/>
                <a:gd name="T63" fmla="*/ 86 h 147"/>
                <a:gd name="T64" fmla="*/ 21 w 189"/>
                <a:gd name="T65" fmla="*/ 86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47"/>
                <a:gd name="T101" fmla="*/ 189 w 189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47">
                  <a:moveTo>
                    <a:pt x="42" y="146"/>
                  </a:moveTo>
                  <a:lnTo>
                    <a:pt x="31" y="146"/>
                  </a:lnTo>
                  <a:lnTo>
                    <a:pt x="21" y="146"/>
                  </a:lnTo>
                  <a:lnTo>
                    <a:pt x="21" y="136"/>
                  </a:lnTo>
                  <a:lnTo>
                    <a:pt x="10" y="136"/>
                  </a:lnTo>
                  <a:lnTo>
                    <a:pt x="0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31" y="63"/>
                  </a:lnTo>
                  <a:lnTo>
                    <a:pt x="31" y="52"/>
                  </a:lnTo>
                  <a:lnTo>
                    <a:pt x="31" y="42"/>
                  </a:lnTo>
                  <a:lnTo>
                    <a:pt x="42" y="31"/>
                  </a:lnTo>
                  <a:lnTo>
                    <a:pt x="42" y="42"/>
                  </a:lnTo>
                  <a:lnTo>
                    <a:pt x="52" y="42"/>
                  </a:lnTo>
                  <a:lnTo>
                    <a:pt x="52" y="52"/>
                  </a:lnTo>
                  <a:lnTo>
                    <a:pt x="63" y="52"/>
                  </a:lnTo>
                  <a:lnTo>
                    <a:pt x="73" y="52"/>
                  </a:lnTo>
                  <a:lnTo>
                    <a:pt x="84" y="52"/>
                  </a:lnTo>
                  <a:lnTo>
                    <a:pt x="94" y="63"/>
                  </a:lnTo>
                  <a:lnTo>
                    <a:pt x="104" y="63"/>
                  </a:lnTo>
                  <a:lnTo>
                    <a:pt x="104" y="73"/>
                  </a:lnTo>
                  <a:lnTo>
                    <a:pt x="115" y="73"/>
                  </a:lnTo>
                  <a:lnTo>
                    <a:pt x="125" y="73"/>
                  </a:lnTo>
                  <a:lnTo>
                    <a:pt x="125" y="63"/>
                  </a:lnTo>
                  <a:lnTo>
                    <a:pt x="115" y="63"/>
                  </a:lnTo>
                  <a:lnTo>
                    <a:pt x="104" y="52"/>
                  </a:lnTo>
                  <a:lnTo>
                    <a:pt x="104" y="42"/>
                  </a:lnTo>
                  <a:lnTo>
                    <a:pt x="104" y="31"/>
                  </a:lnTo>
                  <a:lnTo>
                    <a:pt x="104" y="21"/>
                  </a:lnTo>
                  <a:lnTo>
                    <a:pt x="104" y="1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78" y="10"/>
                  </a:lnTo>
                  <a:lnTo>
                    <a:pt x="178" y="21"/>
                  </a:lnTo>
                  <a:lnTo>
                    <a:pt x="178" y="31"/>
                  </a:lnTo>
                  <a:lnTo>
                    <a:pt x="188" y="31"/>
                  </a:lnTo>
                  <a:lnTo>
                    <a:pt x="178" y="42"/>
                  </a:lnTo>
                  <a:lnTo>
                    <a:pt x="178" y="52"/>
                  </a:lnTo>
                  <a:lnTo>
                    <a:pt x="178" y="63"/>
                  </a:lnTo>
                  <a:lnTo>
                    <a:pt x="178" y="73"/>
                  </a:lnTo>
                  <a:lnTo>
                    <a:pt x="167" y="83"/>
                  </a:lnTo>
                  <a:lnTo>
                    <a:pt x="178" y="83"/>
                  </a:lnTo>
                  <a:lnTo>
                    <a:pt x="157" y="94"/>
                  </a:lnTo>
                  <a:lnTo>
                    <a:pt x="125" y="104"/>
                  </a:lnTo>
                  <a:lnTo>
                    <a:pt x="125" y="115"/>
                  </a:lnTo>
                  <a:lnTo>
                    <a:pt x="115" y="115"/>
                  </a:lnTo>
                  <a:lnTo>
                    <a:pt x="104" y="115"/>
                  </a:lnTo>
                  <a:lnTo>
                    <a:pt x="104" y="125"/>
                  </a:lnTo>
                  <a:lnTo>
                    <a:pt x="94" y="125"/>
                  </a:lnTo>
                  <a:lnTo>
                    <a:pt x="94" y="136"/>
                  </a:lnTo>
                  <a:lnTo>
                    <a:pt x="84" y="136"/>
                  </a:lnTo>
                  <a:lnTo>
                    <a:pt x="84" y="146"/>
                  </a:lnTo>
                  <a:lnTo>
                    <a:pt x="73" y="146"/>
                  </a:lnTo>
                  <a:lnTo>
                    <a:pt x="63" y="146"/>
                  </a:lnTo>
                  <a:lnTo>
                    <a:pt x="52" y="146"/>
                  </a:lnTo>
                  <a:lnTo>
                    <a:pt x="42" y="14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1468"/>
            <p:cNvSpPr>
              <a:spLocks/>
            </p:cNvSpPr>
            <p:nvPr/>
          </p:nvSpPr>
          <p:spPr bwMode="auto">
            <a:xfrm>
              <a:off x="2608135" y="4570396"/>
              <a:ext cx="93810" cy="90986"/>
            </a:xfrm>
            <a:custGeom>
              <a:avLst/>
              <a:gdLst>
                <a:gd name="T0" fmla="*/ 43 w 116"/>
                <a:gd name="T1" fmla="*/ 0 h 116"/>
                <a:gd name="T2" fmla="*/ 48 w 116"/>
                <a:gd name="T3" fmla="*/ 0 h 116"/>
                <a:gd name="T4" fmla="*/ 58 w 116"/>
                <a:gd name="T5" fmla="*/ 6 h 116"/>
                <a:gd name="T6" fmla="*/ 58 w 116"/>
                <a:gd name="T7" fmla="*/ 18 h 116"/>
                <a:gd name="T8" fmla="*/ 58 w 116"/>
                <a:gd name="T9" fmla="*/ 30 h 116"/>
                <a:gd name="T10" fmla="*/ 58 w 116"/>
                <a:gd name="T11" fmla="*/ 43 h 116"/>
                <a:gd name="T12" fmla="*/ 53 w 116"/>
                <a:gd name="T13" fmla="*/ 55 h 116"/>
                <a:gd name="T14" fmla="*/ 48 w 116"/>
                <a:gd name="T15" fmla="*/ 62 h 116"/>
                <a:gd name="T16" fmla="*/ 48 w 116"/>
                <a:gd name="T17" fmla="*/ 67 h 116"/>
                <a:gd name="T18" fmla="*/ 48 w 116"/>
                <a:gd name="T19" fmla="*/ 62 h 116"/>
                <a:gd name="T20" fmla="*/ 43 w 116"/>
                <a:gd name="T21" fmla="*/ 62 h 116"/>
                <a:gd name="T22" fmla="*/ 32 w 116"/>
                <a:gd name="T23" fmla="*/ 62 h 116"/>
                <a:gd name="T24" fmla="*/ 21 w 116"/>
                <a:gd name="T25" fmla="*/ 55 h 116"/>
                <a:gd name="T26" fmla="*/ 21 w 116"/>
                <a:gd name="T27" fmla="*/ 43 h 116"/>
                <a:gd name="T28" fmla="*/ 11 w 116"/>
                <a:gd name="T29" fmla="*/ 37 h 116"/>
                <a:gd name="T30" fmla="*/ 5 w 116"/>
                <a:gd name="T31" fmla="*/ 25 h 116"/>
                <a:gd name="T32" fmla="*/ 0 w 116"/>
                <a:gd name="T33" fmla="*/ 18 h 116"/>
                <a:gd name="T34" fmla="*/ 5 w 116"/>
                <a:gd name="T35" fmla="*/ 18 h 116"/>
                <a:gd name="T36" fmla="*/ 11 w 116"/>
                <a:gd name="T37" fmla="*/ 18 h 116"/>
                <a:gd name="T38" fmla="*/ 16 w 116"/>
                <a:gd name="T39" fmla="*/ 18 h 116"/>
                <a:gd name="T40" fmla="*/ 16 w 116"/>
                <a:gd name="T41" fmla="*/ 12 h 116"/>
                <a:gd name="T42" fmla="*/ 21 w 116"/>
                <a:gd name="T43" fmla="*/ 12 h 116"/>
                <a:gd name="T44" fmla="*/ 26 w 116"/>
                <a:gd name="T45" fmla="*/ 12 h 116"/>
                <a:gd name="T46" fmla="*/ 26 w 116"/>
                <a:gd name="T47" fmla="*/ 6 h 116"/>
                <a:gd name="T48" fmla="*/ 26 w 116"/>
                <a:gd name="T49" fmla="*/ 0 h 116"/>
                <a:gd name="T50" fmla="*/ 32 w 116"/>
                <a:gd name="T51" fmla="*/ 0 h 116"/>
                <a:gd name="T52" fmla="*/ 37 w 116"/>
                <a:gd name="T53" fmla="*/ 0 h 116"/>
                <a:gd name="T54" fmla="*/ 43 w 116"/>
                <a:gd name="T55" fmla="*/ 0 h 1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6"/>
                <a:gd name="T85" fmla="*/ 0 h 116"/>
                <a:gd name="T86" fmla="*/ 116 w 116"/>
                <a:gd name="T87" fmla="*/ 116 h 1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6" h="116">
                  <a:moveTo>
                    <a:pt x="84" y="0"/>
                  </a:moveTo>
                  <a:lnTo>
                    <a:pt x="94" y="0"/>
                  </a:lnTo>
                  <a:lnTo>
                    <a:pt x="115" y="10"/>
                  </a:lnTo>
                  <a:lnTo>
                    <a:pt x="115" y="31"/>
                  </a:lnTo>
                  <a:lnTo>
                    <a:pt x="115" y="52"/>
                  </a:lnTo>
                  <a:lnTo>
                    <a:pt x="115" y="73"/>
                  </a:lnTo>
                  <a:lnTo>
                    <a:pt x="105" y="94"/>
                  </a:lnTo>
                  <a:lnTo>
                    <a:pt x="94" y="105"/>
                  </a:lnTo>
                  <a:lnTo>
                    <a:pt x="94" y="115"/>
                  </a:lnTo>
                  <a:lnTo>
                    <a:pt x="94" y="105"/>
                  </a:lnTo>
                  <a:lnTo>
                    <a:pt x="84" y="105"/>
                  </a:lnTo>
                  <a:lnTo>
                    <a:pt x="63" y="105"/>
                  </a:lnTo>
                  <a:lnTo>
                    <a:pt x="42" y="94"/>
                  </a:lnTo>
                  <a:lnTo>
                    <a:pt x="42" y="73"/>
                  </a:lnTo>
                  <a:lnTo>
                    <a:pt x="21" y="63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31" y="21"/>
                  </a:lnTo>
                  <a:lnTo>
                    <a:pt x="42" y="21"/>
                  </a:lnTo>
                  <a:lnTo>
                    <a:pt x="52" y="21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1469"/>
            <p:cNvSpPr>
              <a:spLocks/>
            </p:cNvSpPr>
            <p:nvPr/>
          </p:nvSpPr>
          <p:spPr bwMode="auto">
            <a:xfrm>
              <a:off x="2531644" y="3818064"/>
              <a:ext cx="25978" cy="33950"/>
            </a:xfrm>
            <a:custGeom>
              <a:avLst/>
              <a:gdLst>
                <a:gd name="T0" fmla="*/ 0 w 32"/>
                <a:gd name="T1" fmla="*/ 6 h 43"/>
                <a:gd name="T2" fmla="*/ 0 w 32"/>
                <a:gd name="T3" fmla="*/ 0 h 43"/>
                <a:gd name="T4" fmla="*/ 5 w 32"/>
                <a:gd name="T5" fmla="*/ 0 h 43"/>
                <a:gd name="T6" fmla="*/ 10 w 32"/>
                <a:gd name="T7" fmla="*/ 6 h 43"/>
                <a:gd name="T8" fmla="*/ 10 w 32"/>
                <a:gd name="T9" fmla="*/ 12 h 43"/>
                <a:gd name="T10" fmla="*/ 15 w 32"/>
                <a:gd name="T11" fmla="*/ 12 h 43"/>
                <a:gd name="T12" fmla="*/ 10 w 32"/>
                <a:gd name="T13" fmla="*/ 19 h 43"/>
                <a:gd name="T14" fmla="*/ 5 w 32"/>
                <a:gd name="T15" fmla="*/ 24 h 43"/>
                <a:gd name="T16" fmla="*/ 0 w 32"/>
                <a:gd name="T17" fmla="*/ 12 h 43"/>
                <a:gd name="T18" fmla="*/ 0 w 32"/>
                <a:gd name="T19" fmla="*/ 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3"/>
                <a:gd name="T32" fmla="*/ 32 w 32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3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11"/>
                  </a:lnTo>
                  <a:lnTo>
                    <a:pt x="21" y="21"/>
                  </a:lnTo>
                  <a:lnTo>
                    <a:pt x="31" y="21"/>
                  </a:lnTo>
                  <a:lnTo>
                    <a:pt x="21" y="32"/>
                  </a:lnTo>
                  <a:lnTo>
                    <a:pt x="10" y="42"/>
                  </a:lnTo>
                  <a:lnTo>
                    <a:pt x="0" y="2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1470"/>
            <p:cNvSpPr>
              <a:spLocks/>
            </p:cNvSpPr>
            <p:nvPr/>
          </p:nvSpPr>
          <p:spPr bwMode="auto">
            <a:xfrm>
              <a:off x="2312274" y="3809916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1471"/>
            <p:cNvSpPr>
              <a:spLocks/>
            </p:cNvSpPr>
            <p:nvPr/>
          </p:nvSpPr>
          <p:spPr bwMode="auto">
            <a:xfrm>
              <a:off x="2312274" y="3809916"/>
              <a:ext cx="2886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1472"/>
            <p:cNvSpPr>
              <a:spLocks/>
            </p:cNvSpPr>
            <p:nvPr/>
          </p:nvSpPr>
          <p:spPr bwMode="auto">
            <a:xfrm>
              <a:off x="2404640" y="3708067"/>
              <a:ext cx="95253" cy="36666"/>
            </a:xfrm>
            <a:custGeom>
              <a:avLst/>
              <a:gdLst>
                <a:gd name="T0" fmla="*/ 35 w 116"/>
                <a:gd name="T1" fmla="*/ 6 h 44"/>
                <a:gd name="T2" fmla="*/ 35 w 116"/>
                <a:gd name="T3" fmla="*/ 6 h 44"/>
                <a:gd name="T4" fmla="*/ 44 w 116"/>
                <a:gd name="T5" fmla="*/ 6 h 44"/>
                <a:gd name="T6" fmla="*/ 50 w 116"/>
                <a:gd name="T7" fmla="*/ 0 h 44"/>
                <a:gd name="T8" fmla="*/ 59 w 116"/>
                <a:gd name="T9" fmla="*/ 6 h 44"/>
                <a:gd name="T10" fmla="*/ 59 w 116"/>
                <a:gd name="T11" fmla="*/ 10 h 44"/>
                <a:gd name="T12" fmla="*/ 59 w 116"/>
                <a:gd name="T13" fmla="*/ 16 h 44"/>
                <a:gd name="T14" fmla="*/ 54 w 116"/>
                <a:gd name="T15" fmla="*/ 16 h 44"/>
                <a:gd name="T16" fmla="*/ 54 w 116"/>
                <a:gd name="T17" fmla="*/ 21 h 44"/>
                <a:gd name="T18" fmla="*/ 50 w 116"/>
                <a:gd name="T19" fmla="*/ 21 h 44"/>
                <a:gd name="T20" fmla="*/ 50 w 116"/>
                <a:gd name="T21" fmla="*/ 26 h 44"/>
                <a:gd name="T22" fmla="*/ 44 w 116"/>
                <a:gd name="T23" fmla="*/ 26 h 44"/>
                <a:gd name="T24" fmla="*/ 40 w 116"/>
                <a:gd name="T25" fmla="*/ 26 h 44"/>
                <a:gd name="T26" fmla="*/ 35 w 116"/>
                <a:gd name="T27" fmla="*/ 26 h 44"/>
                <a:gd name="T28" fmla="*/ 30 w 116"/>
                <a:gd name="T29" fmla="*/ 26 h 44"/>
                <a:gd name="T30" fmla="*/ 25 w 116"/>
                <a:gd name="T31" fmla="*/ 26 h 44"/>
                <a:gd name="T32" fmla="*/ 20 w 116"/>
                <a:gd name="T33" fmla="*/ 21 h 44"/>
                <a:gd name="T34" fmla="*/ 15 w 116"/>
                <a:gd name="T35" fmla="*/ 21 h 44"/>
                <a:gd name="T36" fmla="*/ 10 w 116"/>
                <a:gd name="T37" fmla="*/ 26 h 44"/>
                <a:gd name="T38" fmla="*/ 10 w 116"/>
                <a:gd name="T39" fmla="*/ 21 h 44"/>
                <a:gd name="T40" fmla="*/ 5 w 116"/>
                <a:gd name="T41" fmla="*/ 21 h 44"/>
                <a:gd name="T42" fmla="*/ 0 w 116"/>
                <a:gd name="T43" fmla="*/ 16 h 44"/>
                <a:gd name="T44" fmla="*/ 5 w 116"/>
                <a:gd name="T45" fmla="*/ 16 h 44"/>
                <a:gd name="T46" fmla="*/ 10 w 116"/>
                <a:gd name="T47" fmla="*/ 16 h 44"/>
                <a:gd name="T48" fmla="*/ 20 w 116"/>
                <a:gd name="T49" fmla="*/ 16 h 44"/>
                <a:gd name="T50" fmla="*/ 25 w 116"/>
                <a:gd name="T51" fmla="*/ 16 h 44"/>
                <a:gd name="T52" fmla="*/ 30 w 116"/>
                <a:gd name="T53" fmla="*/ 16 h 44"/>
                <a:gd name="T54" fmla="*/ 30 w 116"/>
                <a:gd name="T55" fmla="*/ 10 h 44"/>
                <a:gd name="T56" fmla="*/ 35 w 116"/>
                <a:gd name="T57" fmla="*/ 6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44"/>
                <a:gd name="T89" fmla="*/ 116 w 11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44">
                  <a:moveTo>
                    <a:pt x="67" y="9"/>
                  </a:moveTo>
                  <a:lnTo>
                    <a:pt x="67" y="9"/>
                  </a:lnTo>
                  <a:lnTo>
                    <a:pt x="86" y="9"/>
                  </a:lnTo>
                  <a:lnTo>
                    <a:pt x="96" y="0"/>
                  </a:lnTo>
                  <a:lnTo>
                    <a:pt x="115" y="9"/>
                  </a:lnTo>
                  <a:lnTo>
                    <a:pt x="115" y="17"/>
                  </a:lnTo>
                  <a:lnTo>
                    <a:pt x="115" y="26"/>
                  </a:lnTo>
                  <a:lnTo>
                    <a:pt x="105" y="26"/>
                  </a:lnTo>
                  <a:lnTo>
                    <a:pt x="105" y="34"/>
                  </a:lnTo>
                  <a:lnTo>
                    <a:pt x="96" y="34"/>
                  </a:lnTo>
                  <a:lnTo>
                    <a:pt x="96" y="43"/>
                  </a:lnTo>
                  <a:lnTo>
                    <a:pt x="86" y="43"/>
                  </a:lnTo>
                  <a:lnTo>
                    <a:pt x="77" y="43"/>
                  </a:lnTo>
                  <a:lnTo>
                    <a:pt x="67" y="43"/>
                  </a:lnTo>
                  <a:lnTo>
                    <a:pt x="58" y="43"/>
                  </a:lnTo>
                  <a:lnTo>
                    <a:pt x="48" y="43"/>
                  </a:lnTo>
                  <a:lnTo>
                    <a:pt x="38" y="34"/>
                  </a:lnTo>
                  <a:lnTo>
                    <a:pt x="29" y="34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0" y="26"/>
                  </a:lnTo>
                  <a:lnTo>
                    <a:pt x="10" y="26"/>
                  </a:lnTo>
                  <a:lnTo>
                    <a:pt x="19" y="26"/>
                  </a:lnTo>
                  <a:lnTo>
                    <a:pt x="38" y="26"/>
                  </a:lnTo>
                  <a:lnTo>
                    <a:pt x="48" y="26"/>
                  </a:lnTo>
                  <a:lnTo>
                    <a:pt x="58" y="26"/>
                  </a:lnTo>
                  <a:lnTo>
                    <a:pt x="58" y="17"/>
                  </a:lnTo>
                  <a:lnTo>
                    <a:pt x="67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1473"/>
            <p:cNvSpPr>
              <a:spLocks/>
            </p:cNvSpPr>
            <p:nvPr/>
          </p:nvSpPr>
          <p:spPr bwMode="auto">
            <a:xfrm>
              <a:off x="2404640" y="3708067"/>
              <a:ext cx="103912" cy="43456"/>
            </a:xfrm>
            <a:custGeom>
              <a:avLst/>
              <a:gdLst>
                <a:gd name="T0" fmla="*/ 37 w 125"/>
                <a:gd name="T1" fmla="*/ 6 h 53"/>
                <a:gd name="T2" fmla="*/ 48 w 125"/>
                <a:gd name="T3" fmla="*/ 6 h 53"/>
                <a:gd name="T4" fmla="*/ 54 w 125"/>
                <a:gd name="T5" fmla="*/ 0 h 53"/>
                <a:gd name="T6" fmla="*/ 64 w 125"/>
                <a:gd name="T7" fmla="*/ 6 h 53"/>
                <a:gd name="T8" fmla="*/ 64 w 125"/>
                <a:gd name="T9" fmla="*/ 13 h 53"/>
                <a:gd name="T10" fmla="*/ 64 w 125"/>
                <a:gd name="T11" fmla="*/ 19 h 53"/>
                <a:gd name="T12" fmla="*/ 59 w 125"/>
                <a:gd name="T13" fmla="*/ 19 h 53"/>
                <a:gd name="T14" fmla="*/ 59 w 125"/>
                <a:gd name="T15" fmla="*/ 25 h 53"/>
                <a:gd name="T16" fmla="*/ 54 w 125"/>
                <a:gd name="T17" fmla="*/ 25 h 53"/>
                <a:gd name="T18" fmla="*/ 54 w 125"/>
                <a:gd name="T19" fmla="*/ 31 h 53"/>
                <a:gd name="T20" fmla="*/ 48 w 125"/>
                <a:gd name="T21" fmla="*/ 31 h 53"/>
                <a:gd name="T22" fmla="*/ 43 w 125"/>
                <a:gd name="T23" fmla="*/ 31 h 53"/>
                <a:gd name="T24" fmla="*/ 37 w 125"/>
                <a:gd name="T25" fmla="*/ 31 h 53"/>
                <a:gd name="T26" fmla="*/ 32 w 125"/>
                <a:gd name="T27" fmla="*/ 31 h 53"/>
                <a:gd name="T28" fmla="*/ 27 w 125"/>
                <a:gd name="T29" fmla="*/ 31 h 53"/>
                <a:gd name="T30" fmla="*/ 21 w 125"/>
                <a:gd name="T31" fmla="*/ 25 h 53"/>
                <a:gd name="T32" fmla="*/ 16 w 125"/>
                <a:gd name="T33" fmla="*/ 25 h 53"/>
                <a:gd name="T34" fmla="*/ 11 w 125"/>
                <a:gd name="T35" fmla="*/ 31 h 53"/>
                <a:gd name="T36" fmla="*/ 11 w 125"/>
                <a:gd name="T37" fmla="*/ 25 h 53"/>
                <a:gd name="T38" fmla="*/ 5 w 125"/>
                <a:gd name="T39" fmla="*/ 25 h 53"/>
                <a:gd name="T40" fmla="*/ 0 w 125"/>
                <a:gd name="T41" fmla="*/ 19 h 53"/>
                <a:gd name="T42" fmla="*/ 5 w 125"/>
                <a:gd name="T43" fmla="*/ 19 h 53"/>
                <a:gd name="T44" fmla="*/ 11 w 125"/>
                <a:gd name="T45" fmla="*/ 19 h 53"/>
                <a:gd name="T46" fmla="*/ 21 w 125"/>
                <a:gd name="T47" fmla="*/ 19 h 53"/>
                <a:gd name="T48" fmla="*/ 27 w 125"/>
                <a:gd name="T49" fmla="*/ 19 h 53"/>
                <a:gd name="T50" fmla="*/ 32 w 125"/>
                <a:gd name="T51" fmla="*/ 19 h 53"/>
                <a:gd name="T52" fmla="*/ 32 w 125"/>
                <a:gd name="T53" fmla="*/ 13 h 53"/>
                <a:gd name="T54" fmla="*/ 37 w 125"/>
                <a:gd name="T55" fmla="*/ 6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5"/>
                <a:gd name="T85" fmla="*/ 0 h 53"/>
                <a:gd name="T86" fmla="*/ 125 w 125"/>
                <a:gd name="T87" fmla="*/ 53 h 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5" h="53">
                  <a:moveTo>
                    <a:pt x="72" y="10"/>
                  </a:moveTo>
                  <a:lnTo>
                    <a:pt x="93" y="10"/>
                  </a:lnTo>
                  <a:lnTo>
                    <a:pt x="103" y="0"/>
                  </a:lnTo>
                  <a:lnTo>
                    <a:pt x="124" y="10"/>
                  </a:lnTo>
                  <a:lnTo>
                    <a:pt x="124" y="21"/>
                  </a:lnTo>
                  <a:lnTo>
                    <a:pt x="124" y="31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03" y="42"/>
                  </a:lnTo>
                  <a:lnTo>
                    <a:pt x="103" y="52"/>
                  </a:lnTo>
                  <a:lnTo>
                    <a:pt x="93" y="52"/>
                  </a:lnTo>
                  <a:lnTo>
                    <a:pt x="83" y="52"/>
                  </a:lnTo>
                  <a:lnTo>
                    <a:pt x="72" y="52"/>
                  </a:lnTo>
                  <a:lnTo>
                    <a:pt x="62" y="52"/>
                  </a:lnTo>
                  <a:lnTo>
                    <a:pt x="52" y="52"/>
                  </a:lnTo>
                  <a:lnTo>
                    <a:pt x="41" y="42"/>
                  </a:lnTo>
                  <a:lnTo>
                    <a:pt x="31" y="4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21" y="31"/>
                  </a:lnTo>
                  <a:lnTo>
                    <a:pt x="41" y="31"/>
                  </a:lnTo>
                  <a:lnTo>
                    <a:pt x="52" y="31"/>
                  </a:lnTo>
                  <a:lnTo>
                    <a:pt x="62" y="31"/>
                  </a:lnTo>
                  <a:lnTo>
                    <a:pt x="62" y="21"/>
                  </a:lnTo>
                  <a:lnTo>
                    <a:pt x="7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1474"/>
            <p:cNvSpPr>
              <a:spLocks/>
            </p:cNvSpPr>
            <p:nvPr/>
          </p:nvSpPr>
          <p:spPr bwMode="auto">
            <a:xfrm>
              <a:off x="2328149" y="3675475"/>
              <a:ext cx="27422" cy="17654"/>
            </a:xfrm>
            <a:custGeom>
              <a:avLst/>
              <a:gdLst>
                <a:gd name="T0" fmla="*/ 0 w 33"/>
                <a:gd name="T1" fmla="*/ 0 h 23"/>
                <a:gd name="T2" fmla="*/ 0 w 33"/>
                <a:gd name="T3" fmla="*/ 0 h 23"/>
                <a:gd name="T4" fmla="*/ 4 w 33"/>
                <a:gd name="T5" fmla="*/ 0 h 23"/>
                <a:gd name="T6" fmla="*/ 12 w 33"/>
                <a:gd name="T7" fmla="*/ 0 h 23"/>
                <a:gd name="T8" fmla="*/ 16 w 33"/>
                <a:gd name="T9" fmla="*/ 4 h 23"/>
                <a:gd name="T10" fmla="*/ 16 w 33"/>
                <a:gd name="T11" fmla="*/ 8 h 23"/>
                <a:gd name="T12" fmla="*/ 16 w 33"/>
                <a:gd name="T13" fmla="*/ 12 h 23"/>
                <a:gd name="T14" fmla="*/ 12 w 33"/>
                <a:gd name="T15" fmla="*/ 12 h 23"/>
                <a:gd name="T16" fmla="*/ 12 w 33"/>
                <a:gd name="T17" fmla="*/ 8 h 23"/>
                <a:gd name="T18" fmla="*/ 8 w 33"/>
                <a:gd name="T19" fmla="*/ 12 h 23"/>
                <a:gd name="T20" fmla="*/ 4 w 33"/>
                <a:gd name="T21" fmla="*/ 8 h 23"/>
                <a:gd name="T22" fmla="*/ 0 w 33"/>
                <a:gd name="T23" fmla="*/ 4 h 23"/>
                <a:gd name="T24" fmla="*/ 0 w 33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3"/>
                <a:gd name="T41" fmla="*/ 33 w 3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16" y="22"/>
                  </a:lnTo>
                  <a:lnTo>
                    <a:pt x="8" y="15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1475"/>
            <p:cNvSpPr>
              <a:spLocks/>
            </p:cNvSpPr>
            <p:nvPr/>
          </p:nvSpPr>
          <p:spPr bwMode="auto">
            <a:xfrm>
              <a:off x="2328149" y="3675475"/>
              <a:ext cx="37524" cy="24444"/>
            </a:xfrm>
            <a:custGeom>
              <a:avLst/>
              <a:gdLst>
                <a:gd name="T0" fmla="*/ 0 w 44"/>
                <a:gd name="T1" fmla="*/ 0 h 32"/>
                <a:gd name="T2" fmla="*/ 6 w 44"/>
                <a:gd name="T3" fmla="*/ 0 h 32"/>
                <a:gd name="T4" fmla="*/ 17 w 44"/>
                <a:gd name="T5" fmla="*/ 0 h 32"/>
                <a:gd name="T6" fmla="*/ 22 w 44"/>
                <a:gd name="T7" fmla="*/ 6 h 32"/>
                <a:gd name="T8" fmla="*/ 22 w 44"/>
                <a:gd name="T9" fmla="*/ 12 h 32"/>
                <a:gd name="T10" fmla="*/ 22 w 44"/>
                <a:gd name="T11" fmla="*/ 17 h 32"/>
                <a:gd name="T12" fmla="*/ 17 w 44"/>
                <a:gd name="T13" fmla="*/ 17 h 32"/>
                <a:gd name="T14" fmla="*/ 17 w 44"/>
                <a:gd name="T15" fmla="*/ 12 h 32"/>
                <a:gd name="T16" fmla="*/ 12 w 44"/>
                <a:gd name="T17" fmla="*/ 17 h 32"/>
                <a:gd name="T18" fmla="*/ 6 w 44"/>
                <a:gd name="T19" fmla="*/ 12 h 32"/>
                <a:gd name="T20" fmla="*/ 0 w 44"/>
                <a:gd name="T21" fmla="*/ 6 h 32"/>
                <a:gd name="T22" fmla="*/ 0 w 4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2"/>
                <a:gd name="T38" fmla="*/ 44 w 4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2">
                  <a:moveTo>
                    <a:pt x="0" y="0"/>
                  </a:moveTo>
                  <a:lnTo>
                    <a:pt x="11" y="0"/>
                  </a:lnTo>
                  <a:lnTo>
                    <a:pt x="32" y="0"/>
                  </a:lnTo>
                  <a:lnTo>
                    <a:pt x="43" y="10"/>
                  </a:lnTo>
                  <a:lnTo>
                    <a:pt x="43" y="21"/>
                  </a:lnTo>
                  <a:lnTo>
                    <a:pt x="43" y="31"/>
                  </a:lnTo>
                  <a:lnTo>
                    <a:pt x="32" y="31"/>
                  </a:lnTo>
                  <a:lnTo>
                    <a:pt x="32" y="21"/>
                  </a:lnTo>
                  <a:lnTo>
                    <a:pt x="22" y="31"/>
                  </a:lnTo>
                  <a:lnTo>
                    <a:pt x="11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1476"/>
            <p:cNvSpPr>
              <a:spLocks/>
            </p:cNvSpPr>
            <p:nvPr/>
          </p:nvSpPr>
          <p:spPr bwMode="auto">
            <a:xfrm>
              <a:off x="2574941" y="3784115"/>
              <a:ext cx="76491" cy="50246"/>
            </a:xfrm>
            <a:custGeom>
              <a:avLst/>
              <a:gdLst>
                <a:gd name="T0" fmla="*/ 0 w 94"/>
                <a:gd name="T1" fmla="*/ 0 h 62"/>
                <a:gd name="T2" fmla="*/ 5 w 94"/>
                <a:gd name="T3" fmla="*/ 6 h 62"/>
                <a:gd name="T4" fmla="*/ 27 w 94"/>
                <a:gd name="T5" fmla="*/ 6 h 62"/>
                <a:gd name="T6" fmla="*/ 37 w 94"/>
                <a:gd name="T7" fmla="*/ 6 h 62"/>
                <a:gd name="T8" fmla="*/ 47 w 94"/>
                <a:gd name="T9" fmla="*/ 6 h 62"/>
                <a:gd name="T10" fmla="*/ 47 w 94"/>
                <a:gd name="T11" fmla="*/ 12 h 62"/>
                <a:gd name="T12" fmla="*/ 42 w 94"/>
                <a:gd name="T13" fmla="*/ 19 h 62"/>
                <a:gd name="T14" fmla="*/ 42 w 94"/>
                <a:gd name="T15" fmla="*/ 24 h 62"/>
                <a:gd name="T16" fmla="*/ 32 w 94"/>
                <a:gd name="T17" fmla="*/ 30 h 62"/>
                <a:gd name="T18" fmla="*/ 27 w 94"/>
                <a:gd name="T19" fmla="*/ 30 h 62"/>
                <a:gd name="T20" fmla="*/ 16 w 94"/>
                <a:gd name="T21" fmla="*/ 30 h 62"/>
                <a:gd name="T22" fmla="*/ 5 w 94"/>
                <a:gd name="T23" fmla="*/ 30 h 62"/>
                <a:gd name="T24" fmla="*/ 0 w 94"/>
                <a:gd name="T25" fmla="*/ 36 h 62"/>
                <a:gd name="T26" fmla="*/ 0 w 94"/>
                <a:gd name="T27" fmla="*/ 24 h 62"/>
                <a:gd name="T28" fmla="*/ 0 w 94"/>
                <a:gd name="T29" fmla="*/ 12 h 62"/>
                <a:gd name="T30" fmla="*/ 0 w 94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62"/>
                <a:gd name="T50" fmla="*/ 94 w 94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62">
                  <a:moveTo>
                    <a:pt x="0" y="0"/>
                  </a:moveTo>
                  <a:lnTo>
                    <a:pt x="10" y="10"/>
                  </a:lnTo>
                  <a:lnTo>
                    <a:pt x="52" y="10"/>
                  </a:lnTo>
                  <a:lnTo>
                    <a:pt x="72" y="10"/>
                  </a:lnTo>
                  <a:lnTo>
                    <a:pt x="93" y="10"/>
                  </a:lnTo>
                  <a:lnTo>
                    <a:pt x="93" y="20"/>
                  </a:lnTo>
                  <a:lnTo>
                    <a:pt x="83" y="31"/>
                  </a:lnTo>
                  <a:lnTo>
                    <a:pt x="83" y="41"/>
                  </a:lnTo>
                  <a:lnTo>
                    <a:pt x="62" y="51"/>
                  </a:lnTo>
                  <a:lnTo>
                    <a:pt x="52" y="51"/>
                  </a:lnTo>
                  <a:lnTo>
                    <a:pt x="31" y="51"/>
                  </a:lnTo>
                  <a:lnTo>
                    <a:pt x="10" y="51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1477"/>
            <p:cNvSpPr>
              <a:spLocks/>
            </p:cNvSpPr>
            <p:nvPr/>
          </p:nvSpPr>
          <p:spPr bwMode="auto">
            <a:xfrm>
              <a:off x="2437834" y="3684980"/>
              <a:ext cx="137107" cy="50246"/>
            </a:xfrm>
            <a:custGeom>
              <a:avLst/>
              <a:gdLst>
                <a:gd name="T0" fmla="*/ 21 w 169"/>
                <a:gd name="T1" fmla="*/ 0 h 64"/>
                <a:gd name="T2" fmla="*/ 27 w 169"/>
                <a:gd name="T3" fmla="*/ 0 h 64"/>
                <a:gd name="T4" fmla="*/ 32 w 169"/>
                <a:gd name="T5" fmla="*/ 0 h 64"/>
                <a:gd name="T6" fmla="*/ 38 w 169"/>
                <a:gd name="T7" fmla="*/ 6 h 64"/>
                <a:gd name="T8" fmla="*/ 43 w 169"/>
                <a:gd name="T9" fmla="*/ 6 h 64"/>
                <a:gd name="T10" fmla="*/ 48 w 169"/>
                <a:gd name="T11" fmla="*/ 6 h 64"/>
                <a:gd name="T12" fmla="*/ 53 w 169"/>
                <a:gd name="T13" fmla="*/ 12 h 64"/>
                <a:gd name="T14" fmla="*/ 64 w 169"/>
                <a:gd name="T15" fmla="*/ 12 h 64"/>
                <a:gd name="T16" fmla="*/ 70 w 169"/>
                <a:gd name="T17" fmla="*/ 19 h 64"/>
                <a:gd name="T18" fmla="*/ 75 w 169"/>
                <a:gd name="T19" fmla="*/ 19 h 64"/>
                <a:gd name="T20" fmla="*/ 85 w 169"/>
                <a:gd name="T21" fmla="*/ 19 h 64"/>
                <a:gd name="T22" fmla="*/ 80 w 169"/>
                <a:gd name="T23" fmla="*/ 24 h 64"/>
                <a:gd name="T24" fmla="*/ 80 w 169"/>
                <a:gd name="T25" fmla="*/ 31 h 64"/>
                <a:gd name="T26" fmla="*/ 70 w 169"/>
                <a:gd name="T27" fmla="*/ 24 h 64"/>
                <a:gd name="T28" fmla="*/ 59 w 169"/>
                <a:gd name="T29" fmla="*/ 31 h 64"/>
                <a:gd name="T30" fmla="*/ 53 w 169"/>
                <a:gd name="T31" fmla="*/ 36 h 64"/>
                <a:gd name="T32" fmla="*/ 48 w 169"/>
                <a:gd name="T33" fmla="*/ 36 h 64"/>
                <a:gd name="T34" fmla="*/ 43 w 169"/>
                <a:gd name="T35" fmla="*/ 31 h 64"/>
                <a:gd name="T36" fmla="*/ 43 w 169"/>
                <a:gd name="T37" fmla="*/ 24 h 64"/>
                <a:gd name="T38" fmla="*/ 32 w 169"/>
                <a:gd name="T39" fmla="*/ 19 h 64"/>
                <a:gd name="T40" fmla="*/ 27 w 169"/>
                <a:gd name="T41" fmla="*/ 24 h 64"/>
                <a:gd name="T42" fmla="*/ 16 w 169"/>
                <a:gd name="T43" fmla="*/ 24 h 64"/>
                <a:gd name="T44" fmla="*/ 11 w 169"/>
                <a:gd name="T45" fmla="*/ 19 h 64"/>
                <a:gd name="T46" fmla="*/ 6 w 169"/>
                <a:gd name="T47" fmla="*/ 12 h 64"/>
                <a:gd name="T48" fmla="*/ 0 w 169"/>
                <a:gd name="T49" fmla="*/ 6 h 64"/>
                <a:gd name="T50" fmla="*/ 6 w 169"/>
                <a:gd name="T51" fmla="*/ 6 h 64"/>
                <a:gd name="T52" fmla="*/ 11 w 169"/>
                <a:gd name="T53" fmla="*/ 0 h 64"/>
                <a:gd name="T54" fmla="*/ 16 w 169"/>
                <a:gd name="T55" fmla="*/ 0 h 64"/>
                <a:gd name="T56" fmla="*/ 21 w 169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64"/>
                <a:gd name="T89" fmla="*/ 169 w 169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64">
                  <a:moveTo>
                    <a:pt x="42" y="0"/>
                  </a:moveTo>
                  <a:lnTo>
                    <a:pt x="53" y="0"/>
                  </a:lnTo>
                  <a:lnTo>
                    <a:pt x="63" y="0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95" y="11"/>
                  </a:lnTo>
                  <a:lnTo>
                    <a:pt x="105" y="21"/>
                  </a:lnTo>
                  <a:lnTo>
                    <a:pt x="126" y="21"/>
                  </a:lnTo>
                  <a:lnTo>
                    <a:pt x="137" y="32"/>
                  </a:lnTo>
                  <a:lnTo>
                    <a:pt x="147" y="32"/>
                  </a:lnTo>
                  <a:lnTo>
                    <a:pt x="168" y="32"/>
                  </a:lnTo>
                  <a:lnTo>
                    <a:pt x="158" y="42"/>
                  </a:lnTo>
                  <a:lnTo>
                    <a:pt x="158" y="53"/>
                  </a:lnTo>
                  <a:lnTo>
                    <a:pt x="137" y="42"/>
                  </a:lnTo>
                  <a:lnTo>
                    <a:pt x="116" y="53"/>
                  </a:lnTo>
                  <a:lnTo>
                    <a:pt x="105" y="63"/>
                  </a:lnTo>
                  <a:lnTo>
                    <a:pt x="95" y="63"/>
                  </a:lnTo>
                  <a:lnTo>
                    <a:pt x="84" y="53"/>
                  </a:lnTo>
                  <a:lnTo>
                    <a:pt x="84" y="42"/>
                  </a:lnTo>
                  <a:lnTo>
                    <a:pt x="63" y="32"/>
                  </a:lnTo>
                  <a:lnTo>
                    <a:pt x="53" y="42"/>
                  </a:lnTo>
                  <a:lnTo>
                    <a:pt x="32" y="42"/>
                  </a:lnTo>
                  <a:lnTo>
                    <a:pt x="21" y="32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1478"/>
            <p:cNvSpPr>
              <a:spLocks/>
            </p:cNvSpPr>
            <p:nvPr/>
          </p:nvSpPr>
          <p:spPr bwMode="auto">
            <a:xfrm>
              <a:off x="2211248" y="3482639"/>
              <a:ext cx="1443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1479"/>
            <p:cNvSpPr>
              <a:spLocks/>
            </p:cNvSpPr>
            <p:nvPr/>
          </p:nvSpPr>
          <p:spPr bwMode="auto">
            <a:xfrm>
              <a:off x="2201145" y="3482639"/>
              <a:ext cx="2886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1480"/>
            <p:cNvSpPr>
              <a:spLocks/>
            </p:cNvSpPr>
            <p:nvPr/>
          </p:nvSpPr>
          <p:spPr bwMode="auto">
            <a:xfrm>
              <a:off x="2201145" y="3482639"/>
              <a:ext cx="2886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1481"/>
            <p:cNvSpPr>
              <a:spLocks/>
            </p:cNvSpPr>
            <p:nvPr/>
          </p:nvSpPr>
          <p:spPr bwMode="auto">
            <a:xfrm>
              <a:off x="2387321" y="3565476"/>
              <a:ext cx="27421" cy="46172"/>
            </a:xfrm>
            <a:custGeom>
              <a:avLst/>
              <a:gdLst>
                <a:gd name="T0" fmla="*/ 4 w 32"/>
                <a:gd name="T1" fmla="*/ 27 h 54"/>
                <a:gd name="T2" fmla="*/ 0 w 32"/>
                <a:gd name="T3" fmla="*/ 21 h 54"/>
                <a:gd name="T4" fmla="*/ 4 w 32"/>
                <a:gd name="T5" fmla="*/ 11 h 54"/>
                <a:gd name="T6" fmla="*/ 12 w 32"/>
                <a:gd name="T7" fmla="*/ 6 h 54"/>
                <a:gd name="T8" fmla="*/ 16 w 32"/>
                <a:gd name="T9" fmla="*/ 0 h 54"/>
                <a:gd name="T10" fmla="*/ 16 w 32"/>
                <a:gd name="T11" fmla="*/ 6 h 54"/>
                <a:gd name="T12" fmla="*/ 12 w 32"/>
                <a:gd name="T13" fmla="*/ 11 h 54"/>
                <a:gd name="T14" fmla="*/ 16 w 32"/>
                <a:gd name="T15" fmla="*/ 11 h 54"/>
                <a:gd name="T16" fmla="*/ 16 w 32"/>
                <a:gd name="T17" fmla="*/ 17 h 54"/>
                <a:gd name="T18" fmla="*/ 12 w 32"/>
                <a:gd name="T19" fmla="*/ 21 h 54"/>
                <a:gd name="T20" fmla="*/ 12 w 32"/>
                <a:gd name="T21" fmla="*/ 27 h 54"/>
                <a:gd name="T22" fmla="*/ 9 w 32"/>
                <a:gd name="T23" fmla="*/ 27 h 54"/>
                <a:gd name="T24" fmla="*/ 12 w 32"/>
                <a:gd name="T25" fmla="*/ 32 h 54"/>
                <a:gd name="T26" fmla="*/ 9 w 32"/>
                <a:gd name="T27" fmla="*/ 32 h 54"/>
                <a:gd name="T28" fmla="*/ 4 w 32"/>
                <a:gd name="T29" fmla="*/ 32 h 54"/>
                <a:gd name="T30" fmla="*/ 4 w 32"/>
                <a:gd name="T31" fmla="*/ 2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54"/>
                <a:gd name="T50" fmla="*/ 32 w 3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54">
                  <a:moveTo>
                    <a:pt x="8" y="44"/>
                  </a:moveTo>
                  <a:lnTo>
                    <a:pt x="0" y="35"/>
                  </a:lnTo>
                  <a:lnTo>
                    <a:pt x="8" y="18"/>
                  </a:lnTo>
                  <a:lnTo>
                    <a:pt x="23" y="9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23" y="18"/>
                  </a:lnTo>
                  <a:lnTo>
                    <a:pt x="31" y="18"/>
                  </a:lnTo>
                  <a:lnTo>
                    <a:pt x="31" y="27"/>
                  </a:lnTo>
                  <a:lnTo>
                    <a:pt x="23" y="35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23" y="53"/>
                  </a:lnTo>
                  <a:lnTo>
                    <a:pt x="16" y="53"/>
                  </a:lnTo>
                  <a:lnTo>
                    <a:pt x="8" y="53"/>
                  </a:lnTo>
                  <a:lnTo>
                    <a:pt x="8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1482"/>
            <p:cNvSpPr>
              <a:spLocks/>
            </p:cNvSpPr>
            <p:nvPr/>
          </p:nvSpPr>
          <p:spPr bwMode="auto">
            <a:xfrm>
              <a:off x="2421959" y="3608932"/>
              <a:ext cx="2886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1483"/>
            <p:cNvSpPr>
              <a:spLocks/>
            </p:cNvSpPr>
            <p:nvPr/>
          </p:nvSpPr>
          <p:spPr bwMode="auto">
            <a:xfrm>
              <a:off x="2413299" y="3600784"/>
              <a:ext cx="11546" cy="0"/>
            </a:xfrm>
            <a:custGeom>
              <a:avLst/>
              <a:gdLst>
                <a:gd name="T0" fmla="*/ 4 w 12"/>
                <a:gd name="T1" fmla="*/ 0 h 1"/>
                <a:gd name="T2" fmla="*/ 4 w 12"/>
                <a:gd name="T3" fmla="*/ 0 h 1"/>
                <a:gd name="T4" fmla="*/ 4 w 12"/>
                <a:gd name="T5" fmla="*/ 0 h 1"/>
                <a:gd name="T6" fmla="*/ 6 w 12"/>
                <a:gd name="T7" fmla="*/ 0 h 1"/>
                <a:gd name="T8" fmla="*/ 4 w 12"/>
                <a:gd name="T9" fmla="*/ 0 h 1"/>
                <a:gd name="T10" fmla="*/ 0 w 12"/>
                <a:gd name="T11" fmla="*/ 0 h 1"/>
                <a:gd name="T12" fmla="*/ 0 w 12"/>
                <a:gd name="T13" fmla="*/ 0 h 1"/>
                <a:gd name="T14" fmla="*/ 4 w 1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"/>
                <a:gd name="T26" fmla="*/ 12 w 12"/>
                <a:gd name="T27" fmla="*/ 0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1484"/>
            <p:cNvSpPr>
              <a:spLocks/>
            </p:cNvSpPr>
            <p:nvPr/>
          </p:nvSpPr>
          <p:spPr bwMode="auto">
            <a:xfrm>
              <a:off x="2430618" y="3617080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1485"/>
            <p:cNvSpPr>
              <a:spLocks/>
            </p:cNvSpPr>
            <p:nvPr/>
          </p:nvSpPr>
          <p:spPr bwMode="auto">
            <a:xfrm>
              <a:off x="2437834" y="3617080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1486"/>
            <p:cNvSpPr>
              <a:spLocks/>
            </p:cNvSpPr>
            <p:nvPr/>
          </p:nvSpPr>
          <p:spPr bwMode="auto">
            <a:xfrm>
              <a:off x="2430618" y="3593995"/>
              <a:ext cx="8659" cy="17654"/>
            </a:xfrm>
            <a:custGeom>
              <a:avLst/>
              <a:gdLst>
                <a:gd name="T0" fmla="*/ 0 w 11"/>
                <a:gd name="T1" fmla="*/ 0 h 22"/>
                <a:gd name="T2" fmla="*/ 3 w 11"/>
                <a:gd name="T3" fmla="*/ 4 h 22"/>
                <a:gd name="T4" fmla="*/ 3 w 11"/>
                <a:gd name="T5" fmla="*/ 0 h 22"/>
                <a:gd name="T6" fmla="*/ 3 w 11"/>
                <a:gd name="T7" fmla="*/ 4 h 22"/>
                <a:gd name="T8" fmla="*/ 3 w 11"/>
                <a:gd name="T9" fmla="*/ 0 h 22"/>
                <a:gd name="T10" fmla="*/ 5 w 11"/>
                <a:gd name="T11" fmla="*/ 0 h 22"/>
                <a:gd name="T12" fmla="*/ 5 w 11"/>
                <a:gd name="T13" fmla="*/ 4 h 22"/>
                <a:gd name="T14" fmla="*/ 5 w 11"/>
                <a:gd name="T15" fmla="*/ 8 h 22"/>
                <a:gd name="T16" fmla="*/ 3 w 11"/>
                <a:gd name="T17" fmla="*/ 8 h 22"/>
                <a:gd name="T18" fmla="*/ 5 w 11"/>
                <a:gd name="T19" fmla="*/ 8 h 22"/>
                <a:gd name="T20" fmla="*/ 3 w 11"/>
                <a:gd name="T21" fmla="*/ 12 h 22"/>
                <a:gd name="T22" fmla="*/ 3 w 11"/>
                <a:gd name="T23" fmla="*/ 8 h 22"/>
                <a:gd name="T24" fmla="*/ 0 w 11"/>
                <a:gd name="T25" fmla="*/ 8 h 22"/>
                <a:gd name="T26" fmla="*/ 0 w 11"/>
                <a:gd name="T27" fmla="*/ 4 h 22"/>
                <a:gd name="T28" fmla="*/ 3 w 11"/>
                <a:gd name="T29" fmla="*/ 4 h 22"/>
                <a:gd name="T30" fmla="*/ 0 w 11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2"/>
                <a:gd name="T50" fmla="*/ 11 w 11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2">
                  <a:moveTo>
                    <a:pt x="0" y="0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1487"/>
            <p:cNvSpPr>
              <a:spLocks/>
            </p:cNvSpPr>
            <p:nvPr/>
          </p:nvSpPr>
          <p:spPr bwMode="auto">
            <a:xfrm>
              <a:off x="2473915" y="3608932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1488"/>
            <p:cNvSpPr>
              <a:spLocks/>
            </p:cNvSpPr>
            <p:nvPr/>
          </p:nvSpPr>
          <p:spPr bwMode="auto">
            <a:xfrm>
              <a:off x="2387321" y="3565476"/>
              <a:ext cx="37524" cy="52962"/>
            </a:xfrm>
            <a:custGeom>
              <a:avLst/>
              <a:gdLst>
                <a:gd name="T0" fmla="*/ 6 w 43"/>
                <a:gd name="T1" fmla="*/ 32 h 64"/>
                <a:gd name="T2" fmla="*/ 0 w 43"/>
                <a:gd name="T3" fmla="*/ 26 h 64"/>
                <a:gd name="T4" fmla="*/ 6 w 43"/>
                <a:gd name="T5" fmla="*/ 13 h 64"/>
                <a:gd name="T6" fmla="*/ 17 w 43"/>
                <a:gd name="T7" fmla="*/ 7 h 64"/>
                <a:gd name="T8" fmla="*/ 22 w 43"/>
                <a:gd name="T9" fmla="*/ 0 h 64"/>
                <a:gd name="T10" fmla="*/ 22 w 43"/>
                <a:gd name="T11" fmla="*/ 7 h 64"/>
                <a:gd name="T12" fmla="*/ 17 w 43"/>
                <a:gd name="T13" fmla="*/ 13 h 64"/>
                <a:gd name="T14" fmla="*/ 22 w 43"/>
                <a:gd name="T15" fmla="*/ 13 h 64"/>
                <a:gd name="T16" fmla="*/ 22 w 43"/>
                <a:gd name="T17" fmla="*/ 20 h 64"/>
                <a:gd name="T18" fmla="*/ 17 w 43"/>
                <a:gd name="T19" fmla="*/ 26 h 64"/>
                <a:gd name="T20" fmla="*/ 17 w 43"/>
                <a:gd name="T21" fmla="*/ 32 h 64"/>
                <a:gd name="T22" fmla="*/ 11 w 43"/>
                <a:gd name="T23" fmla="*/ 32 h 64"/>
                <a:gd name="T24" fmla="*/ 17 w 43"/>
                <a:gd name="T25" fmla="*/ 38 h 64"/>
                <a:gd name="T26" fmla="*/ 11 w 43"/>
                <a:gd name="T27" fmla="*/ 38 h 64"/>
                <a:gd name="T28" fmla="*/ 6 w 43"/>
                <a:gd name="T29" fmla="*/ 38 h 64"/>
                <a:gd name="T30" fmla="*/ 6 w 43"/>
                <a:gd name="T31" fmla="*/ 3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64"/>
                <a:gd name="T50" fmla="*/ 43 w 43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64">
                  <a:moveTo>
                    <a:pt x="11" y="53"/>
                  </a:moveTo>
                  <a:lnTo>
                    <a:pt x="0" y="42"/>
                  </a:lnTo>
                  <a:lnTo>
                    <a:pt x="11" y="21"/>
                  </a:lnTo>
                  <a:lnTo>
                    <a:pt x="32" y="11"/>
                  </a:lnTo>
                  <a:lnTo>
                    <a:pt x="42" y="0"/>
                  </a:lnTo>
                  <a:lnTo>
                    <a:pt x="42" y="11"/>
                  </a:lnTo>
                  <a:lnTo>
                    <a:pt x="32" y="21"/>
                  </a:lnTo>
                  <a:lnTo>
                    <a:pt x="42" y="21"/>
                  </a:lnTo>
                  <a:lnTo>
                    <a:pt x="42" y="32"/>
                  </a:lnTo>
                  <a:lnTo>
                    <a:pt x="32" y="42"/>
                  </a:lnTo>
                  <a:lnTo>
                    <a:pt x="32" y="53"/>
                  </a:lnTo>
                  <a:lnTo>
                    <a:pt x="21" y="53"/>
                  </a:lnTo>
                  <a:lnTo>
                    <a:pt x="32" y="63"/>
                  </a:lnTo>
                  <a:lnTo>
                    <a:pt x="21" y="63"/>
                  </a:lnTo>
                  <a:lnTo>
                    <a:pt x="11" y="63"/>
                  </a:lnTo>
                  <a:lnTo>
                    <a:pt x="11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1489"/>
            <p:cNvSpPr>
              <a:spLocks/>
            </p:cNvSpPr>
            <p:nvPr/>
          </p:nvSpPr>
          <p:spPr bwMode="auto">
            <a:xfrm>
              <a:off x="2421959" y="3608932"/>
              <a:ext cx="10102" cy="9506"/>
            </a:xfrm>
            <a:custGeom>
              <a:avLst/>
              <a:gdLst>
                <a:gd name="T0" fmla="*/ 6 w 12"/>
                <a:gd name="T1" fmla="*/ 0 h 11"/>
                <a:gd name="T2" fmla="*/ 6 w 12"/>
                <a:gd name="T3" fmla="*/ 6 h 11"/>
                <a:gd name="T4" fmla="*/ 0 w 12"/>
                <a:gd name="T5" fmla="*/ 6 h 11"/>
                <a:gd name="T6" fmla="*/ 6 w 1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1490"/>
            <p:cNvSpPr>
              <a:spLocks/>
            </p:cNvSpPr>
            <p:nvPr/>
          </p:nvSpPr>
          <p:spPr bwMode="auto">
            <a:xfrm>
              <a:off x="2413299" y="3600784"/>
              <a:ext cx="18761" cy="10864"/>
            </a:xfrm>
            <a:custGeom>
              <a:avLst/>
              <a:gdLst>
                <a:gd name="T0" fmla="*/ 6 w 23"/>
                <a:gd name="T1" fmla="*/ 0 h 12"/>
                <a:gd name="T2" fmla="*/ 6 w 23"/>
                <a:gd name="T3" fmla="*/ 6 h 12"/>
                <a:gd name="T4" fmla="*/ 11 w 23"/>
                <a:gd name="T5" fmla="*/ 6 h 12"/>
                <a:gd name="T6" fmla="*/ 6 w 23"/>
                <a:gd name="T7" fmla="*/ 6 h 12"/>
                <a:gd name="T8" fmla="*/ 0 w 23"/>
                <a:gd name="T9" fmla="*/ 6 h 12"/>
                <a:gd name="T10" fmla="*/ 0 w 23"/>
                <a:gd name="T11" fmla="*/ 0 h 12"/>
                <a:gd name="T12" fmla="*/ 6 w 2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2"/>
                <a:gd name="T23" fmla="*/ 23 w 23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2">
                  <a:moveTo>
                    <a:pt x="11" y="0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1491"/>
            <p:cNvSpPr>
              <a:spLocks/>
            </p:cNvSpPr>
            <p:nvPr/>
          </p:nvSpPr>
          <p:spPr bwMode="auto">
            <a:xfrm>
              <a:off x="2430618" y="3617080"/>
              <a:ext cx="8659" cy="1358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1492"/>
            <p:cNvSpPr>
              <a:spLocks/>
            </p:cNvSpPr>
            <p:nvPr/>
          </p:nvSpPr>
          <p:spPr bwMode="auto">
            <a:xfrm>
              <a:off x="2430618" y="3593995"/>
              <a:ext cx="17319" cy="24444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6 h 32"/>
                <a:gd name="T4" fmla="*/ 6 w 22"/>
                <a:gd name="T5" fmla="*/ 0 h 32"/>
                <a:gd name="T6" fmla="*/ 6 w 22"/>
                <a:gd name="T7" fmla="*/ 6 h 32"/>
                <a:gd name="T8" fmla="*/ 6 w 22"/>
                <a:gd name="T9" fmla="*/ 0 h 32"/>
                <a:gd name="T10" fmla="*/ 11 w 22"/>
                <a:gd name="T11" fmla="*/ 0 h 32"/>
                <a:gd name="T12" fmla="*/ 11 w 22"/>
                <a:gd name="T13" fmla="*/ 6 h 32"/>
                <a:gd name="T14" fmla="*/ 11 w 22"/>
                <a:gd name="T15" fmla="*/ 12 h 32"/>
                <a:gd name="T16" fmla="*/ 6 w 22"/>
                <a:gd name="T17" fmla="*/ 12 h 32"/>
                <a:gd name="T18" fmla="*/ 11 w 22"/>
                <a:gd name="T19" fmla="*/ 12 h 32"/>
                <a:gd name="T20" fmla="*/ 6 w 22"/>
                <a:gd name="T21" fmla="*/ 18 h 32"/>
                <a:gd name="T22" fmla="*/ 6 w 22"/>
                <a:gd name="T23" fmla="*/ 12 h 32"/>
                <a:gd name="T24" fmla="*/ 0 w 22"/>
                <a:gd name="T25" fmla="*/ 12 h 32"/>
                <a:gd name="T26" fmla="*/ 0 w 22"/>
                <a:gd name="T27" fmla="*/ 6 h 32"/>
                <a:gd name="T28" fmla="*/ 6 w 22"/>
                <a:gd name="T29" fmla="*/ 6 h 32"/>
                <a:gd name="T30" fmla="*/ 0 w 22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32"/>
                <a:gd name="T50" fmla="*/ 22 w 2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32">
                  <a:moveTo>
                    <a:pt x="0" y="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1493"/>
            <p:cNvSpPr>
              <a:spLocks/>
            </p:cNvSpPr>
            <p:nvPr/>
          </p:nvSpPr>
          <p:spPr bwMode="auto">
            <a:xfrm>
              <a:off x="2473915" y="3608932"/>
              <a:ext cx="7216" cy="2716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1494"/>
            <p:cNvSpPr>
              <a:spLocks/>
            </p:cNvSpPr>
            <p:nvPr/>
          </p:nvSpPr>
          <p:spPr bwMode="auto">
            <a:xfrm>
              <a:off x="2566282" y="351794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1495"/>
            <p:cNvSpPr>
              <a:spLocks/>
            </p:cNvSpPr>
            <p:nvPr/>
          </p:nvSpPr>
          <p:spPr bwMode="auto">
            <a:xfrm>
              <a:off x="2541746" y="351794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1496"/>
            <p:cNvSpPr>
              <a:spLocks/>
            </p:cNvSpPr>
            <p:nvPr/>
          </p:nvSpPr>
          <p:spPr bwMode="auto">
            <a:xfrm>
              <a:off x="2548963" y="3325111"/>
              <a:ext cx="127004" cy="192836"/>
            </a:xfrm>
            <a:custGeom>
              <a:avLst/>
              <a:gdLst>
                <a:gd name="T0" fmla="*/ 0 w 158"/>
                <a:gd name="T1" fmla="*/ 12 h 241"/>
                <a:gd name="T2" fmla="*/ 5 w 158"/>
                <a:gd name="T3" fmla="*/ 12 h 241"/>
                <a:gd name="T4" fmla="*/ 15 w 158"/>
                <a:gd name="T5" fmla="*/ 18 h 241"/>
                <a:gd name="T6" fmla="*/ 20 w 158"/>
                <a:gd name="T7" fmla="*/ 18 h 241"/>
                <a:gd name="T8" fmla="*/ 25 w 158"/>
                <a:gd name="T9" fmla="*/ 18 h 241"/>
                <a:gd name="T10" fmla="*/ 35 w 158"/>
                <a:gd name="T11" fmla="*/ 18 h 241"/>
                <a:gd name="T12" fmla="*/ 40 w 158"/>
                <a:gd name="T13" fmla="*/ 12 h 241"/>
                <a:gd name="T14" fmla="*/ 40 w 158"/>
                <a:gd name="T15" fmla="*/ 6 h 241"/>
                <a:gd name="T16" fmla="*/ 45 w 158"/>
                <a:gd name="T17" fmla="*/ 0 h 241"/>
                <a:gd name="T18" fmla="*/ 55 w 158"/>
                <a:gd name="T19" fmla="*/ 0 h 241"/>
                <a:gd name="T20" fmla="*/ 60 w 158"/>
                <a:gd name="T21" fmla="*/ 0 h 241"/>
                <a:gd name="T22" fmla="*/ 65 w 158"/>
                <a:gd name="T23" fmla="*/ 0 h 241"/>
                <a:gd name="T24" fmla="*/ 65 w 158"/>
                <a:gd name="T25" fmla="*/ 6 h 241"/>
                <a:gd name="T26" fmla="*/ 60 w 158"/>
                <a:gd name="T27" fmla="*/ 12 h 241"/>
                <a:gd name="T28" fmla="*/ 60 w 158"/>
                <a:gd name="T29" fmla="*/ 18 h 241"/>
                <a:gd name="T30" fmla="*/ 60 w 158"/>
                <a:gd name="T31" fmla="*/ 24 h 241"/>
                <a:gd name="T32" fmla="*/ 65 w 158"/>
                <a:gd name="T33" fmla="*/ 30 h 241"/>
                <a:gd name="T34" fmla="*/ 69 w 158"/>
                <a:gd name="T35" fmla="*/ 36 h 241"/>
                <a:gd name="T36" fmla="*/ 65 w 158"/>
                <a:gd name="T37" fmla="*/ 47 h 241"/>
                <a:gd name="T38" fmla="*/ 69 w 158"/>
                <a:gd name="T39" fmla="*/ 53 h 241"/>
                <a:gd name="T40" fmla="*/ 69 w 158"/>
                <a:gd name="T41" fmla="*/ 65 h 241"/>
                <a:gd name="T42" fmla="*/ 69 w 158"/>
                <a:gd name="T43" fmla="*/ 71 h 241"/>
                <a:gd name="T44" fmla="*/ 69 w 158"/>
                <a:gd name="T45" fmla="*/ 77 h 241"/>
                <a:gd name="T46" fmla="*/ 74 w 158"/>
                <a:gd name="T47" fmla="*/ 83 h 241"/>
                <a:gd name="T48" fmla="*/ 74 w 158"/>
                <a:gd name="T49" fmla="*/ 95 h 241"/>
                <a:gd name="T50" fmla="*/ 79 w 158"/>
                <a:gd name="T51" fmla="*/ 101 h 241"/>
                <a:gd name="T52" fmla="*/ 79 w 158"/>
                <a:gd name="T53" fmla="*/ 107 h 241"/>
                <a:gd name="T54" fmla="*/ 65 w 158"/>
                <a:gd name="T55" fmla="*/ 125 h 241"/>
                <a:gd name="T56" fmla="*/ 55 w 158"/>
                <a:gd name="T57" fmla="*/ 136 h 241"/>
                <a:gd name="T58" fmla="*/ 50 w 158"/>
                <a:gd name="T59" fmla="*/ 136 h 241"/>
                <a:gd name="T60" fmla="*/ 40 w 158"/>
                <a:gd name="T61" fmla="*/ 136 h 241"/>
                <a:gd name="T62" fmla="*/ 35 w 158"/>
                <a:gd name="T63" fmla="*/ 136 h 241"/>
                <a:gd name="T64" fmla="*/ 30 w 158"/>
                <a:gd name="T65" fmla="*/ 136 h 241"/>
                <a:gd name="T66" fmla="*/ 25 w 158"/>
                <a:gd name="T67" fmla="*/ 142 h 241"/>
                <a:gd name="T68" fmla="*/ 20 w 158"/>
                <a:gd name="T69" fmla="*/ 142 h 241"/>
                <a:gd name="T70" fmla="*/ 15 w 158"/>
                <a:gd name="T71" fmla="*/ 136 h 241"/>
                <a:gd name="T72" fmla="*/ 10 w 158"/>
                <a:gd name="T73" fmla="*/ 131 h 241"/>
                <a:gd name="T74" fmla="*/ 5 w 158"/>
                <a:gd name="T75" fmla="*/ 131 h 241"/>
                <a:gd name="T76" fmla="*/ 5 w 158"/>
                <a:gd name="T77" fmla="*/ 125 h 241"/>
                <a:gd name="T78" fmla="*/ 5 w 158"/>
                <a:gd name="T79" fmla="*/ 119 h 241"/>
                <a:gd name="T80" fmla="*/ 5 w 158"/>
                <a:gd name="T81" fmla="*/ 107 h 241"/>
                <a:gd name="T82" fmla="*/ 5 w 158"/>
                <a:gd name="T83" fmla="*/ 101 h 241"/>
                <a:gd name="T84" fmla="*/ 10 w 158"/>
                <a:gd name="T85" fmla="*/ 101 h 241"/>
                <a:gd name="T86" fmla="*/ 15 w 158"/>
                <a:gd name="T87" fmla="*/ 95 h 241"/>
                <a:gd name="T88" fmla="*/ 20 w 158"/>
                <a:gd name="T89" fmla="*/ 89 h 241"/>
                <a:gd name="T90" fmla="*/ 30 w 158"/>
                <a:gd name="T91" fmla="*/ 77 h 241"/>
                <a:gd name="T92" fmla="*/ 35 w 158"/>
                <a:gd name="T93" fmla="*/ 71 h 241"/>
                <a:gd name="T94" fmla="*/ 35 w 158"/>
                <a:gd name="T95" fmla="*/ 65 h 241"/>
                <a:gd name="T96" fmla="*/ 30 w 158"/>
                <a:gd name="T97" fmla="*/ 59 h 241"/>
                <a:gd name="T98" fmla="*/ 25 w 158"/>
                <a:gd name="T99" fmla="*/ 59 h 241"/>
                <a:gd name="T100" fmla="*/ 25 w 158"/>
                <a:gd name="T101" fmla="*/ 53 h 241"/>
                <a:gd name="T102" fmla="*/ 25 w 158"/>
                <a:gd name="T103" fmla="*/ 47 h 241"/>
                <a:gd name="T104" fmla="*/ 20 w 158"/>
                <a:gd name="T105" fmla="*/ 42 h 241"/>
                <a:gd name="T106" fmla="*/ 20 w 158"/>
                <a:gd name="T107" fmla="*/ 36 h 241"/>
                <a:gd name="T108" fmla="*/ 20 w 158"/>
                <a:gd name="T109" fmla="*/ 24 h 241"/>
                <a:gd name="T110" fmla="*/ 10 w 158"/>
                <a:gd name="T111" fmla="*/ 18 h 241"/>
                <a:gd name="T112" fmla="*/ 0 w 158"/>
                <a:gd name="T113" fmla="*/ 12 h 2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"/>
                <a:gd name="T172" fmla="*/ 0 h 241"/>
                <a:gd name="T173" fmla="*/ 158 w 158"/>
                <a:gd name="T174" fmla="*/ 241 h 2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" h="241">
                  <a:moveTo>
                    <a:pt x="0" y="20"/>
                  </a:moveTo>
                  <a:lnTo>
                    <a:pt x="10" y="20"/>
                  </a:lnTo>
                  <a:lnTo>
                    <a:pt x="29" y="30"/>
                  </a:lnTo>
                  <a:lnTo>
                    <a:pt x="39" y="30"/>
                  </a:lnTo>
                  <a:lnTo>
                    <a:pt x="49" y="30"/>
                  </a:lnTo>
                  <a:lnTo>
                    <a:pt x="69" y="30"/>
                  </a:lnTo>
                  <a:lnTo>
                    <a:pt x="79" y="20"/>
                  </a:lnTo>
                  <a:lnTo>
                    <a:pt x="79" y="10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10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8" y="40"/>
                  </a:lnTo>
                  <a:lnTo>
                    <a:pt x="128" y="50"/>
                  </a:lnTo>
                  <a:lnTo>
                    <a:pt x="137" y="60"/>
                  </a:lnTo>
                  <a:lnTo>
                    <a:pt x="128" y="80"/>
                  </a:lnTo>
                  <a:lnTo>
                    <a:pt x="137" y="90"/>
                  </a:lnTo>
                  <a:lnTo>
                    <a:pt x="137" y="110"/>
                  </a:lnTo>
                  <a:lnTo>
                    <a:pt x="137" y="120"/>
                  </a:lnTo>
                  <a:lnTo>
                    <a:pt x="137" y="130"/>
                  </a:lnTo>
                  <a:lnTo>
                    <a:pt x="147" y="140"/>
                  </a:lnTo>
                  <a:lnTo>
                    <a:pt x="147" y="160"/>
                  </a:lnTo>
                  <a:lnTo>
                    <a:pt x="157" y="170"/>
                  </a:lnTo>
                  <a:lnTo>
                    <a:pt x="157" y="180"/>
                  </a:lnTo>
                  <a:lnTo>
                    <a:pt x="128" y="210"/>
                  </a:lnTo>
                  <a:lnTo>
                    <a:pt x="108" y="230"/>
                  </a:lnTo>
                  <a:lnTo>
                    <a:pt x="98" y="230"/>
                  </a:lnTo>
                  <a:lnTo>
                    <a:pt x="79" y="230"/>
                  </a:lnTo>
                  <a:lnTo>
                    <a:pt x="69" y="230"/>
                  </a:lnTo>
                  <a:lnTo>
                    <a:pt x="59" y="230"/>
                  </a:lnTo>
                  <a:lnTo>
                    <a:pt x="49" y="240"/>
                  </a:lnTo>
                  <a:lnTo>
                    <a:pt x="39" y="240"/>
                  </a:lnTo>
                  <a:lnTo>
                    <a:pt x="29" y="230"/>
                  </a:lnTo>
                  <a:lnTo>
                    <a:pt x="20" y="220"/>
                  </a:lnTo>
                  <a:lnTo>
                    <a:pt x="10" y="220"/>
                  </a:lnTo>
                  <a:lnTo>
                    <a:pt x="10" y="210"/>
                  </a:lnTo>
                  <a:lnTo>
                    <a:pt x="10" y="200"/>
                  </a:lnTo>
                  <a:lnTo>
                    <a:pt x="10" y="180"/>
                  </a:lnTo>
                  <a:lnTo>
                    <a:pt x="10" y="170"/>
                  </a:lnTo>
                  <a:lnTo>
                    <a:pt x="20" y="170"/>
                  </a:lnTo>
                  <a:lnTo>
                    <a:pt x="29" y="160"/>
                  </a:lnTo>
                  <a:lnTo>
                    <a:pt x="39" y="150"/>
                  </a:lnTo>
                  <a:lnTo>
                    <a:pt x="59" y="130"/>
                  </a:lnTo>
                  <a:lnTo>
                    <a:pt x="69" y="120"/>
                  </a:lnTo>
                  <a:lnTo>
                    <a:pt x="69" y="110"/>
                  </a:lnTo>
                  <a:lnTo>
                    <a:pt x="59" y="100"/>
                  </a:lnTo>
                  <a:lnTo>
                    <a:pt x="49" y="100"/>
                  </a:lnTo>
                  <a:lnTo>
                    <a:pt x="49" y="90"/>
                  </a:lnTo>
                  <a:lnTo>
                    <a:pt x="49" y="80"/>
                  </a:lnTo>
                  <a:lnTo>
                    <a:pt x="39" y="70"/>
                  </a:lnTo>
                  <a:lnTo>
                    <a:pt x="39" y="60"/>
                  </a:lnTo>
                  <a:lnTo>
                    <a:pt x="39" y="40"/>
                  </a:lnTo>
                  <a:lnTo>
                    <a:pt x="20" y="30"/>
                  </a:lnTo>
                  <a:lnTo>
                    <a:pt x="0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1497"/>
            <p:cNvSpPr>
              <a:spLocks/>
            </p:cNvSpPr>
            <p:nvPr/>
          </p:nvSpPr>
          <p:spPr bwMode="auto">
            <a:xfrm>
              <a:off x="2566282" y="3517947"/>
              <a:ext cx="0" cy="950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1498"/>
            <p:cNvSpPr>
              <a:spLocks/>
            </p:cNvSpPr>
            <p:nvPr/>
          </p:nvSpPr>
          <p:spPr bwMode="auto">
            <a:xfrm>
              <a:off x="2541746" y="3517947"/>
              <a:ext cx="0" cy="9506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1499"/>
            <p:cNvSpPr>
              <a:spLocks/>
            </p:cNvSpPr>
            <p:nvPr/>
          </p:nvSpPr>
          <p:spPr bwMode="auto">
            <a:xfrm>
              <a:off x="2548963" y="3325111"/>
              <a:ext cx="135663" cy="202342"/>
            </a:xfrm>
            <a:custGeom>
              <a:avLst/>
              <a:gdLst>
                <a:gd name="T0" fmla="*/ 0 w 168"/>
                <a:gd name="T1" fmla="*/ 12 h 251"/>
                <a:gd name="T2" fmla="*/ 5 w 168"/>
                <a:gd name="T3" fmla="*/ 12 h 251"/>
                <a:gd name="T4" fmla="*/ 16 w 168"/>
                <a:gd name="T5" fmla="*/ 18 h 251"/>
                <a:gd name="T6" fmla="*/ 21 w 168"/>
                <a:gd name="T7" fmla="*/ 18 h 251"/>
                <a:gd name="T8" fmla="*/ 26 w 168"/>
                <a:gd name="T9" fmla="*/ 18 h 251"/>
                <a:gd name="T10" fmla="*/ 37 w 168"/>
                <a:gd name="T11" fmla="*/ 18 h 251"/>
                <a:gd name="T12" fmla="*/ 43 w 168"/>
                <a:gd name="T13" fmla="*/ 12 h 251"/>
                <a:gd name="T14" fmla="*/ 43 w 168"/>
                <a:gd name="T15" fmla="*/ 6 h 251"/>
                <a:gd name="T16" fmla="*/ 48 w 168"/>
                <a:gd name="T17" fmla="*/ 0 h 251"/>
                <a:gd name="T18" fmla="*/ 58 w 168"/>
                <a:gd name="T19" fmla="*/ 0 h 251"/>
                <a:gd name="T20" fmla="*/ 63 w 168"/>
                <a:gd name="T21" fmla="*/ 0 h 251"/>
                <a:gd name="T22" fmla="*/ 69 w 168"/>
                <a:gd name="T23" fmla="*/ 0 h 251"/>
                <a:gd name="T24" fmla="*/ 69 w 168"/>
                <a:gd name="T25" fmla="*/ 6 h 251"/>
                <a:gd name="T26" fmla="*/ 63 w 168"/>
                <a:gd name="T27" fmla="*/ 12 h 251"/>
                <a:gd name="T28" fmla="*/ 63 w 168"/>
                <a:gd name="T29" fmla="*/ 18 h 251"/>
                <a:gd name="T30" fmla="*/ 63 w 168"/>
                <a:gd name="T31" fmla="*/ 25 h 251"/>
                <a:gd name="T32" fmla="*/ 69 w 168"/>
                <a:gd name="T33" fmla="*/ 31 h 251"/>
                <a:gd name="T34" fmla="*/ 74 w 168"/>
                <a:gd name="T35" fmla="*/ 37 h 251"/>
                <a:gd name="T36" fmla="*/ 69 w 168"/>
                <a:gd name="T37" fmla="*/ 49 h 251"/>
                <a:gd name="T38" fmla="*/ 74 w 168"/>
                <a:gd name="T39" fmla="*/ 56 h 251"/>
                <a:gd name="T40" fmla="*/ 74 w 168"/>
                <a:gd name="T41" fmla="*/ 68 h 251"/>
                <a:gd name="T42" fmla="*/ 74 w 168"/>
                <a:gd name="T43" fmla="*/ 74 h 251"/>
                <a:gd name="T44" fmla="*/ 74 w 168"/>
                <a:gd name="T45" fmla="*/ 80 h 251"/>
                <a:gd name="T46" fmla="*/ 79 w 168"/>
                <a:gd name="T47" fmla="*/ 87 h 251"/>
                <a:gd name="T48" fmla="*/ 79 w 168"/>
                <a:gd name="T49" fmla="*/ 99 h 251"/>
                <a:gd name="T50" fmla="*/ 84 w 168"/>
                <a:gd name="T51" fmla="*/ 105 h 251"/>
                <a:gd name="T52" fmla="*/ 84 w 168"/>
                <a:gd name="T53" fmla="*/ 112 h 251"/>
                <a:gd name="T54" fmla="*/ 69 w 168"/>
                <a:gd name="T55" fmla="*/ 130 h 251"/>
                <a:gd name="T56" fmla="*/ 58 w 168"/>
                <a:gd name="T57" fmla="*/ 142 h 251"/>
                <a:gd name="T58" fmla="*/ 53 w 168"/>
                <a:gd name="T59" fmla="*/ 142 h 251"/>
                <a:gd name="T60" fmla="*/ 43 w 168"/>
                <a:gd name="T61" fmla="*/ 142 h 251"/>
                <a:gd name="T62" fmla="*/ 37 w 168"/>
                <a:gd name="T63" fmla="*/ 142 h 251"/>
                <a:gd name="T64" fmla="*/ 32 w 168"/>
                <a:gd name="T65" fmla="*/ 142 h 251"/>
                <a:gd name="T66" fmla="*/ 26 w 168"/>
                <a:gd name="T67" fmla="*/ 148 h 251"/>
                <a:gd name="T68" fmla="*/ 21 w 168"/>
                <a:gd name="T69" fmla="*/ 148 h 251"/>
                <a:gd name="T70" fmla="*/ 16 w 168"/>
                <a:gd name="T71" fmla="*/ 142 h 251"/>
                <a:gd name="T72" fmla="*/ 11 w 168"/>
                <a:gd name="T73" fmla="*/ 136 h 251"/>
                <a:gd name="T74" fmla="*/ 5 w 168"/>
                <a:gd name="T75" fmla="*/ 136 h 251"/>
                <a:gd name="T76" fmla="*/ 5 w 168"/>
                <a:gd name="T77" fmla="*/ 130 h 251"/>
                <a:gd name="T78" fmla="*/ 5 w 168"/>
                <a:gd name="T79" fmla="*/ 123 h 251"/>
                <a:gd name="T80" fmla="*/ 5 w 168"/>
                <a:gd name="T81" fmla="*/ 112 h 251"/>
                <a:gd name="T82" fmla="*/ 5 w 168"/>
                <a:gd name="T83" fmla="*/ 105 h 251"/>
                <a:gd name="T84" fmla="*/ 11 w 168"/>
                <a:gd name="T85" fmla="*/ 105 h 251"/>
                <a:gd name="T86" fmla="*/ 16 w 168"/>
                <a:gd name="T87" fmla="*/ 99 h 251"/>
                <a:gd name="T88" fmla="*/ 21 w 168"/>
                <a:gd name="T89" fmla="*/ 93 h 251"/>
                <a:gd name="T90" fmla="*/ 32 w 168"/>
                <a:gd name="T91" fmla="*/ 80 h 251"/>
                <a:gd name="T92" fmla="*/ 37 w 168"/>
                <a:gd name="T93" fmla="*/ 74 h 251"/>
                <a:gd name="T94" fmla="*/ 37 w 168"/>
                <a:gd name="T95" fmla="*/ 68 h 251"/>
                <a:gd name="T96" fmla="*/ 32 w 168"/>
                <a:gd name="T97" fmla="*/ 62 h 251"/>
                <a:gd name="T98" fmla="*/ 26 w 168"/>
                <a:gd name="T99" fmla="*/ 62 h 251"/>
                <a:gd name="T100" fmla="*/ 26 w 168"/>
                <a:gd name="T101" fmla="*/ 56 h 251"/>
                <a:gd name="T102" fmla="*/ 26 w 168"/>
                <a:gd name="T103" fmla="*/ 49 h 251"/>
                <a:gd name="T104" fmla="*/ 21 w 168"/>
                <a:gd name="T105" fmla="*/ 43 h 251"/>
                <a:gd name="T106" fmla="*/ 21 w 168"/>
                <a:gd name="T107" fmla="*/ 37 h 251"/>
                <a:gd name="T108" fmla="*/ 21 w 168"/>
                <a:gd name="T109" fmla="*/ 25 h 251"/>
                <a:gd name="T110" fmla="*/ 11 w 168"/>
                <a:gd name="T111" fmla="*/ 18 h 251"/>
                <a:gd name="T112" fmla="*/ 0 w 168"/>
                <a:gd name="T113" fmla="*/ 12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51"/>
                <a:gd name="T173" fmla="*/ 168 w 168"/>
                <a:gd name="T174" fmla="*/ 251 h 2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51">
                  <a:moveTo>
                    <a:pt x="0" y="21"/>
                  </a:moveTo>
                  <a:lnTo>
                    <a:pt x="10" y="21"/>
                  </a:lnTo>
                  <a:lnTo>
                    <a:pt x="31" y="31"/>
                  </a:lnTo>
                  <a:lnTo>
                    <a:pt x="42" y="31"/>
                  </a:lnTo>
                  <a:lnTo>
                    <a:pt x="52" y="31"/>
                  </a:lnTo>
                  <a:lnTo>
                    <a:pt x="73" y="31"/>
                  </a:lnTo>
                  <a:lnTo>
                    <a:pt x="84" y="21"/>
                  </a:lnTo>
                  <a:lnTo>
                    <a:pt x="84" y="1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25" y="21"/>
                  </a:lnTo>
                  <a:lnTo>
                    <a:pt x="125" y="31"/>
                  </a:lnTo>
                  <a:lnTo>
                    <a:pt x="125" y="42"/>
                  </a:lnTo>
                  <a:lnTo>
                    <a:pt x="136" y="52"/>
                  </a:lnTo>
                  <a:lnTo>
                    <a:pt x="146" y="63"/>
                  </a:lnTo>
                  <a:lnTo>
                    <a:pt x="136" y="83"/>
                  </a:lnTo>
                  <a:lnTo>
                    <a:pt x="146" y="94"/>
                  </a:lnTo>
                  <a:lnTo>
                    <a:pt x="146" y="115"/>
                  </a:lnTo>
                  <a:lnTo>
                    <a:pt x="146" y="125"/>
                  </a:lnTo>
                  <a:lnTo>
                    <a:pt x="146" y="135"/>
                  </a:lnTo>
                  <a:lnTo>
                    <a:pt x="157" y="146"/>
                  </a:lnTo>
                  <a:lnTo>
                    <a:pt x="157" y="167"/>
                  </a:lnTo>
                  <a:lnTo>
                    <a:pt x="167" y="177"/>
                  </a:lnTo>
                  <a:lnTo>
                    <a:pt x="167" y="188"/>
                  </a:lnTo>
                  <a:lnTo>
                    <a:pt x="136" y="219"/>
                  </a:lnTo>
                  <a:lnTo>
                    <a:pt x="115" y="240"/>
                  </a:lnTo>
                  <a:lnTo>
                    <a:pt x="104" y="240"/>
                  </a:lnTo>
                  <a:lnTo>
                    <a:pt x="84" y="240"/>
                  </a:lnTo>
                  <a:lnTo>
                    <a:pt x="73" y="240"/>
                  </a:lnTo>
                  <a:lnTo>
                    <a:pt x="63" y="240"/>
                  </a:lnTo>
                  <a:lnTo>
                    <a:pt x="52" y="250"/>
                  </a:lnTo>
                  <a:lnTo>
                    <a:pt x="42" y="250"/>
                  </a:lnTo>
                  <a:lnTo>
                    <a:pt x="31" y="240"/>
                  </a:lnTo>
                  <a:lnTo>
                    <a:pt x="21" y="229"/>
                  </a:lnTo>
                  <a:lnTo>
                    <a:pt x="10" y="229"/>
                  </a:lnTo>
                  <a:lnTo>
                    <a:pt x="10" y="219"/>
                  </a:lnTo>
                  <a:lnTo>
                    <a:pt x="10" y="208"/>
                  </a:lnTo>
                  <a:lnTo>
                    <a:pt x="10" y="188"/>
                  </a:lnTo>
                  <a:lnTo>
                    <a:pt x="10" y="177"/>
                  </a:lnTo>
                  <a:lnTo>
                    <a:pt x="21" y="177"/>
                  </a:lnTo>
                  <a:lnTo>
                    <a:pt x="31" y="167"/>
                  </a:lnTo>
                  <a:lnTo>
                    <a:pt x="42" y="156"/>
                  </a:lnTo>
                  <a:lnTo>
                    <a:pt x="63" y="135"/>
                  </a:lnTo>
                  <a:lnTo>
                    <a:pt x="73" y="125"/>
                  </a:lnTo>
                  <a:lnTo>
                    <a:pt x="73" y="115"/>
                  </a:lnTo>
                  <a:lnTo>
                    <a:pt x="63" y="104"/>
                  </a:lnTo>
                  <a:lnTo>
                    <a:pt x="52" y="104"/>
                  </a:lnTo>
                  <a:lnTo>
                    <a:pt x="52" y="94"/>
                  </a:lnTo>
                  <a:lnTo>
                    <a:pt x="52" y="83"/>
                  </a:lnTo>
                  <a:lnTo>
                    <a:pt x="42" y="73"/>
                  </a:lnTo>
                  <a:lnTo>
                    <a:pt x="42" y="63"/>
                  </a:lnTo>
                  <a:lnTo>
                    <a:pt x="42" y="42"/>
                  </a:lnTo>
                  <a:lnTo>
                    <a:pt x="21" y="3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1500"/>
            <p:cNvSpPr>
              <a:spLocks/>
            </p:cNvSpPr>
            <p:nvPr/>
          </p:nvSpPr>
          <p:spPr bwMode="auto">
            <a:xfrm>
              <a:off x="2227123" y="3675475"/>
              <a:ext cx="152982" cy="135800"/>
            </a:xfrm>
            <a:custGeom>
              <a:avLst/>
              <a:gdLst>
                <a:gd name="T0" fmla="*/ 45 w 190"/>
                <a:gd name="T1" fmla="*/ 93 h 169"/>
                <a:gd name="T2" fmla="*/ 40 w 190"/>
                <a:gd name="T3" fmla="*/ 93 h 169"/>
                <a:gd name="T4" fmla="*/ 30 w 190"/>
                <a:gd name="T5" fmla="*/ 93 h 169"/>
                <a:gd name="T6" fmla="*/ 25 w 190"/>
                <a:gd name="T7" fmla="*/ 88 h 169"/>
                <a:gd name="T8" fmla="*/ 30 w 190"/>
                <a:gd name="T9" fmla="*/ 76 h 169"/>
                <a:gd name="T10" fmla="*/ 30 w 190"/>
                <a:gd name="T11" fmla="*/ 64 h 169"/>
                <a:gd name="T12" fmla="*/ 30 w 190"/>
                <a:gd name="T13" fmla="*/ 59 h 169"/>
                <a:gd name="T14" fmla="*/ 25 w 190"/>
                <a:gd name="T15" fmla="*/ 53 h 169"/>
                <a:gd name="T16" fmla="*/ 25 w 190"/>
                <a:gd name="T17" fmla="*/ 47 h 169"/>
                <a:gd name="T18" fmla="*/ 20 w 190"/>
                <a:gd name="T19" fmla="*/ 41 h 169"/>
                <a:gd name="T20" fmla="*/ 15 w 190"/>
                <a:gd name="T21" fmla="*/ 41 h 169"/>
                <a:gd name="T22" fmla="*/ 5 w 190"/>
                <a:gd name="T23" fmla="*/ 41 h 169"/>
                <a:gd name="T24" fmla="*/ 5 w 190"/>
                <a:gd name="T25" fmla="*/ 35 h 169"/>
                <a:gd name="T26" fmla="*/ 0 w 190"/>
                <a:gd name="T27" fmla="*/ 29 h 169"/>
                <a:gd name="T28" fmla="*/ 10 w 190"/>
                <a:gd name="T29" fmla="*/ 29 h 169"/>
                <a:gd name="T30" fmla="*/ 15 w 190"/>
                <a:gd name="T31" fmla="*/ 29 h 169"/>
                <a:gd name="T32" fmla="*/ 25 w 190"/>
                <a:gd name="T33" fmla="*/ 29 h 169"/>
                <a:gd name="T34" fmla="*/ 25 w 190"/>
                <a:gd name="T35" fmla="*/ 24 h 169"/>
                <a:gd name="T36" fmla="*/ 25 w 190"/>
                <a:gd name="T37" fmla="*/ 18 h 169"/>
                <a:gd name="T38" fmla="*/ 30 w 190"/>
                <a:gd name="T39" fmla="*/ 24 h 169"/>
                <a:gd name="T40" fmla="*/ 40 w 190"/>
                <a:gd name="T41" fmla="*/ 24 h 169"/>
                <a:gd name="T42" fmla="*/ 40 w 190"/>
                <a:gd name="T43" fmla="*/ 18 h 169"/>
                <a:gd name="T44" fmla="*/ 50 w 190"/>
                <a:gd name="T45" fmla="*/ 12 h 169"/>
                <a:gd name="T46" fmla="*/ 55 w 190"/>
                <a:gd name="T47" fmla="*/ 0 h 169"/>
                <a:gd name="T48" fmla="*/ 60 w 190"/>
                <a:gd name="T49" fmla="*/ 0 h 169"/>
                <a:gd name="T50" fmla="*/ 60 w 190"/>
                <a:gd name="T51" fmla="*/ 6 h 169"/>
                <a:gd name="T52" fmla="*/ 65 w 190"/>
                <a:gd name="T53" fmla="*/ 12 h 169"/>
                <a:gd name="T54" fmla="*/ 70 w 190"/>
                <a:gd name="T55" fmla="*/ 18 h 169"/>
                <a:gd name="T56" fmla="*/ 75 w 190"/>
                <a:gd name="T57" fmla="*/ 12 h 169"/>
                <a:gd name="T58" fmla="*/ 75 w 190"/>
                <a:gd name="T59" fmla="*/ 18 h 169"/>
                <a:gd name="T60" fmla="*/ 80 w 190"/>
                <a:gd name="T61" fmla="*/ 18 h 169"/>
                <a:gd name="T62" fmla="*/ 85 w 190"/>
                <a:gd name="T63" fmla="*/ 18 h 169"/>
                <a:gd name="T64" fmla="*/ 85 w 190"/>
                <a:gd name="T65" fmla="*/ 24 h 169"/>
                <a:gd name="T66" fmla="*/ 95 w 190"/>
                <a:gd name="T67" fmla="*/ 24 h 169"/>
                <a:gd name="T68" fmla="*/ 95 w 190"/>
                <a:gd name="T69" fmla="*/ 35 h 169"/>
                <a:gd name="T70" fmla="*/ 95 w 190"/>
                <a:gd name="T71" fmla="*/ 41 h 169"/>
                <a:gd name="T72" fmla="*/ 90 w 190"/>
                <a:gd name="T73" fmla="*/ 41 h 169"/>
                <a:gd name="T74" fmla="*/ 85 w 190"/>
                <a:gd name="T75" fmla="*/ 47 h 169"/>
                <a:gd name="T76" fmla="*/ 85 w 190"/>
                <a:gd name="T77" fmla="*/ 53 h 169"/>
                <a:gd name="T78" fmla="*/ 80 w 190"/>
                <a:gd name="T79" fmla="*/ 53 h 169"/>
                <a:gd name="T80" fmla="*/ 85 w 190"/>
                <a:gd name="T81" fmla="*/ 59 h 169"/>
                <a:gd name="T82" fmla="*/ 85 w 190"/>
                <a:gd name="T83" fmla="*/ 53 h 169"/>
                <a:gd name="T84" fmla="*/ 90 w 190"/>
                <a:gd name="T85" fmla="*/ 59 h 169"/>
                <a:gd name="T86" fmla="*/ 90 w 190"/>
                <a:gd name="T87" fmla="*/ 64 h 169"/>
                <a:gd name="T88" fmla="*/ 85 w 190"/>
                <a:gd name="T89" fmla="*/ 70 h 169"/>
                <a:gd name="T90" fmla="*/ 90 w 190"/>
                <a:gd name="T91" fmla="*/ 70 h 169"/>
                <a:gd name="T92" fmla="*/ 90 w 190"/>
                <a:gd name="T93" fmla="*/ 76 h 169"/>
                <a:gd name="T94" fmla="*/ 95 w 190"/>
                <a:gd name="T95" fmla="*/ 82 h 169"/>
                <a:gd name="T96" fmla="*/ 90 w 190"/>
                <a:gd name="T97" fmla="*/ 88 h 169"/>
                <a:gd name="T98" fmla="*/ 85 w 190"/>
                <a:gd name="T99" fmla="*/ 88 h 169"/>
                <a:gd name="T100" fmla="*/ 80 w 190"/>
                <a:gd name="T101" fmla="*/ 88 h 169"/>
                <a:gd name="T102" fmla="*/ 75 w 190"/>
                <a:gd name="T103" fmla="*/ 88 h 169"/>
                <a:gd name="T104" fmla="*/ 70 w 190"/>
                <a:gd name="T105" fmla="*/ 88 h 169"/>
                <a:gd name="T106" fmla="*/ 60 w 190"/>
                <a:gd name="T107" fmla="*/ 88 h 169"/>
                <a:gd name="T108" fmla="*/ 60 w 190"/>
                <a:gd name="T109" fmla="*/ 99 h 169"/>
                <a:gd name="T110" fmla="*/ 55 w 190"/>
                <a:gd name="T111" fmla="*/ 99 h 169"/>
                <a:gd name="T112" fmla="*/ 50 w 190"/>
                <a:gd name="T113" fmla="*/ 99 h 169"/>
                <a:gd name="T114" fmla="*/ 50 w 190"/>
                <a:gd name="T115" fmla="*/ 93 h 169"/>
                <a:gd name="T116" fmla="*/ 45 w 190"/>
                <a:gd name="T117" fmla="*/ 93 h 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"/>
                <a:gd name="T178" fmla="*/ 0 h 169"/>
                <a:gd name="T179" fmla="*/ 190 w 190"/>
                <a:gd name="T180" fmla="*/ 169 h 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" h="169">
                  <a:moveTo>
                    <a:pt x="90" y="158"/>
                  </a:moveTo>
                  <a:lnTo>
                    <a:pt x="80" y="158"/>
                  </a:lnTo>
                  <a:lnTo>
                    <a:pt x="60" y="158"/>
                  </a:lnTo>
                  <a:lnTo>
                    <a:pt x="50" y="148"/>
                  </a:lnTo>
                  <a:lnTo>
                    <a:pt x="60" y="128"/>
                  </a:lnTo>
                  <a:lnTo>
                    <a:pt x="60" y="109"/>
                  </a:lnTo>
                  <a:lnTo>
                    <a:pt x="60" y="99"/>
                  </a:lnTo>
                  <a:lnTo>
                    <a:pt x="50" y="89"/>
                  </a:lnTo>
                  <a:lnTo>
                    <a:pt x="50" y="79"/>
                  </a:lnTo>
                  <a:lnTo>
                    <a:pt x="40" y="69"/>
                  </a:lnTo>
                  <a:lnTo>
                    <a:pt x="30" y="69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30" y="49"/>
                  </a:lnTo>
                  <a:lnTo>
                    <a:pt x="50" y="49"/>
                  </a:lnTo>
                  <a:lnTo>
                    <a:pt x="50" y="40"/>
                  </a:lnTo>
                  <a:lnTo>
                    <a:pt x="50" y="3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30"/>
                  </a:lnTo>
                  <a:lnTo>
                    <a:pt x="99" y="2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19" y="10"/>
                  </a:lnTo>
                  <a:lnTo>
                    <a:pt x="129" y="20"/>
                  </a:lnTo>
                  <a:lnTo>
                    <a:pt x="139" y="30"/>
                  </a:lnTo>
                  <a:lnTo>
                    <a:pt x="149" y="20"/>
                  </a:lnTo>
                  <a:lnTo>
                    <a:pt x="149" y="30"/>
                  </a:lnTo>
                  <a:lnTo>
                    <a:pt x="159" y="30"/>
                  </a:lnTo>
                  <a:lnTo>
                    <a:pt x="169" y="30"/>
                  </a:lnTo>
                  <a:lnTo>
                    <a:pt x="169" y="40"/>
                  </a:lnTo>
                  <a:lnTo>
                    <a:pt x="189" y="40"/>
                  </a:lnTo>
                  <a:lnTo>
                    <a:pt x="189" y="59"/>
                  </a:lnTo>
                  <a:lnTo>
                    <a:pt x="189" y="69"/>
                  </a:lnTo>
                  <a:lnTo>
                    <a:pt x="179" y="69"/>
                  </a:lnTo>
                  <a:lnTo>
                    <a:pt x="169" y="79"/>
                  </a:lnTo>
                  <a:lnTo>
                    <a:pt x="169" y="89"/>
                  </a:lnTo>
                  <a:lnTo>
                    <a:pt x="159" y="89"/>
                  </a:lnTo>
                  <a:lnTo>
                    <a:pt x="169" y="99"/>
                  </a:lnTo>
                  <a:lnTo>
                    <a:pt x="169" y="89"/>
                  </a:lnTo>
                  <a:lnTo>
                    <a:pt x="179" y="99"/>
                  </a:lnTo>
                  <a:lnTo>
                    <a:pt x="179" y="109"/>
                  </a:lnTo>
                  <a:lnTo>
                    <a:pt x="169" y="119"/>
                  </a:lnTo>
                  <a:lnTo>
                    <a:pt x="179" y="119"/>
                  </a:lnTo>
                  <a:lnTo>
                    <a:pt x="179" y="128"/>
                  </a:lnTo>
                  <a:lnTo>
                    <a:pt x="189" y="138"/>
                  </a:lnTo>
                  <a:lnTo>
                    <a:pt x="179" y="148"/>
                  </a:lnTo>
                  <a:lnTo>
                    <a:pt x="169" y="148"/>
                  </a:lnTo>
                  <a:lnTo>
                    <a:pt x="159" y="148"/>
                  </a:lnTo>
                  <a:lnTo>
                    <a:pt x="149" y="148"/>
                  </a:lnTo>
                  <a:lnTo>
                    <a:pt x="139" y="148"/>
                  </a:lnTo>
                  <a:lnTo>
                    <a:pt x="119" y="148"/>
                  </a:lnTo>
                  <a:lnTo>
                    <a:pt x="119" y="168"/>
                  </a:lnTo>
                  <a:lnTo>
                    <a:pt x="109" y="168"/>
                  </a:lnTo>
                  <a:lnTo>
                    <a:pt x="99" y="168"/>
                  </a:lnTo>
                  <a:lnTo>
                    <a:pt x="99" y="158"/>
                  </a:lnTo>
                  <a:lnTo>
                    <a:pt x="90" y="15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1501"/>
            <p:cNvSpPr>
              <a:spLocks/>
            </p:cNvSpPr>
            <p:nvPr/>
          </p:nvSpPr>
          <p:spPr bwMode="auto">
            <a:xfrm>
              <a:off x="2397424" y="3801768"/>
              <a:ext cx="0" cy="16296"/>
            </a:xfrm>
            <a:custGeom>
              <a:avLst/>
              <a:gdLst>
                <a:gd name="T0" fmla="*/ 0 w 1"/>
                <a:gd name="T1" fmla="*/ 4 h 22"/>
                <a:gd name="T2" fmla="*/ 0 w 1"/>
                <a:gd name="T3" fmla="*/ 8 h 22"/>
                <a:gd name="T4" fmla="*/ 0 w 1"/>
                <a:gd name="T5" fmla="*/ 11 h 22"/>
                <a:gd name="T6" fmla="*/ 0 w 1"/>
                <a:gd name="T7" fmla="*/ 11 h 22"/>
                <a:gd name="T8" fmla="*/ 0 w 1"/>
                <a:gd name="T9" fmla="*/ 8 h 22"/>
                <a:gd name="T10" fmla="*/ 0 w 1"/>
                <a:gd name="T11" fmla="*/ 4 h 22"/>
                <a:gd name="T12" fmla="*/ 0 w 1"/>
                <a:gd name="T13" fmla="*/ 4 h 22"/>
                <a:gd name="T14" fmla="*/ 0 w 1"/>
                <a:gd name="T15" fmla="*/ 0 h 22"/>
                <a:gd name="T16" fmla="*/ 0 w 1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2"/>
                <a:gd name="T29" fmla="*/ 0 w 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2">
                  <a:moveTo>
                    <a:pt x="0" y="7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1502"/>
            <p:cNvSpPr>
              <a:spLocks/>
            </p:cNvSpPr>
            <p:nvPr/>
          </p:nvSpPr>
          <p:spPr bwMode="auto">
            <a:xfrm>
              <a:off x="2227123" y="3675475"/>
              <a:ext cx="163085" cy="142590"/>
            </a:xfrm>
            <a:custGeom>
              <a:avLst/>
              <a:gdLst>
                <a:gd name="T0" fmla="*/ 48 w 200"/>
                <a:gd name="T1" fmla="*/ 99 h 179"/>
                <a:gd name="T2" fmla="*/ 43 w 200"/>
                <a:gd name="T3" fmla="*/ 99 h 179"/>
                <a:gd name="T4" fmla="*/ 32 w 200"/>
                <a:gd name="T5" fmla="*/ 99 h 179"/>
                <a:gd name="T6" fmla="*/ 27 w 200"/>
                <a:gd name="T7" fmla="*/ 92 h 179"/>
                <a:gd name="T8" fmla="*/ 32 w 200"/>
                <a:gd name="T9" fmla="*/ 80 h 179"/>
                <a:gd name="T10" fmla="*/ 32 w 200"/>
                <a:gd name="T11" fmla="*/ 67 h 179"/>
                <a:gd name="T12" fmla="*/ 32 w 200"/>
                <a:gd name="T13" fmla="*/ 62 h 179"/>
                <a:gd name="T14" fmla="*/ 27 w 200"/>
                <a:gd name="T15" fmla="*/ 55 h 179"/>
                <a:gd name="T16" fmla="*/ 27 w 200"/>
                <a:gd name="T17" fmla="*/ 49 h 179"/>
                <a:gd name="T18" fmla="*/ 21 w 200"/>
                <a:gd name="T19" fmla="*/ 43 h 179"/>
                <a:gd name="T20" fmla="*/ 16 w 200"/>
                <a:gd name="T21" fmla="*/ 43 h 179"/>
                <a:gd name="T22" fmla="*/ 5 w 200"/>
                <a:gd name="T23" fmla="*/ 43 h 179"/>
                <a:gd name="T24" fmla="*/ 5 w 200"/>
                <a:gd name="T25" fmla="*/ 37 h 179"/>
                <a:gd name="T26" fmla="*/ 0 w 200"/>
                <a:gd name="T27" fmla="*/ 31 h 179"/>
                <a:gd name="T28" fmla="*/ 11 w 200"/>
                <a:gd name="T29" fmla="*/ 31 h 179"/>
                <a:gd name="T30" fmla="*/ 16 w 200"/>
                <a:gd name="T31" fmla="*/ 31 h 179"/>
                <a:gd name="T32" fmla="*/ 27 w 200"/>
                <a:gd name="T33" fmla="*/ 31 h 179"/>
                <a:gd name="T34" fmla="*/ 27 w 200"/>
                <a:gd name="T35" fmla="*/ 25 h 179"/>
                <a:gd name="T36" fmla="*/ 27 w 200"/>
                <a:gd name="T37" fmla="*/ 18 h 179"/>
                <a:gd name="T38" fmla="*/ 32 w 200"/>
                <a:gd name="T39" fmla="*/ 25 h 179"/>
                <a:gd name="T40" fmla="*/ 43 w 200"/>
                <a:gd name="T41" fmla="*/ 25 h 179"/>
                <a:gd name="T42" fmla="*/ 43 w 200"/>
                <a:gd name="T43" fmla="*/ 18 h 179"/>
                <a:gd name="T44" fmla="*/ 54 w 200"/>
                <a:gd name="T45" fmla="*/ 12 h 179"/>
                <a:gd name="T46" fmla="*/ 59 w 200"/>
                <a:gd name="T47" fmla="*/ 0 h 179"/>
                <a:gd name="T48" fmla="*/ 64 w 200"/>
                <a:gd name="T49" fmla="*/ 0 h 179"/>
                <a:gd name="T50" fmla="*/ 64 w 200"/>
                <a:gd name="T51" fmla="*/ 6 h 179"/>
                <a:gd name="T52" fmla="*/ 69 w 200"/>
                <a:gd name="T53" fmla="*/ 12 h 179"/>
                <a:gd name="T54" fmla="*/ 75 w 200"/>
                <a:gd name="T55" fmla="*/ 18 h 179"/>
                <a:gd name="T56" fmla="*/ 80 w 200"/>
                <a:gd name="T57" fmla="*/ 12 h 179"/>
                <a:gd name="T58" fmla="*/ 80 w 200"/>
                <a:gd name="T59" fmla="*/ 18 h 179"/>
                <a:gd name="T60" fmla="*/ 86 w 200"/>
                <a:gd name="T61" fmla="*/ 18 h 179"/>
                <a:gd name="T62" fmla="*/ 91 w 200"/>
                <a:gd name="T63" fmla="*/ 18 h 179"/>
                <a:gd name="T64" fmla="*/ 91 w 200"/>
                <a:gd name="T65" fmla="*/ 25 h 179"/>
                <a:gd name="T66" fmla="*/ 101 w 200"/>
                <a:gd name="T67" fmla="*/ 25 h 179"/>
                <a:gd name="T68" fmla="*/ 101 w 200"/>
                <a:gd name="T69" fmla="*/ 37 h 179"/>
                <a:gd name="T70" fmla="*/ 101 w 200"/>
                <a:gd name="T71" fmla="*/ 43 h 179"/>
                <a:gd name="T72" fmla="*/ 96 w 200"/>
                <a:gd name="T73" fmla="*/ 43 h 179"/>
                <a:gd name="T74" fmla="*/ 91 w 200"/>
                <a:gd name="T75" fmla="*/ 49 h 179"/>
                <a:gd name="T76" fmla="*/ 91 w 200"/>
                <a:gd name="T77" fmla="*/ 55 h 179"/>
                <a:gd name="T78" fmla="*/ 86 w 200"/>
                <a:gd name="T79" fmla="*/ 55 h 179"/>
                <a:gd name="T80" fmla="*/ 91 w 200"/>
                <a:gd name="T81" fmla="*/ 62 h 179"/>
                <a:gd name="T82" fmla="*/ 91 w 200"/>
                <a:gd name="T83" fmla="*/ 55 h 179"/>
                <a:gd name="T84" fmla="*/ 96 w 200"/>
                <a:gd name="T85" fmla="*/ 62 h 179"/>
                <a:gd name="T86" fmla="*/ 96 w 200"/>
                <a:gd name="T87" fmla="*/ 67 h 179"/>
                <a:gd name="T88" fmla="*/ 91 w 200"/>
                <a:gd name="T89" fmla="*/ 74 h 179"/>
                <a:gd name="T90" fmla="*/ 96 w 200"/>
                <a:gd name="T91" fmla="*/ 74 h 179"/>
                <a:gd name="T92" fmla="*/ 96 w 200"/>
                <a:gd name="T93" fmla="*/ 80 h 179"/>
                <a:gd name="T94" fmla="*/ 101 w 200"/>
                <a:gd name="T95" fmla="*/ 86 h 179"/>
                <a:gd name="T96" fmla="*/ 96 w 200"/>
                <a:gd name="T97" fmla="*/ 92 h 179"/>
                <a:gd name="T98" fmla="*/ 91 w 200"/>
                <a:gd name="T99" fmla="*/ 92 h 179"/>
                <a:gd name="T100" fmla="*/ 86 w 200"/>
                <a:gd name="T101" fmla="*/ 92 h 179"/>
                <a:gd name="T102" fmla="*/ 80 w 200"/>
                <a:gd name="T103" fmla="*/ 92 h 179"/>
                <a:gd name="T104" fmla="*/ 75 w 200"/>
                <a:gd name="T105" fmla="*/ 92 h 179"/>
                <a:gd name="T106" fmla="*/ 64 w 200"/>
                <a:gd name="T107" fmla="*/ 92 h 179"/>
                <a:gd name="T108" fmla="*/ 64 w 200"/>
                <a:gd name="T109" fmla="*/ 104 h 179"/>
                <a:gd name="T110" fmla="*/ 59 w 200"/>
                <a:gd name="T111" fmla="*/ 104 h 179"/>
                <a:gd name="T112" fmla="*/ 54 w 200"/>
                <a:gd name="T113" fmla="*/ 104 h 179"/>
                <a:gd name="T114" fmla="*/ 54 w 200"/>
                <a:gd name="T115" fmla="*/ 99 h 179"/>
                <a:gd name="T116" fmla="*/ 48 w 200"/>
                <a:gd name="T117" fmla="*/ 99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"/>
                <a:gd name="T178" fmla="*/ 0 h 179"/>
                <a:gd name="T179" fmla="*/ 200 w 200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" h="179">
                  <a:moveTo>
                    <a:pt x="94" y="168"/>
                  </a:moveTo>
                  <a:lnTo>
                    <a:pt x="84" y="168"/>
                  </a:lnTo>
                  <a:lnTo>
                    <a:pt x="63" y="168"/>
                  </a:lnTo>
                  <a:lnTo>
                    <a:pt x="52" y="157"/>
                  </a:lnTo>
                  <a:lnTo>
                    <a:pt x="63" y="136"/>
                  </a:lnTo>
                  <a:lnTo>
                    <a:pt x="63" y="115"/>
                  </a:lnTo>
                  <a:lnTo>
                    <a:pt x="63" y="105"/>
                  </a:lnTo>
                  <a:lnTo>
                    <a:pt x="52" y="94"/>
                  </a:lnTo>
                  <a:lnTo>
                    <a:pt x="52" y="84"/>
                  </a:lnTo>
                  <a:lnTo>
                    <a:pt x="42" y="73"/>
                  </a:lnTo>
                  <a:lnTo>
                    <a:pt x="31" y="73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0" y="52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52" y="52"/>
                  </a:lnTo>
                  <a:lnTo>
                    <a:pt x="52" y="42"/>
                  </a:lnTo>
                  <a:lnTo>
                    <a:pt x="52" y="31"/>
                  </a:lnTo>
                  <a:lnTo>
                    <a:pt x="63" y="42"/>
                  </a:lnTo>
                  <a:lnTo>
                    <a:pt x="84" y="42"/>
                  </a:lnTo>
                  <a:lnTo>
                    <a:pt x="84" y="31"/>
                  </a:lnTo>
                  <a:lnTo>
                    <a:pt x="105" y="21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36" y="21"/>
                  </a:lnTo>
                  <a:lnTo>
                    <a:pt x="147" y="31"/>
                  </a:lnTo>
                  <a:lnTo>
                    <a:pt x="157" y="21"/>
                  </a:lnTo>
                  <a:lnTo>
                    <a:pt x="157" y="31"/>
                  </a:lnTo>
                  <a:lnTo>
                    <a:pt x="168" y="31"/>
                  </a:lnTo>
                  <a:lnTo>
                    <a:pt x="178" y="31"/>
                  </a:lnTo>
                  <a:lnTo>
                    <a:pt x="178" y="42"/>
                  </a:lnTo>
                  <a:lnTo>
                    <a:pt x="199" y="42"/>
                  </a:lnTo>
                  <a:lnTo>
                    <a:pt x="199" y="63"/>
                  </a:lnTo>
                  <a:lnTo>
                    <a:pt x="199" y="73"/>
                  </a:lnTo>
                  <a:lnTo>
                    <a:pt x="189" y="73"/>
                  </a:lnTo>
                  <a:lnTo>
                    <a:pt x="178" y="84"/>
                  </a:lnTo>
                  <a:lnTo>
                    <a:pt x="178" y="94"/>
                  </a:lnTo>
                  <a:lnTo>
                    <a:pt x="168" y="94"/>
                  </a:lnTo>
                  <a:lnTo>
                    <a:pt x="178" y="105"/>
                  </a:lnTo>
                  <a:lnTo>
                    <a:pt x="178" y="94"/>
                  </a:lnTo>
                  <a:lnTo>
                    <a:pt x="189" y="105"/>
                  </a:lnTo>
                  <a:lnTo>
                    <a:pt x="189" y="115"/>
                  </a:lnTo>
                  <a:lnTo>
                    <a:pt x="178" y="126"/>
                  </a:lnTo>
                  <a:lnTo>
                    <a:pt x="189" y="126"/>
                  </a:lnTo>
                  <a:lnTo>
                    <a:pt x="189" y="136"/>
                  </a:lnTo>
                  <a:lnTo>
                    <a:pt x="199" y="147"/>
                  </a:lnTo>
                  <a:lnTo>
                    <a:pt x="189" y="157"/>
                  </a:lnTo>
                  <a:lnTo>
                    <a:pt x="178" y="157"/>
                  </a:lnTo>
                  <a:lnTo>
                    <a:pt x="168" y="157"/>
                  </a:lnTo>
                  <a:lnTo>
                    <a:pt x="157" y="157"/>
                  </a:lnTo>
                  <a:lnTo>
                    <a:pt x="147" y="157"/>
                  </a:lnTo>
                  <a:lnTo>
                    <a:pt x="126" y="157"/>
                  </a:lnTo>
                  <a:lnTo>
                    <a:pt x="126" y="178"/>
                  </a:lnTo>
                  <a:lnTo>
                    <a:pt x="115" y="178"/>
                  </a:lnTo>
                  <a:lnTo>
                    <a:pt x="105" y="178"/>
                  </a:lnTo>
                  <a:lnTo>
                    <a:pt x="105" y="168"/>
                  </a:lnTo>
                  <a:lnTo>
                    <a:pt x="94" y="16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1503"/>
            <p:cNvSpPr>
              <a:spLocks/>
            </p:cNvSpPr>
            <p:nvPr/>
          </p:nvSpPr>
          <p:spPr bwMode="auto">
            <a:xfrm>
              <a:off x="2397424" y="3801768"/>
              <a:ext cx="7217" cy="25802"/>
            </a:xfrm>
            <a:custGeom>
              <a:avLst/>
              <a:gdLst>
                <a:gd name="T0" fmla="*/ 5 w 12"/>
                <a:gd name="T1" fmla="*/ 6 h 33"/>
                <a:gd name="T2" fmla="*/ 5 w 12"/>
                <a:gd name="T3" fmla="*/ 12 h 33"/>
                <a:gd name="T4" fmla="*/ 5 w 12"/>
                <a:gd name="T5" fmla="*/ 18 h 33"/>
                <a:gd name="T6" fmla="*/ 0 w 12"/>
                <a:gd name="T7" fmla="*/ 18 h 33"/>
                <a:gd name="T8" fmla="*/ 0 w 12"/>
                <a:gd name="T9" fmla="*/ 12 h 33"/>
                <a:gd name="T10" fmla="*/ 0 w 12"/>
                <a:gd name="T11" fmla="*/ 6 h 33"/>
                <a:gd name="T12" fmla="*/ 5 w 12"/>
                <a:gd name="T13" fmla="*/ 6 h 33"/>
                <a:gd name="T14" fmla="*/ 5 w 12"/>
                <a:gd name="T15" fmla="*/ 0 h 33"/>
                <a:gd name="T16" fmla="*/ 5 w 12"/>
                <a:gd name="T17" fmla="*/ 6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3"/>
                <a:gd name="T29" fmla="*/ 12 w 1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3">
                  <a:moveTo>
                    <a:pt x="11" y="11"/>
                  </a:moveTo>
                  <a:lnTo>
                    <a:pt x="11" y="21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1504"/>
            <p:cNvSpPr>
              <a:spLocks/>
            </p:cNvSpPr>
            <p:nvPr/>
          </p:nvSpPr>
          <p:spPr bwMode="auto">
            <a:xfrm>
              <a:off x="2456596" y="3617080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1505"/>
            <p:cNvSpPr>
              <a:spLocks/>
            </p:cNvSpPr>
            <p:nvPr/>
          </p:nvSpPr>
          <p:spPr bwMode="auto">
            <a:xfrm>
              <a:off x="2413299" y="3626587"/>
              <a:ext cx="51956" cy="58394"/>
            </a:xfrm>
            <a:custGeom>
              <a:avLst/>
              <a:gdLst>
                <a:gd name="T0" fmla="*/ 28 w 64"/>
                <a:gd name="T1" fmla="*/ 5 h 75"/>
                <a:gd name="T2" fmla="*/ 32 w 64"/>
                <a:gd name="T3" fmla="*/ 11 h 75"/>
                <a:gd name="T4" fmla="*/ 28 w 64"/>
                <a:gd name="T5" fmla="*/ 11 h 75"/>
                <a:gd name="T6" fmla="*/ 32 w 64"/>
                <a:gd name="T7" fmla="*/ 16 h 75"/>
                <a:gd name="T8" fmla="*/ 32 w 64"/>
                <a:gd name="T9" fmla="*/ 27 h 75"/>
                <a:gd name="T10" fmla="*/ 32 w 64"/>
                <a:gd name="T11" fmla="*/ 38 h 75"/>
                <a:gd name="T12" fmla="*/ 28 w 64"/>
                <a:gd name="T13" fmla="*/ 38 h 75"/>
                <a:gd name="T14" fmla="*/ 23 w 64"/>
                <a:gd name="T15" fmla="*/ 38 h 75"/>
                <a:gd name="T16" fmla="*/ 19 w 64"/>
                <a:gd name="T17" fmla="*/ 43 h 75"/>
                <a:gd name="T18" fmla="*/ 14 w 64"/>
                <a:gd name="T19" fmla="*/ 43 h 75"/>
                <a:gd name="T20" fmla="*/ 9 w 64"/>
                <a:gd name="T21" fmla="*/ 43 h 75"/>
                <a:gd name="T22" fmla="*/ 0 w 64"/>
                <a:gd name="T23" fmla="*/ 38 h 75"/>
                <a:gd name="T24" fmla="*/ 0 w 64"/>
                <a:gd name="T25" fmla="*/ 33 h 75"/>
                <a:gd name="T26" fmla="*/ 5 w 64"/>
                <a:gd name="T27" fmla="*/ 27 h 75"/>
                <a:gd name="T28" fmla="*/ 9 w 64"/>
                <a:gd name="T29" fmla="*/ 22 h 75"/>
                <a:gd name="T30" fmla="*/ 5 w 64"/>
                <a:gd name="T31" fmla="*/ 16 h 75"/>
                <a:gd name="T32" fmla="*/ 9 w 64"/>
                <a:gd name="T33" fmla="*/ 11 h 75"/>
                <a:gd name="T34" fmla="*/ 5 w 64"/>
                <a:gd name="T35" fmla="*/ 11 h 75"/>
                <a:gd name="T36" fmla="*/ 5 w 64"/>
                <a:gd name="T37" fmla="*/ 5 h 75"/>
                <a:gd name="T38" fmla="*/ 9 w 64"/>
                <a:gd name="T39" fmla="*/ 5 h 75"/>
                <a:gd name="T40" fmla="*/ 14 w 64"/>
                <a:gd name="T41" fmla="*/ 0 h 75"/>
                <a:gd name="T42" fmla="*/ 19 w 64"/>
                <a:gd name="T43" fmla="*/ 0 h 75"/>
                <a:gd name="T44" fmla="*/ 23 w 64"/>
                <a:gd name="T45" fmla="*/ 0 h 75"/>
                <a:gd name="T46" fmla="*/ 28 w 64"/>
                <a:gd name="T47" fmla="*/ 0 h 75"/>
                <a:gd name="T48" fmla="*/ 28 w 64"/>
                <a:gd name="T49" fmla="*/ 5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5"/>
                <a:gd name="T77" fmla="*/ 64 w 64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5">
                  <a:moveTo>
                    <a:pt x="54" y="9"/>
                  </a:moveTo>
                  <a:lnTo>
                    <a:pt x="63" y="1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3" y="46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45" y="65"/>
                  </a:lnTo>
                  <a:lnTo>
                    <a:pt x="36" y="74"/>
                  </a:lnTo>
                  <a:lnTo>
                    <a:pt x="27" y="74"/>
                  </a:lnTo>
                  <a:lnTo>
                    <a:pt x="18" y="74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18" y="37"/>
                  </a:lnTo>
                  <a:lnTo>
                    <a:pt x="9" y="28"/>
                  </a:lnTo>
                  <a:lnTo>
                    <a:pt x="18" y="19"/>
                  </a:lnTo>
                  <a:lnTo>
                    <a:pt x="9" y="1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54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1506"/>
            <p:cNvSpPr>
              <a:spLocks/>
            </p:cNvSpPr>
            <p:nvPr/>
          </p:nvSpPr>
          <p:spPr bwMode="auto">
            <a:xfrm>
              <a:off x="2456596" y="3617080"/>
              <a:ext cx="0" cy="9506"/>
            </a:xfrm>
            <a:custGeom>
              <a:avLst/>
              <a:gdLst>
                <a:gd name="T0" fmla="*/ 0 w 1"/>
                <a:gd name="T1" fmla="*/ 5 h 11"/>
                <a:gd name="T2" fmla="*/ 0 w 1"/>
                <a:gd name="T3" fmla="*/ 0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1507"/>
            <p:cNvSpPr>
              <a:spLocks/>
            </p:cNvSpPr>
            <p:nvPr/>
          </p:nvSpPr>
          <p:spPr bwMode="auto">
            <a:xfrm>
              <a:off x="2413299" y="3626587"/>
              <a:ext cx="60616" cy="66542"/>
            </a:xfrm>
            <a:custGeom>
              <a:avLst/>
              <a:gdLst>
                <a:gd name="T0" fmla="*/ 33 w 75"/>
                <a:gd name="T1" fmla="*/ 6 h 86"/>
                <a:gd name="T2" fmla="*/ 38 w 75"/>
                <a:gd name="T3" fmla="*/ 12 h 86"/>
                <a:gd name="T4" fmla="*/ 33 w 75"/>
                <a:gd name="T5" fmla="*/ 12 h 86"/>
                <a:gd name="T6" fmla="*/ 38 w 75"/>
                <a:gd name="T7" fmla="*/ 19 h 86"/>
                <a:gd name="T8" fmla="*/ 38 w 75"/>
                <a:gd name="T9" fmla="*/ 31 h 86"/>
                <a:gd name="T10" fmla="*/ 38 w 75"/>
                <a:gd name="T11" fmla="*/ 43 h 86"/>
                <a:gd name="T12" fmla="*/ 33 w 75"/>
                <a:gd name="T13" fmla="*/ 43 h 86"/>
                <a:gd name="T14" fmla="*/ 28 w 75"/>
                <a:gd name="T15" fmla="*/ 43 h 86"/>
                <a:gd name="T16" fmla="*/ 22 w 75"/>
                <a:gd name="T17" fmla="*/ 49 h 86"/>
                <a:gd name="T18" fmla="*/ 17 w 75"/>
                <a:gd name="T19" fmla="*/ 49 h 86"/>
                <a:gd name="T20" fmla="*/ 11 w 75"/>
                <a:gd name="T21" fmla="*/ 49 h 86"/>
                <a:gd name="T22" fmla="*/ 0 w 75"/>
                <a:gd name="T23" fmla="*/ 43 h 86"/>
                <a:gd name="T24" fmla="*/ 0 w 75"/>
                <a:gd name="T25" fmla="*/ 37 h 86"/>
                <a:gd name="T26" fmla="*/ 6 w 75"/>
                <a:gd name="T27" fmla="*/ 31 h 86"/>
                <a:gd name="T28" fmla="*/ 11 w 75"/>
                <a:gd name="T29" fmla="*/ 25 h 86"/>
                <a:gd name="T30" fmla="*/ 6 w 75"/>
                <a:gd name="T31" fmla="*/ 19 h 86"/>
                <a:gd name="T32" fmla="*/ 11 w 75"/>
                <a:gd name="T33" fmla="*/ 12 h 86"/>
                <a:gd name="T34" fmla="*/ 6 w 75"/>
                <a:gd name="T35" fmla="*/ 12 h 86"/>
                <a:gd name="T36" fmla="*/ 6 w 75"/>
                <a:gd name="T37" fmla="*/ 6 h 86"/>
                <a:gd name="T38" fmla="*/ 11 w 75"/>
                <a:gd name="T39" fmla="*/ 6 h 86"/>
                <a:gd name="T40" fmla="*/ 17 w 75"/>
                <a:gd name="T41" fmla="*/ 0 h 86"/>
                <a:gd name="T42" fmla="*/ 22 w 75"/>
                <a:gd name="T43" fmla="*/ 0 h 86"/>
                <a:gd name="T44" fmla="*/ 28 w 75"/>
                <a:gd name="T45" fmla="*/ 0 h 86"/>
                <a:gd name="T46" fmla="*/ 33 w 75"/>
                <a:gd name="T47" fmla="*/ 0 h 86"/>
                <a:gd name="T48" fmla="*/ 33 w 75"/>
                <a:gd name="T49" fmla="*/ 6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86"/>
                <a:gd name="T77" fmla="*/ 75 w 75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86">
                  <a:moveTo>
                    <a:pt x="63" y="11"/>
                  </a:moveTo>
                  <a:lnTo>
                    <a:pt x="74" y="21"/>
                  </a:lnTo>
                  <a:lnTo>
                    <a:pt x="63" y="21"/>
                  </a:lnTo>
                  <a:lnTo>
                    <a:pt x="74" y="32"/>
                  </a:lnTo>
                  <a:lnTo>
                    <a:pt x="74" y="53"/>
                  </a:lnTo>
                  <a:lnTo>
                    <a:pt x="74" y="74"/>
                  </a:lnTo>
                  <a:lnTo>
                    <a:pt x="63" y="74"/>
                  </a:lnTo>
                  <a:lnTo>
                    <a:pt x="53" y="74"/>
                  </a:lnTo>
                  <a:lnTo>
                    <a:pt x="42" y="85"/>
                  </a:lnTo>
                  <a:lnTo>
                    <a:pt x="32" y="85"/>
                  </a:lnTo>
                  <a:lnTo>
                    <a:pt x="21" y="85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11" y="53"/>
                  </a:lnTo>
                  <a:lnTo>
                    <a:pt x="21" y="43"/>
                  </a:lnTo>
                  <a:lnTo>
                    <a:pt x="11" y="32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21" y="1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1508"/>
            <p:cNvSpPr>
              <a:spLocks/>
            </p:cNvSpPr>
            <p:nvPr/>
          </p:nvSpPr>
          <p:spPr bwMode="auto">
            <a:xfrm>
              <a:off x="2364230" y="3617080"/>
              <a:ext cx="101026" cy="118146"/>
            </a:xfrm>
            <a:custGeom>
              <a:avLst/>
              <a:gdLst>
                <a:gd name="T0" fmla="*/ 0 w 125"/>
                <a:gd name="T1" fmla="*/ 44 h 148"/>
                <a:gd name="T2" fmla="*/ 5 w 125"/>
                <a:gd name="T3" fmla="*/ 37 h 148"/>
                <a:gd name="T4" fmla="*/ 11 w 125"/>
                <a:gd name="T5" fmla="*/ 31 h 148"/>
                <a:gd name="T6" fmla="*/ 5 w 125"/>
                <a:gd name="T7" fmla="*/ 25 h 148"/>
                <a:gd name="T8" fmla="*/ 11 w 125"/>
                <a:gd name="T9" fmla="*/ 19 h 148"/>
                <a:gd name="T10" fmla="*/ 16 w 125"/>
                <a:gd name="T11" fmla="*/ 12 h 148"/>
                <a:gd name="T12" fmla="*/ 21 w 125"/>
                <a:gd name="T13" fmla="*/ 19 h 148"/>
                <a:gd name="T14" fmla="*/ 27 w 125"/>
                <a:gd name="T15" fmla="*/ 12 h 148"/>
                <a:gd name="T16" fmla="*/ 27 w 125"/>
                <a:gd name="T17" fmla="*/ 6 h 148"/>
                <a:gd name="T18" fmla="*/ 21 w 125"/>
                <a:gd name="T19" fmla="*/ 6 h 148"/>
                <a:gd name="T20" fmla="*/ 21 w 125"/>
                <a:gd name="T21" fmla="*/ 0 h 148"/>
                <a:gd name="T22" fmla="*/ 27 w 125"/>
                <a:gd name="T23" fmla="*/ 0 h 148"/>
                <a:gd name="T24" fmla="*/ 32 w 125"/>
                <a:gd name="T25" fmla="*/ 0 h 148"/>
                <a:gd name="T26" fmla="*/ 32 w 125"/>
                <a:gd name="T27" fmla="*/ 6 h 148"/>
                <a:gd name="T28" fmla="*/ 37 w 125"/>
                <a:gd name="T29" fmla="*/ 6 h 148"/>
                <a:gd name="T30" fmla="*/ 37 w 125"/>
                <a:gd name="T31" fmla="*/ 12 h 148"/>
                <a:gd name="T32" fmla="*/ 37 w 125"/>
                <a:gd name="T33" fmla="*/ 19 h 148"/>
                <a:gd name="T34" fmla="*/ 42 w 125"/>
                <a:gd name="T35" fmla="*/ 19 h 148"/>
                <a:gd name="T36" fmla="*/ 37 w 125"/>
                <a:gd name="T37" fmla="*/ 25 h 148"/>
                <a:gd name="T38" fmla="*/ 42 w 125"/>
                <a:gd name="T39" fmla="*/ 31 h 148"/>
                <a:gd name="T40" fmla="*/ 37 w 125"/>
                <a:gd name="T41" fmla="*/ 37 h 148"/>
                <a:gd name="T42" fmla="*/ 32 w 125"/>
                <a:gd name="T43" fmla="*/ 44 h 148"/>
                <a:gd name="T44" fmla="*/ 32 w 125"/>
                <a:gd name="T45" fmla="*/ 49 h 148"/>
                <a:gd name="T46" fmla="*/ 42 w 125"/>
                <a:gd name="T47" fmla="*/ 56 h 148"/>
                <a:gd name="T48" fmla="*/ 48 w 125"/>
                <a:gd name="T49" fmla="*/ 56 h 148"/>
                <a:gd name="T50" fmla="*/ 53 w 125"/>
                <a:gd name="T51" fmla="*/ 62 h 148"/>
                <a:gd name="T52" fmla="*/ 58 w 125"/>
                <a:gd name="T53" fmla="*/ 68 h 148"/>
                <a:gd name="T54" fmla="*/ 63 w 125"/>
                <a:gd name="T55" fmla="*/ 74 h 148"/>
                <a:gd name="T56" fmla="*/ 58 w 125"/>
                <a:gd name="T57" fmla="*/ 81 h 148"/>
                <a:gd name="T58" fmla="*/ 58 w 125"/>
                <a:gd name="T59" fmla="*/ 86 h 148"/>
                <a:gd name="T60" fmla="*/ 53 w 125"/>
                <a:gd name="T61" fmla="*/ 86 h 148"/>
                <a:gd name="T62" fmla="*/ 48 w 125"/>
                <a:gd name="T63" fmla="*/ 86 h 148"/>
                <a:gd name="T64" fmla="*/ 37 w 125"/>
                <a:gd name="T65" fmla="*/ 86 h 148"/>
                <a:gd name="T66" fmla="*/ 32 w 125"/>
                <a:gd name="T67" fmla="*/ 86 h 148"/>
                <a:gd name="T68" fmla="*/ 27 w 125"/>
                <a:gd name="T69" fmla="*/ 86 h 148"/>
                <a:gd name="T70" fmla="*/ 21 w 125"/>
                <a:gd name="T71" fmla="*/ 86 h 148"/>
                <a:gd name="T72" fmla="*/ 16 w 125"/>
                <a:gd name="T73" fmla="*/ 86 h 148"/>
                <a:gd name="T74" fmla="*/ 16 w 125"/>
                <a:gd name="T75" fmla="*/ 81 h 148"/>
                <a:gd name="T76" fmla="*/ 16 w 125"/>
                <a:gd name="T77" fmla="*/ 68 h 148"/>
                <a:gd name="T78" fmla="*/ 5 w 125"/>
                <a:gd name="T79" fmla="*/ 68 h 148"/>
                <a:gd name="T80" fmla="*/ 5 w 125"/>
                <a:gd name="T81" fmla="*/ 62 h 148"/>
                <a:gd name="T82" fmla="*/ 5 w 125"/>
                <a:gd name="T83" fmla="*/ 56 h 148"/>
                <a:gd name="T84" fmla="*/ 0 w 125"/>
                <a:gd name="T85" fmla="*/ 56 h 148"/>
                <a:gd name="T86" fmla="*/ 0 w 125"/>
                <a:gd name="T87" fmla="*/ 49 h 148"/>
                <a:gd name="T88" fmla="*/ 0 w 125"/>
                <a:gd name="T89" fmla="*/ 44 h 1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48"/>
                <a:gd name="T137" fmla="*/ 125 w 125"/>
                <a:gd name="T138" fmla="*/ 148 h 1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48">
                  <a:moveTo>
                    <a:pt x="0" y="74"/>
                  </a:moveTo>
                  <a:lnTo>
                    <a:pt x="10" y="63"/>
                  </a:lnTo>
                  <a:lnTo>
                    <a:pt x="21" y="53"/>
                  </a:lnTo>
                  <a:lnTo>
                    <a:pt x="10" y="42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1" y="32"/>
                  </a:lnTo>
                  <a:lnTo>
                    <a:pt x="52" y="21"/>
                  </a:lnTo>
                  <a:lnTo>
                    <a:pt x="52" y="11"/>
                  </a:lnTo>
                  <a:lnTo>
                    <a:pt x="41" y="11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11"/>
                  </a:lnTo>
                  <a:lnTo>
                    <a:pt x="72" y="11"/>
                  </a:lnTo>
                  <a:lnTo>
                    <a:pt x="72" y="21"/>
                  </a:lnTo>
                  <a:lnTo>
                    <a:pt x="72" y="32"/>
                  </a:lnTo>
                  <a:lnTo>
                    <a:pt x="83" y="32"/>
                  </a:lnTo>
                  <a:lnTo>
                    <a:pt x="72" y="42"/>
                  </a:lnTo>
                  <a:lnTo>
                    <a:pt x="83" y="53"/>
                  </a:lnTo>
                  <a:lnTo>
                    <a:pt x="72" y="63"/>
                  </a:lnTo>
                  <a:lnTo>
                    <a:pt x="62" y="74"/>
                  </a:lnTo>
                  <a:lnTo>
                    <a:pt x="62" y="84"/>
                  </a:lnTo>
                  <a:lnTo>
                    <a:pt x="83" y="95"/>
                  </a:lnTo>
                  <a:lnTo>
                    <a:pt x="93" y="95"/>
                  </a:lnTo>
                  <a:lnTo>
                    <a:pt x="103" y="105"/>
                  </a:lnTo>
                  <a:lnTo>
                    <a:pt x="114" y="116"/>
                  </a:lnTo>
                  <a:lnTo>
                    <a:pt x="124" y="126"/>
                  </a:lnTo>
                  <a:lnTo>
                    <a:pt x="114" y="137"/>
                  </a:lnTo>
                  <a:lnTo>
                    <a:pt x="114" y="147"/>
                  </a:lnTo>
                  <a:lnTo>
                    <a:pt x="103" y="147"/>
                  </a:lnTo>
                  <a:lnTo>
                    <a:pt x="93" y="147"/>
                  </a:lnTo>
                  <a:lnTo>
                    <a:pt x="72" y="147"/>
                  </a:lnTo>
                  <a:lnTo>
                    <a:pt x="62" y="147"/>
                  </a:lnTo>
                  <a:lnTo>
                    <a:pt x="52" y="147"/>
                  </a:lnTo>
                  <a:lnTo>
                    <a:pt x="41" y="147"/>
                  </a:lnTo>
                  <a:lnTo>
                    <a:pt x="31" y="147"/>
                  </a:lnTo>
                  <a:lnTo>
                    <a:pt x="31" y="137"/>
                  </a:lnTo>
                  <a:lnTo>
                    <a:pt x="31" y="116"/>
                  </a:lnTo>
                  <a:lnTo>
                    <a:pt x="10" y="116"/>
                  </a:lnTo>
                  <a:lnTo>
                    <a:pt x="10" y="105"/>
                  </a:lnTo>
                  <a:lnTo>
                    <a:pt x="10" y="95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0" y="7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1509"/>
            <p:cNvSpPr>
              <a:spLocks/>
            </p:cNvSpPr>
            <p:nvPr/>
          </p:nvSpPr>
          <p:spPr bwMode="auto">
            <a:xfrm>
              <a:off x="2583600" y="3918556"/>
              <a:ext cx="24534" cy="1358"/>
            </a:xfrm>
            <a:custGeom>
              <a:avLst/>
              <a:gdLst>
                <a:gd name="T0" fmla="*/ 8 w 32"/>
                <a:gd name="T1" fmla="*/ 0 h 1"/>
                <a:gd name="T2" fmla="*/ 0 w 32"/>
                <a:gd name="T3" fmla="*/ 0 h 1"/>
                <a:gd name="T4" fmla="*/ 4 w 32"/>
                <a:gd name="T5" fmla="*/ 0 h 1"/>
                <a:gd name="T6" fmla="*/ 11 w 32"/>
                <a:gd name="T7" fmla="*/ 0 h 1"/>
                <a:gd name="T8" fmla="*/ 15 w 32"/>
                <a:gd name="T9" fmla="*/ 0 h 1"/>
                <a:gd name="T10" fmla="*/ 11 w 32"/>
                <a:gd name="T11" fmla="*/ 0 h 1"/>
                <a:gd name="T12" fmla="*/ 8 w 3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"/>
                <a:gd name="T23" fmla="*/ 32 w 3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">
                  <a:moveTo>
                    <a:pt x="16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1510"/>
            <p:cNvSpPr>
              <a:spLocks/>
            </p:cNvSpPr>
            <p:nvPr/>
          </p:nvSpPr>
          <p:spPr bwMode="auto">
            <a:xfrm>
              <a:off x="2548963" y="3876459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1511"/>
            <p:cNvSpPr>
              <a:spLocks/>
            </p:cNvSpPr>
            <p:nvPr/>
          </p:nvSpPr>
          <p:spPr bwMode="auto">
            <a:xfrm>
              <a:off x="2616794" y="3876459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Freeform 1512"/>
            <p:cNvSpPr>
              <a:spLocks/>
            </p:cNvSpPr>
            <p:nvPr/>
          </p:nvSpPr>
          <p:spPr bwMode="auto">
            <a:xfrm>
              <a:off x="2616794" y="3858804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Freeform 1513"/>
            <p:cNvSpPr>
              <a:spLocks/>
            </p:cNvSpPr>
            <p:nvPr/>
          </p:nvSpPr>
          <p:spPr bwMode="auto">
            <a:xfrm>
              <a:off x="2583600" y="3868311"/>
              <a:ext cx="8659" cy="0"/>
            </a:xfrm>
            <a:custGeom>
              <a:avLst/>
              <a:gdLst>
                <a:gd name="T0" fmla="*/ 3 w 11"/>
                <a:gd name="T1" fmla="*/ 0 h 1"/>
                <a:gd name="T2" fmla="*/ 5 w 11"/>
                <a:gd name="T3" fmla="*/ 0 h 1"/>
                <a:gd name="T4" fmla="*/ 3 w 11"/>
                <a:gd name="T5" fmla="*/ 0 h 1"/>
                <a:gd name="T6" fmla="*/ 0 w 11"/>
                <a:gd name="T7" fmla="*/ 0 h 1"/>
                <a:gd name="T8" fmla="*/ 3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5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Freeform 1514"/>
            <p:cNvSpPr>
              <a:spLocks/>
            </p:cNvSpPr>
            <p:nvPr/>
          </p:nvSpPr>
          <p:spPr bwMode="auto">
            <a:xfrm>
              <a:off x="2541746" y="3826212"/>
              <a:ext cx="76491" cy="67900"/>
            </a:xfrm>
            <a:custGeom>
              <a:avLst/>
              <a:gdLst>
                <a:gd name="T0" fmla="*/ 19 w 95"/>
                <a:gd name="T1" fmla="*/ 33 h 84"/>
                <a:gd name="T2" fmla="*/ 14 w 95"/>
                <a:gd name="T3" fmla="*/ 33 h 84"/>
                <a:gd name="T4" fmla="*/ 10 w 95"/>
                <a:gd name="T5" fmla="*/ 33 h 84"/>
                <a:gd name="T6" fmla="*/ 10 w 95"/>
                <a:gd name="T7" fmla="*/ 27 h 84"/>
                <a:gd name="T8" fmla="*/ 5 w 95"/>
                <a:gd name="T9" fmla="*/ 22 h 84"/>
                <a:gd name="T10" fmla="*/ 0 w 95"/>
                <a:gd name="T11" fmla="*/ 17 h 84"/>
                <a:gd name="T12" fmla="*/ 5 w 95"/>
                <a:gd name="T13" fmla="*/ 11 h 84"/>
                <a:gd name="T14" fmla="*/ 10 w 95"/>
                <a:gd name="T15" fmla="*/ 5 h 84"/>
                <a:gd name="T16" fmla="*/ 19 w 95"/>
                <a:gd name="T17" fmla="*/ 5 h 84"/>
                <a:gd name="T18" fmla="*/ 24 w 95"/>
                <a:gd name="T19" fmla="*/ 0 h 84"/>
                <a:gd name="T20" fmla="*/ 33 w 95"/>
                <a:gd name="T21" fmla="*/ 0 h 84"/>
                <a:gd name="T22" fmla="*/ 43 w 95"/>
                <a:gd name="T23" fmla="*/ 0 h 84"/>
                <a:gd name="T24" fmla="*/ 47 w 95"/>
                <a:gd name="T25" fmla="*/ 0 h 84"/>
                <a:gd name="T26" fmla="*/ 47 w 95"/>
                <a:gd name="T27" fmla="*/ 5 h 84"/>
                <a:gd name="T28" fmla="*/ 43 w 95"/>
                <a:gd name="T29" fmla="*/ 11 h 84"/>
                <a:gd name="T30" fmla="*/ 38 w 95"/>
                <a:gd name="T31" fmla="*/ 5 h 84"/>
                <a:gd name="T32" fmla="*/ 28 w 95"/>
                <a:gd name="T33" fmla="*/ 5 h 84"/>
                <a:gd name="T34" fmla="*/ 28 w 95"/>
                <a:gd name="T35" fmla="*/ 11 h 84"/>
                <a:gd name="T36" fmla="*/ 28 w 95"/>
                <a:gd name="T37" fmla="*/ 17 h 84"/>
                <a:gd name="T38" fmla="*/ 19 w 95"/>
                <a:gd name="T39" fmla="*/ 11 h 84"/>
                <a:gd name="T40" fmla="*/ 19 w 95"/>
                <a:gd name="T41" fmla="*/ 17 h 84"/>
                <a:gd name="T42" fmla="*/ 24 w 95"/>
                <a:gd name="T43" fmla="*/ 22 h 84"/>
                <a:gd name="T44" fmla="*/ 19 w 95"/>
                <a:gd name="T45" fmla="*/ 27 h 84"/>
                <a:gd name="T46" fmla="*/ 24 w 95"/>
                <a:gd name="T47" fmla="*/ 27 h 84"/>
                <a:gd name="T48" fmla="*/ 28 w 95"/>
                <a:gd name="T49" fmla="*/ 33 h 84"/>
                <a:gd name="T50" fmla="*/ 24 w 95"/>
                <a:gd name="T51" fmla="*/ 33 h 84"/>
                <a:gd name="T52" fmla="*/ 24 w 95"/>
                <a:gd name="T53" fmla="*/ 39 h 84"/>
                <a:gd name="T54" fmla="*/ 24 w 95"/>
                <a:gd name="T55" fmla="*/ 44 h 84"/>
                <a:gd name="T56" fmla="*/ 19 w 95"/>
                <a:gd name="T57" fmla="*/ 39 h 84"/>
                <a:gd name="T58" fmla="*/ 24 w 95"/>
                <a:gd name="T59" fmla="*/ 49 h 84"/>
                <a:gd name="T60" fmla="*/ 19 w 95"/>
                <a:gd name="T61" fmla="*/ 49 h 84"/>
                <a:gd name="T62" fmla="*/ 14 w 95"/>
                <a:gd name="T63" fmla="*/ 44 h 84"/>
                <a:gd name="T64" fmla="*/ 10 w 95"/>
                <a:gd name="T65" fmla="*/ 44 h 84"/>
                <a:gd name="T66" fmla="*/ 10 w 95"/>
                <a:gd name="T67" fmla="*/ 39 h 84"/>
                <a:gd name="T68" fmla="*/ 10 w 95"/>
                <a:gd name="T69" fmla="*/ 33 h 84"/>
                <a:gd name="T70" fmla="*/ 14 w 95"/>
                <a:gd name="T71" fmla="*/ 33 h 84"/>
                <a:gd name="T72" fmla="*/ 19 w 95"/>
                <a:gd name="T73" fmla="*/ 33 h 84"/>
                <a:gd name="T74" fmla="*/ 24 w 95"/>
                <a:gd name="T75" fmla="*/ 33 h 84"/>
                <a:gd name="T76" fmla="*/ 19 w 95"/>
                <a:gd name="T77" fmla="*/ 33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"/>
                <a:gd name="T118" fmla="*/ 0 h 84"/>
                <a:gd name="T119" fmla="*/ 95 w 95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" h="84">
                  <a:moveTo>
                    <a:pt x="38" y="55"/>
                  </a:moveTo>
                  <a:lnTo>
                    <a:pt x="28" y="55"/>
                  </a:lnTo>
                  <a:lnTo>
                    <a:pt x="19" y="55"/>
                  </a:lnTo>
                  <a:lnTo>
                    <a:pt x="19" y="46"/>
                  </a:lnTo>
                  <a:lnTo>
                    <a:pt x="9" y="37"/>
                  </a:lnTo>
                  <a:lnTo>
                    <a:pt x="0" y="28"/>
                  </a:lnTo>
                  <a:lnTo>
                    <a:pt x="9" y="18"/>
                  </a:lnTo>
                  <a:lnTo>
                    <a:pt x="19" y="9"/>
                  </a:lnTo>
                  <a:lnTo>
                    <a:pt x="38" y="9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4" y="9"/>
                  </a:lnTo>
                  <a:lnTo>
                    <a:pt x="85" y="18"/>
                  </a:lnTo>
                  <a:lnTo>
                    <a:pt x="75" y="9"/>
                  </a:lnTo>
                  <a:lnTo>
                    <a:pt x="56" y="9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38" y="18"/>
                  </a:lnTo>
                  <a:lnTo>
                    <a:pt x="38" y="28"/>
                  </a:lnTo>
                  <a:lnTo>
                    <a:pt x="47" y="37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56" y="55"/>
                  </a:lnTo>
                  <a:lnTo>
                    <a:pt x="47" y="55"/>
                  </a:lnTo>
                  <a:lnTo>
                    <a:pt x="47" y="65"/>
                  </a:lnTo>
                  <a:lnTo>
                    <a:pt x="47" y="74"/>
                  </a:lnTo>
                  <a:lnTo>
                    <a:pt x="38" y="65"/>
                  </a:lnTo>
                  <a:lnTo>
                    <a:pt x="47" y="83"/>
                  </a:lnTo>
                  <a:lnTo>
                    <a:pt x="38" y="83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9" y="65"/>
                  </a:lnTo>
                  <a:lnTo>
                    <a:pt x="19" y="55"/>
                  </a:lnTo>
                  <a:lnTo>
                    <a:pt x="28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38" y="5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Freeform 1515"/>
            <p:cNvSpPr>
              <a:spLocks/>
            </p:cNvSpPr>
            <p:nvPr/>
          </p:nvSpPr>
          <p:spPr bwMode="auto">
            <a:xfrm>
              <a:off x="2541746" y="385201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9" name="Freeform 1516"/>
            <p:cNvSpPr>
              <a:spLocks/>
            </p:cNvSpPr>
            <p:nvPr/>
          </p:nvSpPr>
          <p:spPr bwMode="auto">
            <a:xfrm>
              <a:off x="2641329" y="3902260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0" name="Freeform 1517"/>
            <p:cNvSpPr>
              <a:spLocks/>
            </p:cNvSpPr>
            <p:nvPr/>
          </p:nvSpPr>
          <p:spPr bwMode="auto">
            <a:xfrm>
              <a:off x="2641329" y="3902260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" name="Freeform 1518"/>
            <p:cNvSpPr>
              <a:spLocks/>
            </p:cNvSpPr>
            <p:nvPr/>
          </p:nvSpPr>
          <p:spPr bwMode="auto">
            <a:xfrm>
              <a:off x="2583600" y="3918556"/>
              <a:ext cx="34637" cy="1358"/>
            </a:xfrm>
            <a:custGeom>
              <a:avLst/>
              <a:gdLst>
                <a:gd name="T0" fmla="*/ 11 w 43"/>
                <a:gd name="T1" fmla="*/ 0 h 1"/>
                <a:gd name="T2" fmla="*/ 0 w 43"/>
                <a:gd name="T3" fmla="*/ 0 h 1"/>
                <a:gd name="T4" fmla="*/ 6 w 43"/>
                <a:gd name="T5" fmla="*/ 0 h 1"/>
                <a:gd name="T6" fmla="*/ 16 w 43"/>
                <a:gd name="T7" fmla="*/ 0 h 1"/>
                <a:gd name="T8" fmla="*/ 21 w 43"/>
                <a:gd name="T9" fmla="*/ 0 h 1"/>
                <a:gd name="T10" fmla="*/ 16 w 43"/>
                <a:gd name="T11" fmla="*/ 0 h 1"/>
                <a:gd name="T12" fmla="*/ 11 w 4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"/>
                <a:gd name="T23" fmla="*/ 43 w 4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">
                  <a:moveTo>
                    <a:pt x="21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" name="Freeform 1519"/>
            <p:cNvSpPr>
              <a:spLocks/>
            </p:cNvSpPr>
            <p:nvPr/>
          </p:nvSpPr>
          <p:spPr bwMode="auto">
            <a:xfrm>
              <a:off x="2616794" y="3858804"/>
              <a:ext cx="8659" cy="9506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Freeform 1520"/>
            <p:cNvSpPr>
              <a:spLocks/>
            </p:cNvSpPr>
            <p:nvPr/>
          </p:nvSpPr>
          <p:spPr bwMode="auto">
            <a:xfrm>
              <a:off x="2583600" y="3868311"/>
              <a:ext cx="17319" cy="9506"/>
            </a:xfrm>
            <a:custGeom>
              <a:avLst/>
              <a:gdLst>
                <a:gd name="T0" fmla="*/ 6 w 22"/>
                <a:gd name="T1" fmla="*/ 6 h 12"/>
                <a:gd name="T2" fmla="*/ 11 w 22"/>
                <a:gd name="T3" fmla="*/ 6 h 12"/>
                <a:gd name="T4" fmla="*/ 6 w 22"/>
                <a:gd name="T5" fmla="*/ 6 h 12"/>
                <a:gd name="T6" fmla="*/ 0 w 22"/>
                <a:gd name="T7" fmla="*/ 0 h 12"/>
                <a:gd name="T8" fmla="*/ 6 w 22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11" y="11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Freeform 1521"/>
            <p:cNvSpPr>
              <a:spLocks/>
            </p:cNvSpPr>
            <p:nvPr/>
          </p:nvSpPr>
          <p:spPr bwMode="auto">
            <a:xfrm>
              <a:off x="2541746" y="3826212"/>
              <a:ext cx="83707" cy="76048"/>
            </a:xfrm>
            <a:custGeom>
              <a:avLst/>
              <a:gdLst>
                <a:gd name="T0" fmla="*/ 21 w 105"/>
                <a:gd name="T1" fmla="*/ 37 h 95"/>
                <a:gd name="T2" fmla="*/ 16 w 105"/>
                <a:gd name="T3" fmla="*/ 37 h 95"/>
                <a:gd name="T4" fmla="*/ 11 w 105"/>
                <a:gd name="T5" fmla="*/ 37 h 95"/>
                <a:gd name="T6" fmla="*/ 11 w 105"/>
                <a:gd name="T7" fmla="*/ 31 h 95"/>
                <a:gd name="T8" fmla="*/ 5 w 105"/>
                <a:gd name="T9" fmla="*/ 25 h 95"/>
                <a:gd name="T10" fmla="*/ 0 w 105"/>
                <a:gd name="T11" fmla="*/ 18 h 95"/>
                <a:gd name="T12" fmla="*/ 5 w 105"/>
                <a:gd name="T13" fmla="*/ 12 h 95"/>
                <a:gd name="T14" fmla="*/ 11 w 105"/>
                <a:gd name="T15" fmla="*/ 6 h 95"/>
                <a:gd name="T16" fmla="*/ 21 w 105"/>
                <a:gd name="T17" fmla="*/ 6 h 95"/>
                <a:gd name="T18" fmla="*/ 26 w 105"/>
                <a:gd name="T19" fmla="*/ 0 h 95"/>
                <a:gd name="T20" fmla="*/ 37 w 105"/>
                <a:gd name="T21" fmla="*/ 0 h 95"/>
                <a:gd name="T22" fmla="*/ 47 w 105"/>
                <a:gd name="T23" fmla="*/ 0 h 95"/>
                <a:gd name="T24" fmla="*/ 52 w 105"/>
                <a:gd name="T25" fmla="*/ 0 h 95"/>
                <a:gd name="T26" fmla="*/ 52 w 105"/>
                <a:gd name="T27" fmla="*/ 6 h 95"/>
                <a:gd name="T28" fmla="*/ 47 w 105"/>
                <a:gd name="T29" fmla="*/ 12 h 95"/>
                <a:gd name="T30" fmla="*/ 42 w 105"/>
                <a:gd name="T31" fmla="*/ 6 h 95"/>
                <a:gd name="T32" fmla="*/ 31 w 105"/>
                <a:gd name="T33" fmla="*/ 6 h 95"/>
                <a:gd name="T34" fmla="*/ 31 w 105"/>
                <a:gd name="T35" fmla="*/ 12 h 95"/>
                <a:gd name="T36" fmla="*/ 31 w 105"/>
                <a:gd name="T37" fmla="*/ 18 h 95"/>
                <a:gd name="T38" fmla="*/ 21 w 105"/>
                <a:gd name="T39" fmla="*/ 12 h 95"/>
                <a:gd name="T40" fmla="*/ 21 w 105"/>
                <a:gd name="T41" fmla="*/ 18 h 95"/>
                <a:gd name="T42" fmla="*/ 26 w 105"/>
                <a:gd name="T43" fmla="*/ 25 h 95"/>
                <a:gd name="T44" fmla="*/ 21 w 105"/>
                <a:gd name="T45" fmla="*/ 31 h 95"/>
                <a:gd name="T46" fmla="*/ 26 w 105"/>
                <a:gd name="T47" fmla="*/ 31 h 95"/>
                <a:gd name="T48" fmla="*/ 31 w 105"/>
                <a:gd name="T49" fmla="*/ 37 h 95"/>
                <a:gd name="T50" fmla="*/ 26 w 105"/>
                <a:gd name="T51" fmla="*/ 37 h 95"/>
                <a:gd name="T52" fmla="*/ 26 w 105"/>
                <a:gd name="T53" fmla="*/ 43 h 95"/>
                <a:gd name="T54" fmla="*/ 26 w 105"/>
                <a:gd name="T55" fmla="*/ 50 h 95"/>
                <a:gd name="T56" fmla="*/ 21 w 105"/>
                <a:gd name="T57" fmla="*/ 43 h 95"/>
                <a:gd name="T58" fmla="*/ 26 w 105"/>
                <a:gd name="T59" fmla="*/ 55 h 95"/>
                <a:gd name="T60" fmla="*/ 21 w 105"/>
                <a:gd name="T61" fmla="*/ 55 h 95"/>
                <a:gd name="T62" fmla="*/ 16 w 105"/>
                <a:gd name="T63" fmla="*/ 50 h 95"/>
                <a:gd name="T64" fmla="*/ 11 w 105"/>
                <a:gd name="T65" fmla="*/ 50 h 95"/>
                <a:gd name="T66" fmla="*/ 11 w 105"/>
                <a:gd name="T67" fmla="*/ 43 h 95"/>
                <a:gd name="T68" fmla="*/ 11 w 105"/>
                <a:gd name="T69" fmla="*/ 37 h 95"/>
                <a:gd name="T70" fmla="*/ 16 w 105"/>
                <a:gd name="T71" fmla="*/ 37 h 95"/>
                <a:gd name="T72" fmla="*/ 21 w 105"/>
                <a:gd name="T73" fmla="*/ 37 h 95"/>
                <a:gd name="T74" fmla="*/ 26 w 105"/>
                <a:gd name="T75" fmla="*/ 37 h 95"/>
                <a:gd name="T76" fmla="*/ 21 w 105"/>
                <a:gd name="T77" fmla="*/ 37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5"/>
                <a:gd name="T118" fmla="*/ 0 h 95"/>
                <a:gd name="T119" fmla="*/ 105 w 105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5" h="95">
                  <a:moveTo>
                    <a:pt x="42" y="63"/>
                  </a:moveTo>
                  <a:lnTo>
                    <a:pt x="31" y="63"/>
                  </a:lnTo>
                  <a:lnTo>
                    <a:pt x="21" y="63"/>
                  </a:lnTo>
                  <a:lnTo>
                    <a:pt x="21" y="52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42" y="10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10"/>
                  </a:lnTo>
                  <a:lnTo>
                    <a:pt x="94" y="21"/>
                  </a:lnTo>
                  <a:lnTo>
                    <a:pt x="83" y="10"/>
                  </a:lnTo>
                  <a:lnTo>
                    <a:pt x="62" y="10"/>
                  </a:lnTo>
                  <a:lnTo>
                    <a:pt x="62" y="21"/>
                  </a:lnTo>
                  <a:lnTo>
                    <a:pt x="62" y="31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52" y="42"/>
                  </a:lnTo>
                  <a:lnTo>
                    <a:pt x="42" y="52"/>
                  </a:lnTo>
                  <a:lnTo>
                    <a:pt x="52" y="52"/>
                  </a:lnTo>
                  <a:lnTo>
                    <a:pt x="62" y="63"/>
                  </a:lnTo>
                  <a:lnTo>
                    <a:pt x="52" y="63"/>
                  </a:lnTo>
                  <a:lnTo>
                    <a:pt x="52" y="73"/>
                  </a:lnTo>
                  <a:lnTo>
                    <a:pt x="52" y="84"/>
                  </a:lnTo>
                  <a:lnTo>
                    <a:pt x="42" y="73"/>
                  </a:lnTo>
                  <a:lnTo>
                    <a:pt x="52" y="94"/>
                  </a:lnTo>
                  <a:lnTo>
                    <a:pt x="42" y="94"/>
                  </a:lnTo>
                  <a:lnTo>
                    <a:pt x="31" y="84"/>
                  </a:lnTo>
                  <a:lnTo>
                    <a:pt x="21" y="84"/>
                  </a:lnTo>
                  <a:lnTo>
                    <a:pt x="21" y="73"/>
                  </a:lnTo>
                  <a:lnTo>
                    <a:pt x="21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52" y="63"/>
                  </a:lnTo>
                  <a:lnTo>
                    <a:pt x="42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5" name="Freeform 1522"/>
            <p:cNvSpPr>
              <a:spLocks/>
            </p:cNvSpPr>
            <p:nvPr/>
          </p:nvSpPr>
          <p:spPr bwMode="auto">
            <a:xfrm>
              <a:off x="2541746" y="3852015"/>
              <a:ext cx="0" cy="8148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Freeform 1523"/>
            <p:cNvSpPr>
              <a:spLocks/>
            </p:cNvSpPr>
            <p:nvPr/>
          </p:nvSpPr>
          <p:spPr bwMode="auto">
            <a:xfrm>
              <a:off x="2641329" y="3902260"/>
              <a:ext cx="1443" cy="8148"/>
            </a:xfrm>
            <a:custGeom>
              <a:avLst/>
              <a:gdLst>
                <a:gd name="T0" fmla="*/ 0 w 1"/>
                <a:gd name="T1" fmla="*/ 5 h 11"/>
                <a:gd name="T2" fmla="*/ 0 w 1"/>
                <a:gd name="T3" fmla="*/ 0 h 11"/>
                <a:gd name="T4" fmla="*/ 0 w 1"/>
                <a:gd name="T5" fmla="*/ 5 h 11"/>
                <a:gd name="T6" fmla="*/ 0 w 1"/>
                <a:gd name="T7" fmla="*/ 0 h 11"/>
                <a:gd name="T8" fmla="*/ 0 w 1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Freeform 1524"/>
            <p:cNvSpPr>
              <a:spLocks/>
            </p:cNvSpPr>
            <p:nvPr/>
          </p:nvSpPr>
          <p:spPr bwMode="auto">
            <a:xfrm>
              <a:off x="2491234" y="3717572"/>
              <a:ext cx="83707" cy="43456"/>
            </a:xfrm>
            <a:custGeom>
              <a:avLst/>
              <a:gdLst>
                <a:gd name="T0" fmla="*/ 11 w 106"/>
                <a:gd name="T1" fmla="*/ 6 h 53"/>
                <a:gd name="T2" fmla="*/ 16 w 106"/>
                <a:gd name="T3" fmla="*/ 12 h 53"/>
                <a:gd name="T4" fmla="*/ 21 w 106"/>
                <a:gd name="T5" fmla="*/ 12 h 53"/>
                <a:gd name="T6" fmla="*/ 27 w 106"/>
                <a:gd name="T7" fmla="*/ 6 h 53"/>
                <a:gd name="T8" fmla="*/ 37 w 106"/>
                <a:gd name="T9" fmla="*/ 0 h 53"/>
                <a:gd name="T10" fmla="*/ 48 w 106"/>
                <a:gd name="T11" fmla="*/ 6 h 53"/>
                <a:gd name="T12" fmla="*/ 53 w 106"/>
                <a:gd name="T13" fmla="*/ 6 h 53"/>
                <a:gd name="T14" fmla="*/ 53 w 106"/>
                <a:gd name="T15" fmla="*/ 12 h 53"/>
                <a:gd name="T16" fmla="*/ 48 w 106"/>
                <a:gd name="T17" fmla="*/ 18 h 53"/>
                <a:gd name="T18" fmla="*/ 42 w 106"/>
                <a:gd name="T19" fmla="*/ 25 h 53"/>
                <a:gd name="T20" fmla="*/ 31 w 106"/>
                <a:gd name="T21" fmla="*/ 30 h 53"/>
                <a:gd name="T22" fmla="*/ 21 w 106"/>
                <a:gd name="T23" fmla="*/ 30 h 53"/>
                <a:gd name="T24" fmla="*/ 11 w 106"/>
                <a:gd name="T25" fmla="*/ 30 h 53"/>
                <a:gd name="T26" fmla="*/ 6 w 106"/>
                <a:gd name="T27" fmla="*/ 18 h 53"/>
                <a:gd name="T28" fmla="*/ 0 w 106"/>
                <a:gd name="T29" fmla="*/ 18 h 53"/>
                <a:gd name="T30" fmla="*/ 6 w 106"/>
                <a:gd name="T31" fmla="*/ 18 h 53"/>
                <a:gd name="T32" fmla="*/ 6 w 106"/>
                <a:gd name="T33" fmla="*/ 12 h 53"/>
                <a:gd name="T34" fmla="*/ 11 w 106"/>
                <a:gd name="T35" fmla="*/ 12 h 53"/>
                <a:gd name="T36" fmla="*/ 11 w 106"/>
                <a:gd name="T37" fmla="*/ 6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53"/>
                <a:gd name="T59" fmla="*/ 106 w 106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53">
                  <a:moveTo>
                    <a:pt x="21" y="10"/>
                  </a:moveTo>
                  <a:lnTo>
                    <a:pt x="32" y="21"/>
                  </a:lnTo>
                  <a:lnTo>
                    <a:pt x="42" y="21"/>
                  </a:lnTo>
                  <a:lnTo>
                    <a:pt x="53" y="10"/>
                  </a:lnTo>
                  <a:lnTo>
                    <a:pt x="74" y="0"/>
                  </a:lnTo>
                  <a:lnTo>
                    <a:pt x="95" y="10"/>
                  </a:lnTo>
                  <a:lnTo>
                    <a:pt x="105" y="10"/>
                  </a:lnTo>
                  <a:lnTo>
                    <a:pt x="105" y="21"/>
                  </a:lnTo>
                  <a:lnTo>
                    <a:pt x="95" y="31"/>
                  </a:lnTo>
                  <a:lnTo>
                    <a:pt x="84" y="42"/>
                  </a:lnTo>
                  <a:lnTo>
                    <a:pt x="63" y="52"/>
                  </a:lnTo>
                  <a:lnTo>
                    <a:pt x="42" y="52"/>
                  </a:lnTo>
                  <a:lnTo>
                    <a:pt x="21" y="52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2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Freeform 1525"/>
            <p:cNvSpPr>
              <a:spLocks/>
            </p:cNvSpPr>
            <p:nvPr/>
          </p:nvSpPr>
          <p:spPr bwMode="auto">
            <a:xfrm>
              <a:off x="2159292" y="3608932"/>
              <a:ext cx="51956" cy="67900"/>
            </a:xfrm>
            <a:custGeom>
              <a:avLst/>
              <a:gdLst>
                <a:gd name="T0" fmla="*/ 22 w 64"/>
                <a:gd name="T1" fmla="*/ 6 h 84"/>
                <a:gd name="T2" fmla="*/ 22 w 64"/>
                <a:gd name="T3" fmla="*/ 13 h 84"/>
                <a:gd name="T4" fmla="*/ 32 w 64"/>
                <a:gd name="T5" fmla="*/ 13 h 84"/>
                <a:gd name="T6" fmla="*/ 32 w 64"/>
                <a:gd name="T7" fmla="*/ 18 h 84"/>
                <a:gd name="T8" fmla="*/ 32 w 64"/>
                <a:gd name="T9" fmla="*/ 25 h 84"/>
                <a:gd name="T10" fmla="*/ 32 w 64"/>
                <a:gd name="T11" fmla="*/ 31 h 84"/>
                <a:gd name="T12" fmla="*/ 32 w 64"/>
                <a:gd name="T13" fmla="*/ 37 h 84"/>
                <a:gd name="T14" fmla="*/ 22 w 64"/>
                <a:gd name="T15" fmla="*/ 43 h 84"/>
                <a:gd name="T16" fmla="*/ 17 w 64"/>
                <a:gd name="T17" fmla="*/ 43 h 84"/>
                <a:gd name="T18" fmla="*/ 11 w 64"/>
                <a:gd name="T19" fmla="*/ 49 h 84"/>
                <a:gd name="T20" fmla="*/ 6 w 64"/>
                <a:gd name="T21" fmla="*/ 43 h 84"/>
                <a:gd name="T22" fmla="*/ 0 w 64"/>
                <a:gd name="T23" fmla="*/ 43 h 84"/>
                <a:gd name="T24" fmla="*/ 6 w 64"/>
                <a:gd name="T25" fmla="*/ 43 h 84"/>
                <a:gd name="T26" fmla="*/ 0 w 64"/>
                <a:gd name="T27" fmla="*/ 43 h 84"/>
                <a:gd name="T28" fmla="*/ 0 w 64"/>
                <a:gd name="T29" fmla="*/ 37 h 84"/>
                <a:gd name="T30" fmla="*/ 11 w 64"/>
                <a:gd name="T31" fmla="*/ 37 h 84"/>
                <a:gd name="T32" fmla="*/ 11 w 64"/>
                <a:gd name="T33" fmla="*/ 31 h 84"/>
                <a:gd name="T34" fmla="*/ 6 w 64"/>
                <a:gd name="T35" fmla="*/ 31 h 84"/>
                <a:gd name="T36" fmla="*/ 11 w 64"/>
                <a:gd name="T37" fmla="*/ 25 h 84"/>
                <a:gd name="T38" fmla="*/ 6 w 64"/>
                <a:gd name="T39" fmla="*/ 25 h 84"/>
                <a:gd name="T40" fmla="*/ 6 w 64"/>
                <a:gd name="T41" fmla="*/ 18 h 84"/>
                <a:gd name="T42" fmla="*/ 11 w 64"/>
                <a:gd name="T43" fmla="*/ 13 h 84"/>
                <a:gd name="T44" fmla="*/ 17 w 64"/>
                <a:gd name="T45" fmla="*/ 13 h 84"/>
                <a:gd name="T46" fmla="*/ 17 w 64"/>
                <a:gd name="T47" fmla="*/ 6 h 84"/>
                <a:gd name="T48" fmla="*/ 22 w 64"/>
                <a:gd name="T49" fmla="*/ 0 h 84"/>
                <a:gd name="T50" fmla="*/ 22 w 64"/>
                <a:gd name="T51" fmla="*/ 6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84"/>
                <a:gd name="T80" fmla="*/ 64 w 64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84">
                  <a:moveTo>
                    <a:pt x="42" y="10"/>
                  </a:moveTo>
                  <a:lnTo>
                    <a:pt x="42" y="21"/>
                  </a:lnTo>
                  <a:lnTo>
                    <a:pt x="63" y="21"/>
                  </a:lnTo>
                  <a:lnTo>
                    <a:pt x="63" y="31"/>
                  </a:lnTo>
                  <a:lnTo>
                    <a:pt x="63" y="42"/>
                  </a:lnTo>
                  <a:lnTo>
                    <a:pt x="63" y="52"/>
                  </a:lnTo>
                  <a:lnTo>
                    <a:pt x="63" y="62"/>
                  </a:lnTo>
                  <a:lnTo>
                    <a:pt x="42" y="73"/>
                  </a:lnTo>
                  <a:lnTo>
                    <a:pt x="32" y="73"/>
                  </a:lnTo>
                  <a:lnTo>
                    <a:pt x="21" y="83"/>
                  </a:lnTo>
                  <a:lnTo>
                    <a:pt x="11" y="73"/>
                  </a:lnTo>
                  <a:lnTo>
                    <a:pt x="0" y="73"/>
                  </a:lnTo>
                  <a:lnTo>
                    <a:pt x="11" y="73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21" y="62"/>
                  </a:lnTo>
                  <a:lnTo>
                    <a:pt x="21" y="52"/>
                  </a:lnTo>
                  <a:lnTo>
                    <a:pt x="11" y="52"/>
                  </a:lnTo>
                  <a:lnTo>
                    <a:pt x="21" y="42"/>
                  </a:lnTo>
                  <a:lnTo>
                    <a:pt x="11" y="42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2" y="21"/>
                  </a:lnTo>
                  <a:lnTo>
                    <a:pt x="32" y="10"/>
                  </a:lnTo>
                  <a:lnTo>
                    <a:pt x="42" y="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9" name="Freeform 1526"/>
            <p:cNvSpPr>
              <a:spLocks/>
            </p:cNvSpPr>
            <p:nvPr/>
          </p:nvSpPr>
          <p:spPr bwMode="auto">
            <a:xfrm>
              <a:off x="2372889" y="3743375"/>
              <a:ext cx="141436" cy="126294"/>
            </a:xfrm>
            <a:custGeom>
              <a:avLst/>
              <a:gdLst>
                <a:gd name="T0" fmla="*/ 10 w 179"/>
                <a:gd name="T1" fmla="*/ 35 h 157"/>
                <a:gd name="T2" fmla="*/ 10 w 179"/>
                <a:gd name="T3" fmla="*/ 35 h 157"/>
                <a:gd name="T4" fmla="*/ 5 w 179"/>
                <a:gd name="T5" fmla="*/ 29 h 157"/>
                <a:gd name="T6" fmla="*/ 5 w 179"/>
                <a:gd name="T7" fmla="*/ 23 h 157"/>
                <a:gd name="T8" fmla="*/ 0 w 179"/>
                <a:gd name="T9" fmla="*/ 23 h 157"/>
                <a:gd name="T10" fmla="*/ 5 w 179"/>
                <a:gd name="T11" fmla="*/ 17 h 157"/>
                <a:gd name="T12" fmla="*/ 5 w 179"/>
                <a:gd name="T13" fmla="*/ 12 h 157"/>
                <a:gd name="T14" fmla="*/ 10 w 179"/>
                <a:gd name="T15" fmla="*/ 12 h 157"/>
                <a:gd name="T16" fmla="*/ 15 w 179"/>
                <a:gd name="T17" fmla="*/ 6 h 157"/>
                <a:gd name="T18" fmla="*/ 15 w 179"/>
                <a:gd name="T19" fmla="*/ 12 h 157"/>
                <a:gd name="T20" fmla="*/ 20 w 179"/>
                <a:gd name="T21" fmla="*/ 6 h 157"/>
                <a:gd name="T22" fmla="*/ 25 w 179"/>
                <a:gd name="T23" fmla="*/ 6 h 157"/>
                <a:gd name="T24" fmla="*/ 30 w 179"/>
                <a:gd name="T25" fmla="*/ 0 h 157"/>
                <a:gd name="T26" fmla="*/ 30 w 179"/>
                <a:gd name="T27" fmla="*/ 6 h 157"/>
                <a:gd name="T28" fmla="*/ 35 w 179"/>
                <a:gd name="T29" fmla="*/ 0 h 157"/>
                <a:gd name="T30" fmla="*/ 40 w 179"/>
                <a:gd name="T31" fmla="*/ 0 h 157"/>
                <a:gd name="T32" fmla="*/ 45 w 179"/>
                <a:gd name="T33" fmla="*/ 6 h 157"/>
                <a:gd name="T34" fmla="*/ 50 w 179"/>
                <a:gd name="T35" fmla="*/ 6 h 157"/>
                <a:gd name="T36" fmla="*/ 55 w 179"/>
                <a:gd name="T37" fmla="*/ 6 h 157"/>
                <a:gd name="T38" fmla="*/ 50 w 179"/>
                <a:gd name="T39" fmla="*/ 12 h 157"/>
                <a:gd name="T40" fmla="*/ 55 w 179"/>
                <a:gd name="T41" fmla="*/ 12 h 157"/>
                <a:gd name="T42" fmla="*/ 55 w 179"/>
                <a:gd name="T43" fmla="*/ 17 h 157"/>
                <a:gd name="T44" fmla="*/ 45 w 179"/>
                <a:gd name="T45" fmla="*/ 17 h 157"/>
                <a:gd name="T46" fmla="*/ 45 w 179"/>
                <a:gd name="T47" fmla="*/ 23 h 157"/>
                <a:gd name="T48" fmla="*/ 45 w 179"/>
                <a:gd name="T49" fmla="*/ 29 h 157"/>
                <a:gd name="T50" fmla="*/ 50 w 179"/>
                <a:gd name="T51" fmla="*/ 35 h 157"/>
                <a:gd name="T52" fmla="*/ 55 w 179"/>
                <a:gd name="T53" fmla="*/ 46 h 157"/>
                <a:gd name="T54" fmla="*/ 60 w 179"/>
                <a:gd name="T55" fmla="*/ 52 h 157"/>
                <a:gd name="T56" fmla="*/ 65 w 179"/>
                <a:gd name="T57" fmla="*/ 52 h 157"/>
                <a:gd name="T58" fmla="*/ 69 w 179"/>
                <a:gd name="T59" fmla="*/ 52 h 157"/>
                <a:gd name="T60" fmla="*/ 69 w 179"/>
                <a:gd name="T61" fmla="*/ 58 h 157"/>
                <a:gd name="T62" fmla="*/ 74 w 179"/>
                <a:gd name="T63" fmla="*/ 63 h 157"/>
                <a:gd name="T64" fmla="*/ 84 w 179"/>
                <a:gd name="T65" fmla="*/ 69 h 157"/>
                <a:gd name="T66" fmla="*/ 89 w 179"/>
                <a:gd name="T67" fmla="*/ 75 h 157"/>
                <a:gd name="T68" fmla="*/ 79 w 179"/>
                <a:gd name="T69" fmla="*/ 69 h 157"/>
                <a:gd name="T70" fmla="*/ 74 w 179"/>
                <a:gd name="T71" fmla="*/ 75 h 157"/>
                <a:gd name="T72" fmla="*/ 79 w 179"/>
                <a:gd name="T73" fmla="*/ 81 h 157"/>
                <a:gd name="T74" fmla="*/ 74 w 179"/>
                <a:gd name="T75" fmla="*/ 86 h 157"/>
                <a:gd name="T76" fmla="*/ 74 w 179"/>
                <a:gd name="T77" fmla="*/ 92 h 157"/>
                <a:gd name="T78" fmla="*/ 69 w 179"/>
                <a:gd name="T79" fmla="*/ 92 h 157"/>
                <a:gd name="T80" fmla="*/ 69 w 179"/>
                <a:gd name="T81" fmla="*/ 86 h 157"/>
                <a:gd name="T82" fmla="*/ 69 w 179"/>
                <a:gd name="T83" fmla="*/ 81 h 157"/>
                <a:gd name="T84" fmla="*/ 69 w 179"/>
                <a:gd name="T85" fmla="*/ 75 h 157"/>
                <a:gd name="T86" fmla="*/ 65 w 179"/>
                <a:gd name="T87" fmla="*/ 69 h 157"/>
                <a:gd name="T88" fmla="*/ 60 w 179"/>
                <a:gd name="T89" fmla="*/ 69 h 157"/>
                <a:gd name="T90" fmla="*/ 55 w 179"/>
                <a:gd name="T91" fmla="*/ 63 h 157"/>
                <a:gd name="T92" fmla="*/ 45 w 179"/>
                <a:gd name="T93" fmla="*/ 58 h 157"/>
                <a:gd name="T94" fmla="*/ 35 w 179"/>
                <a:gd name="T95" fmla="*/ 52 h 157"/>
                <a:gd name="T96" fmla="*/ 30 w 179"/>
                <a:gd name="T97" fmla="*/ 40 h 157"/>
                <a:gd name="T98" fmla="*/ 25 w 179"/>
                <a:gd name="T99" fmla="*/ 35 h 157"/>
                <a:gd name="T100" fmla="*/ 15 w 179"/>
                <a:gd name="T101" fmla="*/ 29 h 157"/>
                <a:gd name="T102" fmla="*/ 10 w 179"/>
                <a:gd name="T103" fmla="*/ 35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9"/>
                <a:gd name="T157" fmla="*/ 0 h 157"/>
                <a:gd name="T158" fmla="*/ 179 w 179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9" h="157">
                  <a:moveTo>
                    <a:pt x="20" y="59"/>
                  </a:moveTo>
                  <a:lnTo>
                    <a:pt x="20" y="59"/>
                  </a:lnTo>
                  <a:lnTo>
                    <a:pt x="10" y="49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40" y="10"/>
                  </a:lnTo>
                  <a:lnTo>
                    <a:pt x="49" y="10"/>
                  </a:lnTo>
                  <a:lnTo>
                    <a:pt x="59" y="0"/>
                  </a:lnTo>
                  <a:lnTo>
                    <a:pt x="59" y="10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89" y="10"/>
                  </a:lnTo>
                  <a:lnTo>
                    <a:pt x="99" y="10"/>
                  </a:lnTo>
                  <a:lnTo>
                    <a:pt x="109" y="10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109" y="29"/>
                  </a:lnTo>
                  <a:lnTo>
                    <a:pt x="89" y="29"/>
                  </a:lnTo>
                  <a:lnTo>
                    <a:pt x="89" y="39"/>
                  </a:lnTo>
                  <a:lnTo>
                    <a:pt x="89" y="49"/>
                  </a:lnTo>
                  <a:lnTo>
                    <a:pt x="99" y="59"/>
                  </a:lnTo>
                  <a:lnTo>
                    <a:pt x="109" y="78"/>
                  </a:lnTo>
                  <a:lnTo>
                    <a:pt x="119" y="88"/>
                  </a:lnTo>
                  <a:lnTo>
                    <a:pt x="129" y="88"/>
                  </a:lnTo>
                  <a:lnTo>
                    <a:pt x="138" y="88"/>
                  </a:lnTo>
                  <a:lnTo>
                    <a:pt x="138" y="98"/>
                  </a:lnTo>
                  <a:lnTo>
                    <a:pt x="148" y="107"/>
                  </a:lnTo>
                  <a:lnTo>
                    <a:pt x="168" y="117"/>
                  </a:lnTo>
                  <a:lnTo>
                    <a:pt x="178" y="127"/>
                  </a:lnTo>
                  <a:lnTo>
                    <a:pt x="158" y="117"/>
                  </a:lnTo>
                  <a:lnTo>
                    <a:pt x="148" y="127"/>
                  </a:lnTo>
                  <a:lnTo>
                    <a:pt x="158" y="137"/>
                  </a:lnTo>
                  <a:lnTo>
                    <a:pt x="148" y="146"/>
                  </a:lnTo>
                  <a:lnTo>
                    <a:pt x="148" y="156"/>
                  </a:lnTo>
                  <a:lnTo>
                    <a:pt x="138" y="156"/>
                  </a:lnTo>
                  <a:lnTo>
                    <a:pt x="138" y="146"/>
                  </a:lnTo>
                  <a:lnTo>
                    <a:pt x="138" y="137"/>
                  </a:lnTo>
                  <a:lnTo>
                    <a:pt x="138" y="127"/>
                  </a:lnTo>
                  <a:lnTo>
                    <a:pt x="129" y="117"/>
                  </a:lnTo>
                  <a:lnTo>
                    <a:pt x="119" y="117"/>
                  </a:lnTo>
                  <a:lnTo>
                    <a:pt x="109" y="107"/>
                  </a:lnTo>
                  <a:lnTo>
                    <a:pt x="89" y="98"/>
                  </a:lnTo>
                  <a:lnTo>
                    <a:pt x="69" y="88"/>
                  </a:lnTo>
                  <a:lnTo>
                    <a:pt x="59" y="68"/>
                  </a:lnTo>
                  <a:lnTo>
                    <a:pt x="49" y="59"/>
                  </a:lnTo>
                  <a:lnTo>
                    <a:pt x="30" y="49"/>
                  </a:lnTo>
                  <a:lnTo>
                    <a:pt x="20" y="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Freeform 1527"/>
            <p:cNvSpPr>
              <a:spLocks/>
            </p:cNvSpPr>
            <p:nvPr/>
          </p:nvSpPr>
          <p:spPr bwMode="auto">
            <a:xfrm>
              <a:off x="2447937" y="3876459"/>
              <a:ext cx="33194" cy="17654"/>
            </a:xfrm>
            <a:custGeom>
              <a:avLst/>
              <a:gdLst>
                <a:gd name="T0" fmla="*/ 21 w 42"/>
                <a:gd name="T1" fmla="*/ 0 h 21"/>
                <a:gd name="T2" fmla="*/ 17 w 42"/>
                <a:gd name="T3" fmla="*/ 8 h 21"/>
                <a:gd name="T4" fmla="*/ 17 w 42"/>
                <a:gd name="T5" fmla="*/ 12 h 21"/>
                <a:gd name="T6" fmla="*/ 8 w 42"/>
                <a:gd name="T7" fmla="*/ 8 h 21"/>
                <a:gd name="T8" fmla="*/ 0 w 42"/>
                <a:gd name="T9" fmla="*/ 4 h 21"/>
                <a:gd name="T10" fmla="*/ 0 w 42"/>
                <a:gd name="T11" fmla="*/ 0 h 21"/>
                <a:gd name="T12" fmla="*/ 8 w 42"/>
                <a:gd name="T13" fmla="*/ 0 h 21"/>
                <a:gd name="T14" fmla="*/ 12 w 42"/>
                <a:gd name="T15" fmla="*/ 0 h 21"/>
                <a:gd name="T16" fmla="*/ 17 w 42"/>
                <a:gd name="T17" fmla="*/ 0 h 21"/>
                <a:gd name="T18" fmla="*/ 21 w 42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1"/>
                <a:gd name="T32" fmla="*/ 42 w 4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1">
                  <a:moveTo>
                    <a:pt x="41" y="0"/>
                  </a:moveTo>
                  <a:lnTo>
                    <a:pt x="33" y="13"/>
                  </a:lnTo>
                  <a:lnTo>
                    <a:pt x="33" y="20"/>
                  </a:lnTo>
                  <a:lnTo>
                    <a:pt x="16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1" name="Freeform 1528"/>
            <p:cNvSpPr>
              <a:spLocks/>
            </p:cNvSpPr>
            <p:nvPr/>
          </p:nvSpPr>
          <p:spPr bwMode="auto">
            <a:xfrm>
              <a:off x="2397424" y="3834360"/>
              <a:ext cx="7217" cy="25802"/>
            </a:xfrm>
            <a:custGeom>
              <a:avLst/>
              <a:gdLst>
                <a:gd name="T0" fmla="*/ 3 w 12"/>
                <a:gd name="T1" fmla="*/ 0 h 33"/>
                <a:gd name="T2" fmla="*/ 5 w 12"/>
                <a:gd name="T3" fmla="*/ 0 h 33"/>
                <a:gd name="T4" fmla="*/ 5 w 12"/>
                <a:gd name="T5" fmla="*/ 5 h 33"/>
                <a:gd name="T6" fmla="*/ 5 w 12"/>
                <a:gd name="T7" fmla="*/ 15 h 33"/>
                <a:gd name="T8" fmla="*/ 3 w 12"/>
                <a:gd name="T9" fmla="*/ 19 h 33"/>
                <a:gd name="T10" fmla="*/ 0 w 12"/>
                <a:gd name="T11" fmla="*/ 15 h 33"/>
                <a:gd name="T12" fmla="*/ 0 w 12"/>
                <a:gd name="T13" fmla="*/ 10 h 33"/>
                <a:gd name="T14" fmla="*/ 0 w 12"/>
                <a:gd name="T15" fmla="*/ 5 h 33"/>
                <a:gd name="T16" fmla="*/ 0 w 12"/>
                <a:gd name="T17" fmla="*/ 0 h 33"/>
                <a:gd name="T18" fmla="*/ 3 w 12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3"/>
                <a:gd name="T32" fmla="*/ 12 w 1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3">
                  <a:moveTo>
                    <a:pt x="6" y="0"/>
                  </a:moveTo>
                  <a:lnTo>
                    <a:pt x="11" y="0"/>
                  </a:lnTo>
                  <a:lnTo>
                    <a:pt x="11" y="8"/>
                  </a:lnTo>
                  <a:lnTo>
                    <a:pt x="11" y="24"/>
                  </a:lnTo>
                  <a:lnTo>
                    <a:pt x="6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Freeform 1529"/>
            <p:cNvSpPr>
              <a:spLocks/>
            </p:cNvSpPr>
            <p:nvPr/>
          </p:nvSpPr>
          <p:spPr bwMode="auto">
            <a:xfrm>
              <a:off x="2372889" y="3743375"/>
              <a:ext cx="151538" cy="134442"/>
            </a:xfrm>
            <a:custGeom>
              <a:avLst/>
              <a:gdLst>
                <a:gd name="T0" fmla="*/ 11 w 190"/>
                <a:gd name="T1" fmla="*/ 37 h 168"/>
                <a:gd name="T2" fmla="*/ 6 w 190"/>
                <a:gd name="T3" fmla="*/ 31 h 168"/>
                <a:gd name="T4" fmla="*/ 6 w 190"/>
                <a:gd name="T5" fmla="*/ 25 h 168"/>
                <a:gd name="T6" fmla="*/ 0 w 190"/>
                <a:gd name="T7" fmla="*/ 25 h 168"/>
                <a:gd name="T8" fmla="*/ 6 w 190"/>
                <a:gd name="T9" fmla="*/ 18 h 168"/>
                <a:gd name="T10" fmla="*/ 6 w 190"/>
                <a:gd name="T11" fmla="*/ 12 h 168"/>
                <a:gd name="T12" fmla="*/ 11 w 190"/>
                <a:gd name="T13" fmla="*/ 12 h 168"/>
                <a:gd name="T14" fmla="*/ 16 w 190"/>
                <a:gd name="T15" fmla="*/ 6 h 168"/>
                <a:gd name="T16" fmla="*/ 16 w 190"/>
                <a:gd name="T17" fmla="*/ 12 h 168"/>
                <a:gd name="T18" fmla="*/ 21 w 190"/>
                <a:gd name="T19" fmla="*/ 6 h 168"/>
                <a:gd name="T20" fmla="*/ 27 w 190"/>
                <a:gd name="T21" fmla="*/ 6 h 168"/>
                <a:gd name="T22" fmla="*/ 32 w 190"/>
                <a:gd name="T23" fmla="*/ 0 h 168"/>
                <a:gd name="T24" fmla="*/ 32 w 190"/>
                <a:gd name="T25" fmla="*/ 6 h 168"/>
                <a:gd name="T26" fmla="*/ 37 w 190"/>
                <a:gd name="T27" fmla="*/ 0 h 168"/>
                <a:gd name="T28" fmla="*/ 42 w 190"/>
                <a:gd name="T29" fmla="*/ 0 h 168"/>
                <a:gd name="T30" fmla="*/ 48 w 190"/>
                <a:gd name="T31" fmla="*/ 6 h 168"/>
                <a:gd name="T32" fmla="*/ 53 w 190"/>
                <a:gd name="T33" fmla="*/ 6 h 168"/>
                <a:gd name="T34" fmla="*/ 59 w 190"/>
                <a:gd name="T35" fmla="*/ 6 h 168"/>
                <a:gd name="T36" fmla="*/ 53 w 190"/>
                <a:gd name="T37" fmla="*/ 12 h 168"/>
                <a:gd name="T38" fmla="*/ 59 w 190"/>
                <a:gd name="T39" fmla="*/ 12 h 168"/>
                <a:gd name="T40" fmla="*/ 59 w 190"/>
                <a:gd name="T41" fmla="*/ 18 h 168"/>
                <a:gd name="T42" fmla="*/ 48 w 190"/>
                <a:gd name="T43" fmla="*/ 18 h 168"/>
                <a:gd name="T44" fmla="*/ 48 w 190"/>
                <a:gd name="T45" fmla="*/ 25 h 168"/>
                <a:gd name="T46" fmla="*/ 48 w 190"/>
                <a:gd name="T47" fmla="*/ 31 h 168"/>
                <a:gd name="T48" fmla="*/ 53 w 190"/>
                <a:gd name="T49" fmla="*/ 37 h 168"/>
                <a:gd name="T50" fmla="*/ 59 w 190"/>
                <a:gd name="T51" fmla="*/ 50 h 168"/>
                <a:gd name="T52" fmla="*/ 64 w 190"/>
                <a:gd name="T53" fmla="*/ 55 h 168"/>
                <a:gd name="T54" fmla="*/ 69 w 190"/>
                <a:gd name="T55" fmla="*/ 55 h 168"/>
                <a:gd name="T56" fmla="*/ 74 w 190"/>
                <a:gd name="T57" fmla="*/ 55 h 168"/>
                <a:gd name="T58" fmla="*/ 74 w 190"/>
                <a:gd name="T59" fmla="*/ 61 h 168"/>
                <a:gd name="T60" fmla="*/ 80 w 190"/>
                <a:gd name="T61" fmla="*/ 68 h 168"/>
                <a:gd name="T62" fmla="*/ 90 w 190"/>
                <a:gd name="T63" fmla="*/ 74 h 168"/>
                <a:gd name="T64" fmla="*/ 95 w 190"/>
                <a:gd name="T65" fmla="*/ 80 h 168"/>
                <a:gd name="T66" fmla="*/ 85 w 190"/>
                <a:gd name="T67" fmla="*/ 74 h 168"/>
                <a:gd name="T68" fmla="*/ 80 w 190"/>
                <a:gd name="T69" fmla="*/ 80 h 168"/>
                <a:gd name="T70" fmla="*/ 85 w 190"/>
                <a:gd name="T71" fmla="*/ 86 h 168"/>
                <a:gd name="T72" fmla="*/ 80 w 190"/>
                <a:gd name="T73" fmla="*/ 93 h 168"/>
                <a:gd name="T74" fmla="*/ 80 w 190"/>
                <a:gd name="T75" fmla="*/ 98 h 168"/>
                <a:gd name="T76" fmla="*/ 74 w 190"/>
                <a:gd name="T77" fmla="*/ 98 h 168"/>
                <a:gd name="T78" fmla="*/ 74 w 190"/>
                <a:gd name="T79" fmla="*/ 93 h 168"/>
                <a:gd name="T80" fmla="*/ 74 w 190"/>
                <a:gd name="T81" fmla="*/ 86 h 168"/>
                <a:gd name="T82" fmla="*/ 74 w 190"/>
                <a:gd name="T83" fmla="*/ 80 h 168"/>
                <a:gd name="T84" fmla="*/ 69 w 190"/>
                <a:gd name="T85" fmla="*/ 74 h 168"/>
                <a:gd name="T86" fmla="*/ 64 w 190"/>
                <a:gd name="T87" fmla="*/ 74 h 168"/>
                <a:gd name="T88" fmla="*/ 59 w 190"/>
                <a:gd name="T89" fmla="*/ 68 h 168"/>
                <a:gd name="T90" fmla="*/ 48 w 190"/>
                <a:gd name="T91" fmla="*/ 61 h 168"/>
                <a:gd name="T92" fmla="*/ 37 w 190"/>
                <a:gd name="T93" fmla="*/ 55 h 168"/>
                <a:gd name="T94" fmla="*/ 32 w 190"/>
                <a:gd name="T95" fmla="*/ 43 h 168"/>
                <a:gd name="T96" fmla="*/ 27 w 190"/>
                <a:gd name="T97" fmla="*/ 37 h 168"/>
                <a:gd name="T98" fmla="*/ 16 w 190"/>
                <a:gd name="T99" fmla="*/ 31 h 168"/>
                <a:gd name="T100" fmla="*/ 11 w 190"/>
                <a:gd name="T101" fmla="*/ 37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0"/>
                <a:gd name="T154" fmla="*/ 0 h 168"/>
                <a:gd name="T155" fmla="*/ 190 w 190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0" h="168">
                  <a:moveTo>
                    <a:pt x="21" y="63"/>
                  </a:moveTo>
                  <a:lnTo>
                    <a:pt x="11" y="52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32" y="10"/>
                  </a:lnTo>
                  <a:lnTo>
                    <a:pt x="32" y="21"/>
                  </a:lnTo>
                  <a:lnTo>
                    <a:pt x="42" y="10"/>
                  </a:lnTo>
                  <a:lnTo>
                    <a:pt x="53" y="10"/>
                  </a:lnTo>
                  <a:lnTo>
                    <a:pt x="63" y="0"/>
                  </a:lnTo>
                  <a:lnTo>
                    <a:pt x="63" y="1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5" y="10"/>
                  </a:lnTo>
                  <a:lnTo>
                    <a:pt x="105" y="10"/>
                  </a:lnTo>
                  <a:lnTo>
                    <a:pt x="116" y="10"/>
                  </a:lnTo>
                  <a:lnTo>
                    <a:pt x="105" y="21"/>
                  </a:lnTo>
                  <a:lnTo>
                    <a:pt x="116" y="21"/>
                  </a:lnTo>
                  <a:lnTo>
                    <a:pt x="116" y="31"/>
                  </a:lnTo>
                  <a:lnTo>
                    <a:pt x="95" y="31"/>
                  </a:lnTo>
                  <a:lnTo>
                    <a:pt x="95" y="42"/>
                  </a:lnTo>
                  <a:lnTo>
                    <a:pt x="95" y="52"/>
                  </a:lnTo>
                  <a:lnTo>
                    <a:pt x="105" y="63"/>
                  </a:lnTo>
                  <a:lnTo>
                    <a:pt x="116" y="84"/>
                  </a:lnTo>
                  <a:lnTo>
                    <a:pt x="126" y="94"/>
                  </a:lnTo>
                  <a:lnTo>
                    <a:pt x="137" y="94"/>
                  </a:lnTo>
                  <a:lnTo>
                    <a:pt x="147" y="94"/>
                  </a:lnTo>
                  <a:lnTo>
                    <a:pt x="147" y="104"/>
                  </a:lnTo>
                  <a:lnTo>
                    <a:pt x="158" y="115"/>
                  </a:lnTo>
                  <a:lnTo>
                    <a:pt x="179" y="125"/>
                  </a:lnTo>
                  <a:lnTo>
                    <a:pt x="189" y="136"/>
                  </a:lnTo>
                  <a:lnTo>
                    <a:pt x="168" y="125"/>
                  </a:lnTo>
                  <a:lnTo>
                    <a:pt x="158" y="136"/>
                  </a:lnTo>
                  <a:lnTo>
                    <a:pt x="168" y="146"/>
                  </a:lnTo>
                  <a:lnTo>
                    <a:pt x="158" y="157"/>
                  </a:lnTo>
                  <a:lnTo>
                    <a:pt x="158" y="167"/>
                  </a:lnTo>
                  <a:lnTo>
                    <a:pt x="147" y="167"/>
                  </a:lnTo>
                  <a:lnTo>
                    <a:pt x="147" y="157"/>
                  </a:lnTo>
                  <a:lnTo>
                    <a:pt x="147" y="146"/>
                  </a:lnTo>
                  <a:lnTo>
                    <a:pt x="147" y="136"/>
                  </a:lnTo>
                  <a:lnTo>
                    <a:pt x="137" y="125"/>
                  </a:lnTo>
                  <a:lnTo>
                    <a:pt x="126" y="125"/>
                  </a:lnTo>
                  <a:lnTo>
                    <a:pt x="116" y="115"/>
                  </a:lnTo>
                  <a:lnTo>
                    <a:pt x="95" y="104"/>
                  </a:lnTo>
                  <a:lnTo>
                    <a:pt x="74" y="94"/>
                  </a:lnTo>
                  <a:lnTo>
                    <a:pt x="63" y="73"/>
                  </a:lnTo>
                  <a:lnTo>
                    <a:pt x="53" y="63"/>
                  </a:lnTo>
                  <a:lnTo>
                    <a:pt x="32" y="52"/>
                  </a:lnTo>
                  <a:lnTo>
                    <a:pt x="21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" name="Freeform 1530"/>
            <p:cNvSpPr>
              <a:spLocks/>
            </p:cNvSpPr>
            <p:nvPr/>
          </p:nvSpPr>
          <p:spPr bwMode="auto">
            <a:xfrm>
              <a:off x="2447937" y="3876459"/>
              <a:ext cx="43297" cy="25802"/>
            </a:xfrm>
            <a:custGeom>
              <a:avLst/>
              <a:gdLst>
                <a:gd name="T0" fmla="*/ 26 w 53"/>
                <a:gd name="T1" fmla="*/ 0 h 32"/>
                <a:gd name="T2" fmla="*/ 21 w 53"/>
                <a:gd name="T3" fmla="*/ 12 h 32"/>
                <a:gd name="T4" fmla="*/ 21 w 53"/>
                <a:gd name="T5" fmla="*/ 18 h 32"/>
                <a:gd name="T6" fmla="*/ 11 w 53"/>
                <a:gd name="T7" fmla="*/ 12 h 32"/>
                <a:gd name="T8" fmla="*/ 0 w 53"/>
                <a:gd name="T9" fmla="*/ 6 h 32"/>
                <a:gd name="T10" fmla="*/ 0 w 53"/>
                <a:gd name="T11" fmla="*/ 0 h 32"/>
                <a:gd name="T12" fmla="*/ 11 w 53"/>
                <a:gd name="T13" fmla="*/ 0 h 32"/>
                <a:gd name="T14" fmla="*/ 16 w 53"/>
                <a:gd name="T15" fmla="*/ 0 h 32"/>
                <a:gd name="T16" fmla="*/ 21 w 53"/>
                <a:gd name="T17" fmla="*/ 0 h 32"/>
                <a:gd name="T18" fmla="*/ 26 w 53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2"/>
                <a:gd name="T32" fmla="*/ 53 w 5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2">
                  <a:moveTo>
                    <a:pt x="52" y="0"/>
                  </a:moveTo>
                  <a:lnTo>
                    <a:pt x="42" y="21"/>
                  </a:lnTo>
                  <a:lnTo>
                    <a:pt x="42" y="31"/>
                  </a:lnTo>
                  <a:lnTo>
                    <a:pt x="21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" name="Freeform 1531"/>
            <p:cNvSpPr>
              <a:spLocks/>
            </p:cNvSpPr>
            <p:nvPr/>
          </p:nvSpPr>
          <p:spPr bwMode="auto">
            <a:xfrm>
              <a:off x="2397424" y="3834360"/>
              <a:ext cx="17319" cy="35308"/>
            </a:xfrm>
            <a:custGeom>
              <a:avLst/>
              <a:gdLst>
                <a:gd name="T0" fmla="*/ 5 w 21"/>
                <a:gd name="T1" fmla="*/ 0 h 44"/>
                <a:gd name="T2" fmla="*/ 10 w 21"/>
                <a:gd name="T3" fmla="*/ 0 h 44"/>
                <a:gd name="T4" fmla="*/ 10 w 21"/>
                <a:gd name="T5" fmla="*/ 7 h 44"/>
                <a:gd name="T6" fmla="*/ 10 w 21"/>
                <a:gd name="T7" fmla="*/ 20 h 44"/>
                <a:gd name="T8" fmla="*/ 5 w 21"/>
                <a:gd name="T9" fmla="*/ 26 h 44"/>
                <a:gd name="T10" fmla="*/ 0 w 21"/>
                <a:gd name="T11" fmla="*/ 20 h 44"/>
                <a:gd name="T12" fmla="*/ 0 w 21"/>
                <a:gd name="T13" fmla="*/ 14 h 44"/>
                <a:gd name="T14" fmla="*/ 0 w 21"/>
                <a:gd name="T15" fmla="*/ 7 h 44"/>
                <a:gd name="T16" fmla="*/ 0 w 21"/>
                <a:gd name="T17" fmla="*/ 0 h 44"/>
                <a:gd name="T18" fmla="*/ 5 w 21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44"/>
                <a:gd name="T32" fmla="*/ 21 w 21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44">
                  <a:moveTo>
                    <a:pt x="1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32"/>
                  </a:lnTo>
                  <a:lnTo>
                    <a:pt x="10" y="43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" name="Freeform 1532"/>
            <p:cNvSpPr>
              <a:spLocks/>
            </p:cNvSpPr>
            <p:nvPr/>
          </p:nvSpPr>
          <p:spPr bwMode="auto">
            <a:xfrm>
              <a:off x="2364230" y="3691771"/>
              <a:ext cx="8659" cy="8148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0 h 10"/>
                <a:gd name="T4" fmla="*/ 5 w 10"/>
                <a:gd name="T5" fmla="*/ 0 h 10"/>
                <a:gd name="T6" fmla="*/ 5 w 10"/>
                <a:gd name="T7" fmla="*/ 5 h 10"/>
                <a:gd name="T8" fmla="*/ 0 w 10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" name="Freeform 1533"/>
            <p:cNvSpPr>
              <a:spLocks/>
            </p:cNvSpPr>
            <p:nvPr/>
          </p:nvSpPr>
          <p:spPr bwMode="auto">
            <a:xfrm>
              <a:off x="2463812" y="3910408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" name="Freeform 1534"/>
            <p:cNvSpPr>
              <a:spLocks/>
            </p:cNvSpPr>
            <p:nvPr/>
          </p:nvSpPr>
          <p:spPr bwMode="auto">
            <a:xfrm>
              <a:off x="2463812" y="3910408"/>
              <a:ext cx="10103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" name="Freeform 1535"/>
            <p:cNvSpPr>
              <a:spLocks/>
            </p:cNvSpPr>
            <p:nvPr/>
          </p:nvSpPr>
          <p:spPr bwMode="auto">
            <a:xfrm>
              <a:off x="2463812" y="3910408"/>
              <a:ext cx="10103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" name="Freeform 1536"/>
            <p:cNvSpPr>
              <a:spLocks/>
            </p:cNvSpPr>
            <p:nvPr/>
          </p:nvSpPr>
          <p:spPr bwMode="auto">
            <a:xfrm>
              <a:off x="2336808" y="3667327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Freeform 1537"/>
            <p:cNvSpPr>
              <a:spLocks/>
            </p:cNvSpPr>
            <p:nvPr/>
          </p:nvSpPr>
          <p:spPr bwMode="auto">
            <a:xfrm>
              <a:off x="2336808" y="3675475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" name="Freeform 1538"/>
            <p:cNvSpPr>
              <a:spLocks/>
            </p:cNvSpPr>
            <p:nvPr/>
          </p:nvSpPr>
          <p:spPr bwMode="auto">
            <a:xfrm>
              <a:off x="2336808" y="3667327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" name="Freeform 1539"/>
            <p:cNvSpPr>
              <a:spLocks/>
            </p:cNvSpPr>
            <p:nvPr/>
          </p:nvSpPr>
          <p:spPr bwMode="auto">
            <a:xfrm>
              <a:off x="2336808" y="3641524"/>
              <a:ext cx="36081" cy="35308"/>
            </a:xfrm>
            <a:custGeom>
              <a:avLst/>
              <a:gdLst>
                <a:gd name="T0" fmla="*/ 17 w 42"/>
                <a:gd name="T1" fmla="*/ 0 h 42"/>
                <a:gd name="T2" fmla="*/ 17 w 42"/>
                <a:gd name="T3" fmla="*/ 0 h 42"/>
                <a:gd name="T4" fmla="*/ 21 w 42"/>
                <a:gd name="T5" fmla="*/ 0 h 42"/>
                <a:gd name="T6" fmla="*/ 17 w 42"/>
                <a:gd name="T7" fmla="*/ 5 h 42"/>
                <a:gd name="T8" fmla="*/ 21 w 42"/>
                <a:gd name="T9" fmla="*/ 10 h 42"/>
                <a:gd name="T10" fmla="*/ 17 w 42"/>
                <a:gd name="T11" fmla="*/ 15 h 42"/>
                <a:gd name="T12" fmla="*/ 13 w 42"/>
                <a:gd name="T13" fmla="*/ 20 h 42"/>
                <a:gd name="T14" fmla="*/ 13 w 42"/>
                <a:gd name="T15" fmla="*/ 25 h 42"/>
                <a:gd name="T16" fmla="*/ 8 w 42"/>
                <a:gd name="T17" fmla="*/ 20 h 42"/>
                <a:gd name="T18" fmla="*/ 0 w 42"/>
                <a:gd name="T19" fmla="*/ 20 h 42"/>
                <a:gd name="T20" fmla="*/ 4 w 42"/>
                <a:gd name="T21" fmla="*/ 15 h 42"/>
                <a:gd name="T22" fmla="*/ 4 w 42"/>
                <a:gd name="T23" fmla="*/ 10 h 42"/>
                <a:gd name="T24" fmla="*/ 8 w 42"/>
                <a:gd name="T25" fmla="*/ 5 h 42"/>
                <a:gd name="T26" fmla="*/ 8 w 42"/>
                <a:gd name="T27" fmla="*/ 10 h 42"/>
                <a:gd name="T28" fmla="*/ 13 w 42"/>
                <a:gd name="T29" fmla="*/ 5 h 42"/>
                <a:gd name="T30" fmla="*/ 8 w 42"/>
                <a:gd name="T31" fmla="*/ 5 h 42"/>
                <a:gd name="T32" fmla="*/ 8 w 42"/>
                <a:gd name="T33" fmla="*/ 0 h 42"/>
                <a:gd name="T34" fmla="*/ 13 w 42"/>
                <a:gd name="T35" fmla="*/ 0 h 42"/>
                <a:gd name="T36" fmla="*/ 17 w 42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42"/>
                <a:gd name="T59" fmla="*/ 42 w 42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42">
                  <a:moveTo>
                    <a:pt x="33" y="0"/>
                  </a:moveTo>
                  <a:lnTo>
                    <a:pt x="33" y="0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33" y="25"/>
                  </a:lnTo>
                  <a:lnTo>
                    <a:pt x="25" y="33"/>
                  </a:lnTo>
                  <a:lnTo>
                    <a:pt x="25" y="41"/>
                  </a:lnTo>
                  <a:lnTo>
                    <a:pt x="16" y="33"/>
                  </a:lnTo>
                  <a:lnTo>
                    <a:pt x="0" y="33"/>
                  </a:lnTo>
                  <a:lnTo>
                    <a:pt x="8" y="25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5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" name="Freeform 1540"/>
            <p:cNvSpPr>
              <a:spLocks/>
            </p:cNvSpPr>
            <p:nvPr/>
          </p:nvSpPr>
          <p:spPr bwMode="auto">
            <a:xfrm>
              <a:off x="2354127" y="3641524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" name="Freeform 1541"/>
            <p:cNvSpPr>
              <a:spLocks/>
            </p:cNvSpPr>
            <p:nvPr/>
          </p:nvSpPr>
          <p:spPr bwMode="auto">
            <a:xfrm>
              <a:off x="2336808" y="3641524"/>
              <a:ext cx="44740" cy="43456"/>
            </a:xfrm>
            <a:custGeom>
              <a:avLst/>
              <a:gdLst>
                <a:gd name="T0" fmla="*/ 22 w 53"/>
                <a:gd name="T1" fmla="*/ 0 h 53"/>
                <a:gd name="T2" fmla="*/ 27 w 53"/>
                <a:gd name="T3" fmla="*/ 0 h 53"/>
                <a:gd name="T4" fmla="*/ 22 w 53"/>
                <a:gd name="T5" fmla="*/ 6 h 53"/>
                <a:gd name="T6" fmla="*/ 27 w 53"/>
                <a:gd name="T7" fmla="*/ 13 h 53"/>
                <a:gd name="T8" fmla="*/ 22 w 53"/>
                <a:gd name="T9" fmla="*/ 19 h 53"/>
                <a:gd name="T10" fmla="*/ 16 w 53"/>
                <a:gd name="T11" fmla="*/ 25 h 53"/>
                <a:gd name="T12" fmla="*/ 16 w 53"/>
                <a:gd name="T13" fmla="*/ 31 h 53"/>
                <a:gd name="T14" fmla="*/ 11 w 53"/>
                <a:gd name="T15" fmla="*/ 25 h 53"/>
                <a:gd name="T16" fmla="*/ 0 w 53"/>
                <a:gd name="T17" fmla="*/ 25 h 53"/>
                <a:gd name="T18" fmla="*/ 5 w 53"/>
                <a:gd name="T19" fmla="*/ 19 h 53"/>
                <a:gd name="T20" fmla="*/ 5 w 53"/>
                <a:gd name="T21" fmla="*/ 13 h 53"/>
                <a:gd name="T22" fmla="*/ 11 w 53"/>
                <a:gd name="T23" fmla="*/ 6 h 53"/>
                <a:gd name="T24" fmla="*/ 11 w 53"/>
                <a:gd name="T25" fmla="*/ 13 h 53"/>
                <a:gd name="T26" fmla="*/ 16 w 53"/>
                <a:gd name="T27" fmla="*/ 6 h 53"/>
                <a:gd name="T28" fmla="*/ 11 w 53"/>
                <a:gd name="T29" fmla="*/ 6 h 53"/>
                <a:gd name="T30" fmla="*/ 11 w 53"/>
                <a:gd name="T31" fmla="*/ 0 h 53"/>
                <a:gd name="T32" fmla="*/ 16 w 53"/>
                <a:gd name="T33" fmla="*/ 0 h 53"/>
                <a:gd name="T34" fmla="*/ 22 w 53"/>
                <a:gd name="T35" fmla="*/ 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42" y="0"/>
                  </a:moveTo>
                  <a:lnTo>
                    <a:pt x="52" y="0"/>
                  </a:lnTo>
                  <a:lnTo>
                    <a:pt x="42" y="10"/>
                  </a:lnTo>
                  <a:lnTo>
                    <a:pt x="52" y="21"/>
                  </a:lnTo>
                  <a:lnTo>
                    <a:pt x="42" y="31"/>
                  </a:lnTo>
                  <a:lnTo>
                    <a:pt x="31" y="42"/>
                  </a:lnTo>
                  <a:lnTo>
                    <a:pt x="31" y="52"/>
                  </a:lnTo>
                  <a:lnTo>
                    <a:pt x="21" y="42"/>
                  </a:lnTo>
                  <a:lnTo>
                    <a:pt x="0" y="42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Freeform 1542"/>
            <p:cNvSpPr>
              <a:spLocks/>
            </p:cNvSpPr>
            <p:nvPr/>
          </p:nvSpPr>
          <p:spPr bwMode="auto">
            <a:xfrm>
              <a:off x="2345467" y="350029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" name="Freeform 1543"/>
            <p:cNvSpPr>
              <a:spLocks/>
            </p:cNvSpPr>
            <p:nvPr/>
          </p:nvSpPr>
          <p:spPr bwMode="auto">
            <a:xfrm>
              <a:off x="2397424" y="345004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Freeform 1544"/>
            <p:cNvSpPr>
              <a:spLocks/>
            </p:cNvSpPr>
            <p:nvPr/>
          </p:nvSpPr>
          <p:spPr bwMode="auto">
            <a:xfrm>
              <a:off x="2354127" y="3302024"/>
              <a:ext cx="314623" cy="251230"/>
            </a:xfrm>
            <a:custGeom>
              <a:avLst/>
              <a:gdLst>
                <a:gd name="T0" fmla="*/ 0 w 388"/>
                <a:gd name="T1" fmla="*/ 155 h 314"/>
                <a:gd name="T2" fmla="*/ 16 w 388"/>
                <a:gd name="T3" fmla="*/ 148 h 314"/>
                <a:gd name="T4" fmla="*/ 5 w 388"/>
                <a:gd name="T5" fmla="*/ 143 h 314"/>
                <a:gd name="T6" fmla="*/ 5 w 388"/>
                <a:gd name="T7" fmla="*/ 137 h 314"/>
                <a:gd name="T8" fmla="*/ 0 w 388"/>
                <a:gd name="T9" fmla="*/ 131 h 314"/>
                <a:gd name="T10" fmla="*/ 10 w 388"/>
                <a:gd name="T11" fmla="*/ 125 h 314"/>
                <a:gd name="T12" fmla="*/ 21 w 388"/>
                <a:gd name="T13" fmla="*/ 119 h 314"/>
                <a:gd name="T14" fmla="*/ 36 w 388"/>
                <a:gd name="T15" fmla="*/ 113 h 314"/>
                <a:gd name="T16" fmla="*/ 41 w 388"/>
                <a:gd name="T17" fmla="*/ 113 h 314"/>
                <a:gd name="T18" fmla="*/ 47 w 388"/>
                <a:gd name="T19" fmla="*/ 95 h 314"/>
                <a:gd name="T20" fmla="*/ 57 w 388"/>
                <a:gd name="T21" fmla="*/ 83 h 314"/>
                <a:gd name="T22" fmla="*/ 62 w 388"/>
                <a:gd name="T23" fmla="*/ 65 h 314"/>
                <a:gd name="T24" fmla="*/ 73 w 388"/>
                <a:gd name="T25" fmla="*/ 54 h 314"/>
                <a:gd name="T26" fmla="*/ 78 w 388"/>
                <a:gd name="T27" fmla="*/ 48 h 314"/>
                <a:gd name="T28" fmla="*/ 88 w 388"/>
                <a:gd name="T29" fmla="*/ 42 h 314"/>
                <a:gd name="T30" fmla="*/ 93 w 388"/>
                <a:gd name="T31" fmla="*/ 36 h 314"/>
                <a:gd name="T32" fmla="*/ 104 w 388"/>
                <a:gd name="T33" fmla="*/ 24 h 314"/>
                <a:gd name="T34" fmla="*/ 109 w 388"/>
                <a:gd name="T35" fmla="*/ 24 h 314"/>
                <a:gd name="T36" fmla="*/ 119 w 388"/>
                <a:gd name="T37" fmla="*/ 18 h 314"/>
                <a:gd name="T38" fmla="*/ 125 w 388"/>
                <a:gd name="T39" fmla="*/ 18 h 314"/>
                <a:gd name="T40" fmla="*/ 135 w 388"/>
                <a:gd name="T41" fmla="*/ 12 h 314"/>
                <a:gd name="T42" fmla="*/ 151 w 388"/>
                <a:gd name="T43" fmla="*/ 6 h 314"/>
                <a:gd name="T44" fmla="*/ 161 w 388"/>
                <a:gd name="T45" fmla="*/ 6 h 314"/>
                <a:gd name="T46" fmla="*/ 161 w 388"/>
                <a:gd name="T47" fmla="*/ 6 h 314"/>
                <a:gd name="T48" fmla="*/ 171 w 388"/>
                <a:gd name="T49" fmla="*/ 6 h 314"/>
                <a:gd name="T50" fmla="*/ 177 w 388"/>
                <a:gd name="T51" fmla="*/ 6 h 314"/>
                <a:gd name="T52" fmla="*/ 192 w 388"/>
                <a:gd name="T53" fmla="*/ 6 h 314"/>
                <a:gd name="T54" fmla="*/ 187 w 388"/>
                <a:gd name="T55" fmla="*/ 12 h 314"/>
                <a:gd name="T56" fmla="*/ 192 w 388"/>
                <a:gd name="T57" fmla="*/ 24 h 314"/>
                <a:gd name="T58" fmla="*/ 197 w 388"/>
                <a:gd name="T59" fmla="*/ 24 h 314"/>
                <a:gd name="T60" fmla="*/ 187 w 388"/>
                <a:gd name="T61" fmla="*/ 29 h 314"/>
                <a:gd name="T62" fmla="*/ 187 w 388"/>
                <a:gd name="T63" fmla="*/ 18 h 314"/>
                <a:gd name="T64" fmla="*/ 166 w 388"/>
                <a:gd name="T65" fmla="*/ 18 h 314"/>
                <a:gd name="T66" fmla="*/ 156 w 388"/>
                <a:gd name="T67" fmla="*/ 36 h 314"/>
                <a:gd name="T68" fmla="*/ 135 w 388"/>
                <a:gd name="T69" fmla="*/ 36 h 314"/>
                <a:gd name="T70" fmla="*/ 114 w 388"/>
                <a:gd name="T71" fmla="*/ 29 h 314"/>
                <a:gd name="T72" fmla="*/ 104 w 388"/>
                <a:gd name="T73" fmla="*/ 42 h 314"/>
                <a:gd name="T74" fmla="*/ 88 w 388"/>
                <a:gd name="T75" fmla="*/ 48 h 314"/>
                <a:gd name="T76" fmla="*/ 78 w 388"/>
                <a:gd name="T77" fmla="*/ 71 h 314"/>
                <a:gd name="T78" fmla="*/ 67 w 388"/>
                <a:gd name="T79" fmla="*/ 101 h 314"/>
                <a:gd name="T80" fmla="*/ 57 w 388"/>
                <a:gd name="T81" fmla="*/ 119 h 314"/>
                <a:gd name="T82" fmla="*/ 52 w 388"/>
                <a:gd name="T83" fmla="*/ 131 h 314"/>
                <a:gd name="T84" fmla="*/ 57 w 388"/>
                <a:gd name="T85" fmla="*/ 161 h 314"/>
                <a:gd name="T86" fmla="*/ 41 w 388"/>
                <a:gd name="T87" fmla="*/ 173 h 314"/>
                <a:gd name="T88" fmla="*/ 36 w 388"/>
                <a:gd name="T89" fmla="*/ 173 h 314"/>
                <a:gd name="T90" fmla="*/ 10 w 388"/>
                <a:gd name="T91" fmla="*/ 184 h 314"/>
                <a:gd name="T92" fmla="*/ 10 w 388"/>
                <a:gd name="T93" fmla="*/ 173 h 314"/>
                <a:gd name="T94" fmla="*/ 5 w 388"/>
                <a:gd name="T95" fmla="*/ 167 h 314"/>
                <a:gd name="T96" fmla="*/ 10 w 388"/>
                <a:gd name="T97" fmla="*/ 155 h 3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8"/>
                <a:gd name="T148" fmla="*/ 0 h 314"/>
                <a:gd name="T149" fmla="*/ 388 w 388"/>
                <a:gd name="T150" fmla="*/ 314 h 3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8" h="314">
                  <a:moveTo>
                    <a:pt x="0" y="273"/>
                  </a:moveTo>
                  <a:lnTo>
                    <a:pt x="10" y="263"/>
                  </a:lnTo>
                  <a:lnTo>
                    <a:pt x="0" y="263"/>
                  </a:lnTo>
                  <a:lnTo>
                    <a:pt x="0" y="252"/>
                  </a:lnTo>
                  <a:lnTo>
                    <a:pt x="20" y="242"/>
                  </a:lnTo>
                  <a:lnTo>
                    <a:pt x="31" y="252"/>
                  </a:lnTo>
                  <a:lnTo>
                    <a:pt x="31" y="242"/>
                  </a:lnTo>
                  <a:lnTo>
                    <a:pt x="20" y="242"/>
                  </a:lnTo>
                  <a:lnTo>
                    <a:pt x="10" y="242"/>
                  </a:lnTo>
                  <a:lnTo>
                    <a:pt x="0" y="242"/>
                  </a:lnTo>
                  <a:lnTo>
                    <a:pt x="0" y="232"/>
                  </a:lnTo>
                  <a:lnTo>
                    <a:pt x="10" y="232"/>
                  </a:lnTo>
                  <a:lnTo>
                    <a:pt x="20" y="232"/>
                  </a:lnTo>
                  <a:lnTo>
                    <a:pt x="10" y="232"/>
                  </a:lnTo>
                  <a:lnTo>
                    <a:pt x="0" y="222"/>
                  </a:lnTo>
                  <a:lnTo>
                    <a:pt x="10" y="222"/>
                  </a:lnTo>
                  <a:lnTo>
                    <a:pt x="20" y="222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31" y="202"/>
                  </a:lnTo>
                  <a:lnTo>
                    <a:pt x="41" y="202"/>
                  </a:lnTo>
                  <a:lnTo>
                    <a:pt x="51" y="192"/>
                  </a:lnTo>
                  <a:lnTo>
                    <a:pt x="61" y="192"/>
                  </a:lnTo>
                  <a:lnTo>
                    <a:pt x="71" y="192"/>
                  </a:lnTo>
                  <a:lnTo>
                    <a:pt x="81" y="192"/>
                  </a:lnTo>
                  <a:lnTo>
                    <a:pt x="92" y="182"/>
                  </a:lnTo>
                  <a:lnTo>
                    <a:pt x="81" y="192"/>
                  </a:lnTo>
                  <a:lnTo>
                    <a:pt x="71" y="182"/>
                  </a:lnTo>
                  <a:lnTo>
                    <a:pt x="81" y="172"/>
                  </a:lnTo>
                  <a:lnTo>
                    <a:pt x="92" y="162"/>
                  </a:lnTo>
                  <a:lnTo>
                    <a:pt x="102" y="151"/>
                  </a:lnTo>
                  <a:lnTo>
                    <a:pt x="112" y="151"/>
                  </a:lnTo>
                  <a:lnTo>
                    <a:pt x="112" y="141"/>
                  </a:lnTo>
                  <a:lnTo>
                    <a:pt x="112" y="131"/>
                  </a:lnTo>
                  <a:lnTo>
                    <a:pt x="122" y="121"/>
                  </a:lnTo>
                  <a:lnTo>
                    <a:pt x="122" y="111"/>
                  </a:lnTo>
                  <a:lnTo>
                    <a:pt x="132" y="111"/>
                  </a:lnTo>
                  <a:lnTo>
                    <a:pt x="143" y="101"/>
                  </a:lnTo>
                  <a:lnTo>
                    <a:pt x="143" y="91"/>
                  </a:lnTo>
                  <a:lnTo>
                    <a:pt x="163" y="91"/>
                  </a:lnTo>
                  <a:lnTo>
                    <a:pt x="153" y="91"/>
                  </a:lnTo>
                  <a:lnTo>
                    <a:pt x="153" y="81"/>
                  </a:lnTo>
                  <a:lnTo>
                    <a:pt x="163" y="81"/>
                  </a:lnTo>
                  <a:lnTo>
                    <a:pt x="173" y="81"/>
                  </a:lnTo>
                  <a:lnTo>
                    <a:pt x="173" y="71"/>
                  </a:lnTo>
                  <a:lnTo>
                    <a:pt x="183" y="71"/>
                  </a:lnTo>
                  <a:lnTo>
                    <a:pt x="173" y="61"/>
                  </a:lnTo>
                  <a:lnTo>
                    <a:pt x="183" y="61"/>
                  </a:lnTo>
                  <a:lnTo>
                    <a:pt x="183" y="50"/>
                  </a:lnTo>
                  <a:lnTo>
                    <a:pt x="194" y="50"/>
                  </a:lnTo>
                  <a:lnTo>
                    <a:pt x="204" y="40"/>
                  </a:lnTo>
                  <a:lnTo>
                    <a:pt x="204" y="50"/>
                  </a:lnTo>
                  <a:lnTo>
                    <a:pt x="204" y="40"/>
                  </a:lnTo>
                  <a:lnTo>
                    <a:pt x="214" y="40"/>
                  </a:lnTo>
                  <a:lnTo>
                    <a:pt x="214" y="30"/>
                  </a:lnTo>
                  <a:lnTo>
                    <a:pt x="224" y="40"/>
                  </a:lnTo>
                  <a:lnTo>
                    <a:pt x="234" y="30"/>
                  </a:lnTo>
                  <a:lnTo>
                    <a:pt x="224" y="40"/>
                  </a:lnTo>
                  <a:lnTo>
                    <a:pt x="234" y="30"/>
                  </a:lnTo>
                  <a:lnTo>
                    <a:pt x="244" y="30"/>
                  </a:lnTo>
                  <a:lnTo>
                    <a:pt x="255" y="30"/>
                  </a:lnTo>
                  <a:lnTo>
                    <a:pt x="255" y="20"/>
                  </a:lnTo>
                  <a:lnTo>
                    <a:pt x="265" y="20"/>
                  </a:lnTo>
                  <a:lnTo>
                    <a:pt x="275" y="30"/>
                  </a:lnTo>
                  <a:lnTo>
                    <a:pt x="275" y="20"/>
                  </a:lnTo>
                  <a:lnTo>
                    <a:pt x="295" y="10"/>
                  </a:lnTo>
                  <a:lnTo>
                    <a:pt x="295" y="0"/>
                  </a:lnTo>
                  <a:lnTo>
                    <a:pt x="306" y="0"/>
                  </a:lnTo>
                  <a:lnTo>
                    <a:pt x="316" y="10"/>
                  </a:lnTo>
                  <a:lnTo>
                    <a:pt x="306" y="20"/>
                  </a:lnTo>
                  <a:lnTo>
                    <a:pt x="306" y="30"/>
                  </a:lnTo>
                  <a:lnTo>
                    <a:pt x="316" y="10"/>
                  </a:lnTo>
                  <a:lnTo>
                    <a:pt x="326" y="0"/>
                  </a:lnTo>
                  <a:lnTo>
                    <a:pt x="326" y="10"/>
                  </a:lnTo>
                  <a:lnTo>
                    <a:pt x="336" y="10"/>
                  </a:lnTo>
                  <a:lnTo>
                    <a:pt x="336" y="0"/>
                  </a:lnTo>
                  <a:lnTo>
                    <a:pt x="346" y="0"/>
                  </a:lnTo>
                  <a:lnTo>
                    <a:pt x="346" y="10"/>
                  </a:lnTo>
                  <a:lnTo>
                    <a:pt x="356" y="10"/>
                  </a:lnTo>
                  <a:lnTo>
                    <a:pt x="367" y="10"/>
                  </a:lnTo>
                  <a:lnTo>
                    <a:pt x="377" y="10"/>
                  </a:lnTo>
                  <a:lnTo>
                    <a:pt x="387" y="10"/>
                  </a:lnTo>
                  <a:lnTo>
                    <a:pt x="387" y="20"/>
                  </a:lnTo>
                  <a:lnTo>
                    <a:pt x="367" y="20"/>
                  </a:lnTo>
                  <a:lnTo>
                    <a:pt x="356" y="20"/>
                  </a:lnTo>
                  <a:lnTo>
                    <a:pt x="377" y="30"/>
                  </a:lnTo>
                  <a:lnTo>
                    <a:pt x="377" y="40"/>
                  </a:lnTo>
                  <a:lnTo>
                    <a:pt x="377" y="30"/>
                  </a:lnTo>
                  <a:lnTo>
                    <a:pt x="387" y="30"/>
                  </a:lnTo>
                  <a:lnTo>
                    <a:pt x="387" y="40"/>
                  </a:lnTo>
                  <a:lnTo>
                    <a:pt x="377" y="40"/>
                  </a:lnTo>
                  <a:lnTo>
                    <a:pt x="377" y="50"/>
                  </a:lnTo>
                  <a:lnTo>
                    <a:pt x="367" y="50"/>
                  </a:lnTo>
                  <a:lnTo>
                    <a:pt x="356" y="50"/>
                  </a:lnTo>
                  <a:lnTo>
                    <a:pt x="367" y="40"/>
                  </a:lnTo>
                  <a:lnTo>
                    <a:pt x="367" y="30"/>
                  </a:lnTo>
                  <a:lnTo>
                    <a:pt x="356" y="30"/>
                  </a:lnTo>
                  <a:lnTo>
                    <a:pt x="346" y="30"/>
                  </a:lnTo>
                  <a:lnTo>
                    <a:pt x="326" y="30"/>
                  </a:lnTo>
                  <a:lnTo>
                    <a:pt x="316" y="40"/>
                  </a:lnTo>
                  <a:lnTo>
                    <a:pt x="316" y="50"/>
                  </a:lnTo>
                  <a:lnTo>
                    <a:pt x="306" y="61"/>
                  </a:lnTo>
                  <a:lnTo>
                    <a:pt x="285" y="61"/>
                  </a:lnTo>
                  <a:lnTo>
                    <a:pt x="275" y="61"/>
                  </a:lnTo>
                  <a:lnTo>
                    <a:pt x="265" y="61"/>
                  </a:lnTo>
                  <a:lnTo>
                    <a:pt x="244" y="50"/>
                  </a:lnTo>
                  <a:lnTo>
                    <a:pt x="234" y="50"/>
                  </a:lnTo>
                  <a:lnTo>
                    <a:pt x="224" y="50"/>
                  </a:lnTo>
                  <a:lnTo>
                    <a:pt x="224" y="61"/>
                  </a:lnTo>
                  <a:lnTo>
                    <a:pt x="224" y="71"/>
                  </a:lnTo>
                  <a:lnTo>
                    <a:pt x="204" y="71"/>
                  </a:lnTo>
                  <a:lnTo>
                    <a:pt x="194" y="71"/>
                  </a:lnTo>
                  <a:lnTo>
                    <a:pt x="194" y="81"/>
                  </a:lnTo>
                  <a:lnTo>
                    <a:pt x="173" y="81"/>
                  </a:lnTo>
                  <a:lnTo>
                    <a:pt x="173" y="91"/>
                  </a:lnTo>
                  <a:lnTo>
                    <a:pt x="173" y="101"/>
                  </a:lnTo>
                  <a:lnTo>
                    <a:pt x="153" y="121"/>
                  </a:lnTo>
                  <a:lnTo>
                    <a:pt x="143" y="131"/>
                  </a:lnTo>
                  <a:lnTo>
                    <a:pt x="132" y="162"/>
                  </a:lnTo>
                  <a:lnTo>
                    <a:pt x="132" y="172"/>
                  </a:lnTo>
                  <a:lnTo>
                    <a:pt x="122" y="182"/>
                  </a:lnTo>
                  <a:lnTo>
                    <a:pt x="102" y="192"/>
                  </a:lnTo>
                  <a:lnTo>
                    <a:pt x="112" y="202"/>
                  </a:lnTo>
                  <a:lnTo>
                    <a:pt x="102" y="202"/>
                  </a:lnTo>
                  <a:lnTo>
                    <a:pt x="102" y="212"/>
                  </a:lnTo>
                  <a:lnTo>
                    <a:pt x="102" y="222"/>
                  </a:lnTo>
                  <a:lnTo>
                    <a:pt x="112" y="242"/>
                  </a:lnTo>
                  <a:lnTo>
                    <a:pt x="112" y="252"/>
                  </a:lnTo>
                  <a:lnTo>
                    <a:pt x="112" y="273"/>
                  </a:lnTo>
                  <a:lnTo>
                    <a:pt x="102" y="283"/>
                  </a:lnTo>
                  <a:lnTo>
                    <a:pt x="92" y="293"/>
                  </a:lnTo>
                  <a:lnTo>
                    <a:pt x="81" y="293"/>
                  </a:lnTo>
                  <a:lnTo>
                    <a:pt x="81" y="273"/>
                  </a:lnTo>
                  <a:lnTo>
                    <a:pt x="81" y="283"/>
                  </a:lnTo>
                  <a:lnTo>
                    <a:pt x="71" y="293"/>
                  </a:lnTo>
                  <a:lnTo>
                    <a:pt x="61" y="303"/>
                  </a:lnTo>
                  <a:lnTo>
                    <a:pt x="41" y="313"/>
                  </a:lnTo>
                  <a:lnTo>
                    <a:pt x="20" y="313"/>
                  </a:lnTo>
                  <a:lnTo>
                    <a:pt x="10" y="303"/>
                  </a:lnTo>
                  <a:lnTo>
                    <a:pt x="10" y="293"/>
                  </a:lnTo>
                  <a:lnTo>
                    <a:pt x="20" y="293"/>
                  </a:lnTo>
                  <a:lnTo>
                    <a:pt x="20" y="283"/>
                  </a:lnTo>
                  <a:lnTo>
                    <a:pt x="0" y="283"/>
                  </a:lnTo>
                  <a:lnTo>
                    <a:pt x="10" y="283"/>
                  </a:lnTo>
                  <a:lnTo>
                    <a:pt x="20" y="273"/>
                  </a:lnTo>
                  <a:lnTo>
                    <a:pt x="10" y="273"/>
                  </a:lnTo>
                  <a:lnTo>
                    <a:pt x="20" y="263"/>
                  </a:lnTo>
                  <a:lnTo>
                    <a:pt x="0" y="27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Freeform 1545"/>
            <p:cNvSpPr>
              <a:spLocks/>
            </p:cNvSpPr>
            <p:nvPr/>
          </p:nvSpPr>
          <p:spPr bwMode="auto">
            <a:xfrm>
              <a:off x="2491234" y="3340048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" name="Freeform 1546"/>
            <p:cNvSpPr>
              <a:spLocks/>
            </p:cNvSpPr>
            <p:nvPr/>
          </p:nvSpPr>
          <p:spPr bwMode="auto">
            <a:xfrm>
              <a:off x="2473915" y="3340048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" name="Freeform 1547"/>
            <p:cNvSpPr>
              <a:spLocks/>
            </p:cNvSpPr>
            <p:nvPr/>
          </p:nvSpPr>
          <p:spPr bwMode="auto">
            <a:xfrm>
              <a:off x="2473915" y="3350912"/>
              <a:ext cx="17319" cy="0"/>
            </a:xfrm>
            <a:custGeom>
              <a:avLst/>
              <a:gdLst>
                <a:gd name="T0" fmla="*/ 7 w 22"/>
                <a:gd name="T1" fmla="*/ 0 h 1"/>
                <a:gd name="T2" fmla="*/ 11 w 22"/>
                <a:gd name="T3" fmla="*/ 0 h 1"/>
                <a:gd name="T4" fmla="*/ 7 w 22"/>
                <a:gd name="T5" fmla="*/ 0 h 1"/>
                <a:gd name="T6" fmla="*/ 3 w 22"/>
                <a:gd name="T7" fmla="*/ 0 h 1"/>
                <a:gd name="T8" fmla="*/ 0 w 22"/>
                <a:gd name="T9" fmla="*/ 0 h 1"/>
                <a:gd name="T10" fmla="*/ 3 w 22"/>
                <a:gd name="T11" fmla="*/ 0 h 1"/>
                <a:gd name="T12" fmla="*/ 3 w 22"/>
                <a:gd name="T13" fmla="*/ 0 h 1"/>
                <a:gd name="T14" fmla="*/ 7 w 2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"/>
                <a:gd name="T26" fmla="*/ 22 w 22"/>
                <a:gd name="T27" fmla="*/ 0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" name="Freeform 1548"/>
            <p:cNvSpPr>
              <a:spLocks/>
            </p:cNvSpPr>
            <p:nvPr/>
          </p:nvSpPr>
          <p:spPr bwMode="auto">
            <a:xfrm>
              <a:off x="2507109" y="3333259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0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" name="Freeform 1549"/>
            <p:cNvSpPr>
              <a:spLocks/>
            </p:cNvSpPr>
            <p:nvPr/>
          </p:nvSpPr>
          <p:spPr bwMode="auto">
            <a:xfrm>
              <a:off x="2473915" y="3365851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" name="Freeform 1550"/>
            <p:cNvSpPr>
              <a:spLocks/>
            </p:cNvSpPr>
            <p:nvPr/>
          </p:nvSpPr>
          <p:spPr bwMode="auto">
            <a:xfrm>
              <a:off x="2524428" y="332511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" name="Freeform 1551"/>
            <p:cNvSpPr>
              <a:spLocks/>
            </p:cNvSpPr>
            <p:nvPr/>
          </p:nvSpPr>
          <p:spPr bwMode="auto">
            <a:xfrm>
              <a:off x="2524428" y="332511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5" name="Freeform 1552"/>
            <p:cNvSpPr>
              <a:spLocks/>
            </p:cNvSpPr>
            <p:nvPr/>
          </p:nvSpPr>
          <p:spPr bwMode="auto">
            <a:xfrm>
              <a:off x="2548963" y="331696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Freeform 1553"/>
            <p:cNvSpPr>
              <a:spLocks/>
            </p:cNvSpPr>
            <p:nvPr/>
          </p:nvSpPr>
          <p:spPr bwMode="auto">
            <a:xfrm>
              <a:off x="2566282" y="3307456"/>
              <a:ext cx="8659" cy="2716"/>
            </a:xfrm>
            <a:custGeom>
              <a:avLst/>
              <a:gdLst>
                <a:gd name="T0" fmla="*/ 3 w 12"/>
                <a:gd name="T1" fmla="*/ 0 h 1"/>
                <a:gd name="T2" fmla="*/ 5 w 12"/>
                <a:gd name="T3" fmla="*/ 0 h 1"/>
                <a:gd name="T4" fmla="*/ 3 w 12"/>
                <a:gd name="T5" fmla="*/ 0 h 1"/>
                <a:gd name="T6" fmla="*/ 0 w 12"/>
                <a:gd name="T7" fmla="*/ 0 h 1"/>
                <a:gd name="T8" fmla="*/ 3 w 1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"/>
                <a:gd name="T17" fmla="*/ 12 w 1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">
                  <a:moveTo>
                    <a:pt x="6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7" name="Freeform 1554"/>
            <p:cNvSpPr>
              <a:spLocks/>
            </p:cNvSpPr>
            <p:nvPr/>
          </p:nvSpPr>
          <p:spPr bwMode="auto">
            <a:xfrm>
              <a:off x="2574941" y="331696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8" name="Freeform 1555"/>
            <p:cNvSpPr>
              <a:spLocks/>
            </p:cNvSpPr>
            <p:nvPr/>
          </p:nvSpPr>
          <p:spPr bwMode="auto">
            <a:xfrm>
              <a:off x="2583600" y="3307456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Freeform 1556"/>
            <p:cNvSpPr>
              <a:spLocks/>
            </p:cNvSpPr>
            <p:nvPr/>
          </p:nvSpPr>
          <p:spPr bwMode="auto">
            <a:xfrm>
              <a:off x="2541746" y="331696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0" name="Freeform 1557"/>
            <p:cNvSpPr>
              <a:spLocks/>
            </p:cNvSpPr>
            <p:nvPr/>
          </p:nvSpPr>
          <p:spPr bwMode="auto">
            <a:xfrm>
              <a:off x="2345467" y="3500292"/>
              <a:ext cx="10103" cy="950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11" y="0"/>
                  </a:move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Freeform 1558"/>
            <p:cNvSpPr>
              <a:spLocks/>
            </p:cNvSpPr>
            <p:nvPr/>
          </p:nvSpPr>
          <p:spPr bwMode="auto">
            <a:xfrm>
              <a:off x="2397424" y="3450047"/>
              <a:ext cx="7217" cy="9506"/>
            </a:xfrm>
            <a:custGeom>
              <a:avLst/>
              <a:gdLst>
                <a:gd name="T0" fmla="*/ 0 w 12"/>
                <a:gd name="T1" fmla="*/ 7 h 12"/>
                <a:gd name="T2" fmla="*/ 5 w 12"/>
                <a:gd name="T3" fmla="*/ 0 h 12"/>
                <a:gd name="T4" fmla="*/ 0 w 12"/>
                <a:gd name="T5" fmla="*/ 7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1"/>
                  </a:move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" name="Freeform 1559"/>
            <p:cNvSpPr>
              <a:spLocks/>
            </p:cNvSpPr>
            <p:nvPr/>
          </p:nvSpPr>
          <p:spPr bwMode="auto">
            <a:xfrm>
              <a:off x="2354127" y="3302024"/>
              <a:ext cx="321840" cy="258020"/>
            </a:xfrm>
            <a:custGeom>
              <a:avLst/>
              <a:gdLst>
                <a:gd name="T0" fmla="*/ 0 w 398"/>
                <a:gd name="T1" fmla="*/ 160 h 325"/>
                <a:gd name="T2" fmla="*/ 16 w 398"/>
                <a:gd name="T3" fmla="*/ 153 h 325"/>
                <a:gd name="T4" fmla="*/ 5 w 398"/>
                <a:gd name="T5" fmla="*/ 148 h 325"/>
                <a:gd name="T6" fmla="*/ 5 w 398"/>
                <a:gd name="T7" fmla="*/ 141 h 325"/>
                <a:gd name="T8" fmla="*/ 0 w 398"/>
                <a:gd name="T9" fmla="*/ 135 h 325"/>
                <a:gd name="T10" fmla="*/ 11 w 398"/>
                <a:gd name="T11" fmla="*/ 129 h 325"/>
                <a:gd name="T12" fmla="*/ 21 w 398"/>
                <a:gd name="T13" fmla="*/ 123 h 325"/>
                <a:gd name="T14" fmla="*/ 37 w 398"/>
                <a:gd name="T15" fmla="*/ 117 h 325"/>
                <a:gd name="T16" fmla="*/ 43 w 398"/>
                <a:gd name="T17" fmla="*/ 117 h 325"/>
                <a:gd name="T18" fmla="*/ 48 w 398"/>
                <a:gd name="T19" fmla="*/ 98 h 325"/>
                <a:gd name="T20" fmla="*/ 59 w 398"/>
                <a:gd name="T21" fmla="*/ 86 h 325"/>
                <a:gd name="T22" fmla="*/ 64 w 398"/>
                <a:gd name="T23" fmla="*/ 68 h 325"/>
                <a:gd name="T24" fmla="*/ 74 w 398"/>
                <a:gd name="T25" fmla="*/ 55 h 325"/>
                <a:gd name="T26" fmla="*/ 80 w 398"/>
                <a:gd name="T27" fmla="*/ 49 h 325"/>
                <a:gd name="T28" fmla="*/ 91 w 398"/>
                <a:gd name="T29" fmla="*/ 43 h 325"/>
                <a:gd name="T30" fmla="*/ 96 w 398"/>
                <a:gd name="T31" fmla="*/ 37 h 325"/>
                <a:gd name="T32" fmla="*/ 107 w 398"/>
                <a:gd name="T33" fmla="*/ 25 h 325"/>
                <a:gd name="T34" fmla="*/ 112 w 398"/>
                <a:gd name="T35" fmla="*/ 25 h 325"/>
                <a:gd name="T36" fmla="*/ 122 w 398"/>
                <a:gd name="T37" fmla="*/ 18 h 325"/>
                <a:gd name="T38" fmla="*/ 128 w 398"/>
                <a:gd name="T39" fmla="*/ 18 h 325"/>
                <a:gd name="T40" fmla="*/ 139 w 398"/>
                <a:gd name="T41" fmla="*/ 12 h 325"/>
                <a:gd name="T42" fmla="*/ 155 w 398"/>
                <a:gd name="T43" fmla="*/ 6 h 325"/>
                <a:gd name="T44" fmla="*/ 165 w 398"/>
                <a:gd name="T45" fmla="*/ 6 h 325"/>
                <a:gd name="T46" fmla="*/ 165 w 398"/>
                <a:gd name="T47" fmla="*/ 6 h 325"/>
                <a:gd name="T48" fmla="*/ 176 w 398"/>
                <a:gd name="T49" fmla="*/ 6 h 325"/>
                <a:gd name="T50" fmla="*/ 181 w 398"/>
                <a:gd name="T51" fmla="*/ 6 h 325"/>
                <a:gd name="T52" fmla="*/ 197 w 398"/>
                <a:gd name="T53" fmla="*/ 6 h 325"/>
                <a:gd name="T54" fmla="*/ 192 w 398"/>
                <a:gd name="T55" fmla="*/ 12 h 325"/>
                <a:gd name="T56" fmla="*/ 197 w 398"/>
                <a:gd name="T57" fmla="*/ 25 h 325"/>
                <a:gd name="T58" fmla="*/ 202 w 398"/>
                <a:gd name="T59" fmla="*/ 25 h 325"/>
                <a:gd name="T60" fmla="*/ 192 w 398"/>
                <a:gd name="T61" fmla="*/ 31 h 325"/>
                <a:gd name="T62" fmla="*/ 192 w 398"/>
                <a:gd name="T63" fmla="*/ 18 h 325"/>
                <a:gd name="T64" fmla="*/ 170 w 398"/>
                <a:gd name="T65" fmla="*/ 18 h 325"/>
                <a:gd name="T66" fmla="*/ 160 w 398"/>
                <a:gd name="T67" fmla="*/ 37 h 325"/>
                <a:gd name="T68" fmla="*/ 139 w 398"/>
                <a:gd name="T69" fmla="*/ 37 h 325"/>
                <a:gd name="T70" fmla="*/ 117 w 398"/>
                <a:gd name="T71" fmla="*/ 31 h 325"/>
                <a:gd name="T72" fmla="*/ 107 w 398"/>
                <a:gd name="T73" fmla="*/ 43 h 325"/>
                <a:gd name="T74" fmla="*/ 91 w 398"/>
                <a:gd name="T75" fmla="*/ 49 h 325"/>
                <a:gd name="T76" fmla="*/ 80 w 398"/>
                <a:gd name="T77" fmla="*/ 73 h 325"/>
                <a:gd name="T78" fmla="*/ 69 w 398"/>
                <a:gd name="T79" fmla="*/ 105 h 325"/>
                <a:gd name="T80" fmla="*/ 59 w 398"/>
                <a:gd name="T81" fmla="*/ 123 h 325"/>
                <a:gd name="T82" fmla="*/ 53 w 398"/>
                <a:gd name="T83" fmla="*/ 135 h 325"/>
                <a:gd name="T84" fmla="*/ 59 w 398"/>
                <a:gd name="T85" fmla="*/ 166 h 325"/>
                <a:gd name="T86" fmla="*/ 43 w 398"/>
                <a:gd name="T87" fmla="*/ 178 h 325"/>
                <a:gd name="T88" fmla="*/ 37 w 398"/>
                <a:gd name="T89" fmla="*/ 178 h 325"/>
                <a:gd name="T90" fmla="*/ 11 w 398"/>
                <a:gd name="T91" fmla="*/ 190 h 325"/>
                <a:gd name="T92" fmla="*/ 11 w 398"/>
                <a:gd name="T93" fmla="*/ 178 h 325"/>
                <a:gd name="T94" fmla="*/ 5 w 398"/>
                <a:gd name="T95" fmla="*/ 172 h 325"/>
                <a:gd name="T96" fmla="*/ 11 w 398"/>
                <a:gd name="T97" fmla="*/ 160 h 3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8"/>
                <a:gd name="T148" fmla="*/ 0 h 325"/>
                <a:gd name="T149" fmla="*/ 398 w 398"/>
                <a:gd name="T150" fmla="*/ 325 h 3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8" h="325">
                  <a:moveTo>
                    <a:pt x="0" y="282"/>
                  </a:moveTo>
                  <a:lnTo>
                    <a:pt x="10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21" y="251"/>
                  </a:lnTo>
                  <a:lnTo>
                    <a:pt x="31" y="261"/>
                  </a:lnTo>
                  <a:lnTo>
                    <a:pt x="31" y="251"/>
                  </a:lnTo>
                  <a:lnTo>
                    <a:pt x="21" y="251"/>
                  </a:lnTo>
                  <a:lnTo>
                    <a:pt x="10" y="251"/>
                  </a:lnTo>
                  <a:lnTo>
                    <a:pt x="0" y="251"/>
                  </a:lnTo>
                  <a:lnTo>
                    <a:pt x="0" y="240"/>
                  </a:lnTo>
                  <a:lnTo>
                    <a:pt x="10" y="240"/>
                  </a:lnTo>
                  <a:lnTo>
                    <a:pt x="21" y="240"/>
                  </a:lnTo>
                  <a:lnTo>
                    <a:pt x="10" y="240"/>
                  </a:lnTo>
                  <a:lnTo>
                    <a:pt x="0" y="230"/>
                  </a:lnTo>
                  <a:lnTo>
                    <a:pt x="10" y="230"/>
                  </a:lnTo>
                  <a:lnTo>
                    <a:pt x="21" y="230"/>
                  </a:lnTo>
                  <a:lnTo>
                    <a:pt x="21" y="219"/>
                  </a:lnTo>
                  <a:lnTo>
                    <a:pt x="31" y="219"/>
                  </a:lnTo>
                  <a:lnTo>
                    <a:pt x="31" y="209"/>
                  </a:lnTo>
                  <a:lnTo>
                    <a:pt x="42" y="209"/>
                  </a:lnTo>
                  <a:lnTo>
                    <a:pt x="52" y="199"/>
                  </a:lnTo>
                  <a:lnTo>
                    <a:pt x="63" y="199"/>
                  </a:lnTo>
                  <a:lnTo>
                    <a:pt x="73" y="199"/>
                  </a:lnTo>
                  <a:lnTo>
                    <a:pt x="84" y="199"/>
                  </a:lnTo>
                  <a:lnTo>
                    <a:pt x="94" y="188"/>
                  </a:lnTo>
                  <a:lnTo>
                    <a:pt x="84" y="199"/>
                  </a:lnTo>
                  <a:lnTo>
                    <a:pt x="73" y="188"/>
                  </a:lnTo>
                  <a:lnTo>
                    <a:pt x="84" y="178"/>
                  </a:lnTo>
                  <a:lnTo>
                    <a:pt x="94" y="167"/>
                  </a:lnTo>
                  <a:lnTo>
                    <a:pt x="104" y="157"/>
                  </a:lnTo>
                  <a:lnTo>
                    <a:pt x="115" y="157"/>
                  </a:lnTo>
                  <a:lnTo>
                    <a:pt x="115" y="146"/>
                  </a:lnTo>
                  <a:lnTo>
                    <a:pt x="115" y="136"/>
                  </a:lnTo>
                  <a:lnTo>
                    <a:pt x="125" y="125"/>
                  </a:lnTo>
                  <a:lnTo>
                    <a:pt x="125" y="115"/>
                  </a:lnTo>
                  <a:lnTo>
                    <a:pt x="136" y="115"/>
                  </a:lnTo>
                  <a:lnTo>
                    <a:pt x="146" y="105"/>
                  </a:lnTo>
                  <a:lnTo>
                    <a:pt x="146" y="94"/>
                  </a:lnTo>
                  <a:lnTo>
                    <a:pt x="167" y="94"/>
                  </a:lnTo>
                  <a:lnTo>
                    <a:pt x="157" y="94"/>
                  </a:lnTo>
                  <a:lnTo>
                    <a:pt x="157" y="84"/>
                  </a:lnTo>
                  <a:lnTo>
                    <a:pt x="167" y="84"/>
                  </a:lnTo>
                  <a:lnTo>
                    <a:pt x="178" y="84"/>
                  </a:lnTo>
                  <a:lnTo>
                    <a:pt x="178" y="73"/>
                  </a:lnTo>
                  <a:lnTo>
                    <a:pt x="188" y="73"/>
                  </a:lnTo>
                  <a:lnTo>
                    <a:pt x="178" y="63"/>
                  </a:lnTo>
                  <a:lnTo>
                    <a:pt x="188" y="63"/>
                  </a:lnTo>
                  <a:lnTo>
                    <a:pt x="188" y="52"/>
                  </a:lnTo>
                  <a:lnTo>
                    <a:pt x="199" y="52"/>
                  </a:lnTo>
                  <a:lnTo>
                    <a:pt x="209" y="42"/>
                  </a:lnTo>
                  <a:lnTo>
                    <a:pt x="209" y="52"/>
                  </a:lnTo>
                  <a:lnTo>
                    <a:pt x="209" y="42"/>
                  </a:lnTo>
                  <a:lnTo>
                    <a:pt x="219" y="42"/>
                  </a:lnTo>
                  <a:lnTo>
                    <a:pt x="219" y="31"/>
                  </a:lnTo>
                  <a:lnTo>
                    <a:pt x="230" y="42"/>
                  </a:lnTo>
                  <a:lnTo>
                    <a:pt x="240" y="31"/>
                  </a:lnTo>
                  <a:lnTo>
                    <a:pt x="230" y="42"/>
                  </a:lnTo>
                  <a:lnTo>
                    <a:pt x="240" y="31"/>
                  </a:lnTo>
                  <a:lnTo>
                    <a:pt x="251" y="31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72" y="21"/>
                  </a:lnTo>
                  <a:lnTo>
                    <a:pt x="282" y="31"/>
                  </a:lnTo>
                  <a:lnTo>
                    <a:pt x="282" y="21"/>
                  </a:lnTo>
                  <a:lnTo>
                    <a:pt x="303" y="10"/>
                  </a:lnTo>
                  <a:lnTo>
                    <a:pt x="303" y="0"/>
                  </a:lnTo>
                  <a:lnTo>
                    <a:pt x="313" y="0"/>
                  </a:lnTo>
                  <a:lnTo>
                    <a:pt x="324" y="10"/>
                  </a:lnTo>
                  <a:lnTo>
                    <a:pt x="313" y="21"/>
                  </a:lnTo>
                  <a:lnTo>
                    <a:pt x="313" y="31"/>
                  </a:lnTo>
                  <a:lnTo>
                    <a:pt x="324" y="10"/>
                  </a:lnTo>
                  <a:lnTo>
                    <a:pt x="334" y="0"/>
                  </a:lnTo>
                  <a:lnTo>
                    <a:pt x="334" y="10"/>
                  </a:lnTo>
                  <a:lnTo>
                    <a:pt x="345" y="1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5" y="10"/>
                  </a:lnTo>
                  <a:lnTo>
                    <a:pt x="366" y="10"/>
                  </a:lnTo>
                  <a:lnTo>
                    <a:pt x="376" y="10"/>
                  </a:lnTo>
                  <a:lnTo>
                    <a:pt x="387" y="10"/>
                  </a:lnTo>
                  <a:lnTo>
                    <a:pt x="397" y="10"/>
                  </a:lnTo>
                  <a:lnTo>
                    <a:pt x="397" y="21"/>
                  </a:lnTo>
                  <a:lnTo>
                    <a:pt x="376" y="21"/>
                  </a:lnTo>
                  <a:lnTo>
                    <a:pt x="366" y="21"/>
                  </a:lnTo>
                  <a:lnTo>
                    <a:pt x="387" y="31"/>
                  </a:lnTo>
                  <a:lnTo>
                    <a:pt x="387" y="42"/>
                  </a:lnTo>
                  <a:lnTo>
                    <a:pt x="387" y="31"/>
                  </a:lnTo>
                  <a:lnTo>
                    <a:pt x="397" y="31"/>
                  </a:lnTo>
                  <a:lnTo>
                    <a:pt x="397" y="42"/>
                  </a:lnTo>
                  <a:lnTo>
                    <a:pt x="387" y="42"/>
                  </a:lnTo>
                  <a:lnTo>
                    <a:pt x="387" y="52"/>
                  </a:lnTo>
                  <a:lnTo>
                    <a:pt x="376" y="52"/>
                  </a:lnTo>
                  <a:lnTo>
                    <a:pt x="366" y="52"/>
                  </a:lnTo>
                  <a:lnTo>
                    <a:pt x="376" y="42"/>
                  </a:lnTo>
                  <a:lnTo>
                    <a:pt x="376" y="31"/>
                  </a:lnTo>
                  <a:lnTo>
                    <a:pt x="366" y="31"/>
                  </a:lnTo>
                  <a:lnTo>
                    <a:pt x="355" y="31"/>
                  </a:lnTo>
                  <a:lnTo>
                    <a:pt x="334" y="31"/>
                  </a:lnTo>
                  <a:lnTo>
                    <a:pt x="324" y="42"/>
                  </a:lnTo>
                  <a:lnTo>
                    <a:pt x="324" y="52"/>
                  </a:lnTo>
                  <a:lnTo>
                    <a:pt x="313" y="63"/>
                  </a:lnTo>
                  <a:lnTo>
                    <a:pt x="293" y="63"/>
                  </a:lnTo>
                  <a:lnTo>
                    <a:pt x="282" y="63"/>
                  </a:lnTo>
                  <a:lnTo>
                    <a:pt x="272" y="63"/>
                  </a:lnTo>
                  <a:lnTo>
                    <a:pt x="251" y="52"/>
                  </a:lnTo>
                  <a:lnTo>
                    <a:pt x="240" y="52"/>
                  </a:lnTo>
                  <a:lnTo>
                    <a:pt x="230" y="52"/>
                  </a:lnTo>
                  <a:lnTo>
                    <a:pt x="230" y="63"/>
                  </a:lnTo>
                  <a:lnTo>
                    <a:pt x="230" y="73"/>
                  </a:lnTo>
                  <a:lnTo>
                    <a:pt x="209" y="73"/>
                  </a:lnTo>
                  <a:lnTo>
                    <a:pt x="199" y="73"/>
                  </a:lnTo>
                  <a:lnTo>
                    <a:pt x="199" y="84"/>
                  </a:lnTo>
                  <a:lnTo>
                    <a:pt x="178" y="84"/>
                  </a:lnTo>
                  <a:lnTo>
                    <a:pt x="178" y="94"/>
                  </a:lnTo>
                  <a:lnTo>
                    <a:pt x="178" y="105"/>
                  </a:lnTo>
                  <a:lnTo>
                    <a:pt x="157" y="125"/>
                  </a:lnTo>
                  <a:lnTo>
                    <a:pt x="146" y="136"/>
                  </a:lnTo>
                  <a:lnTo>
                    <a:pt x="136" y="167"/>
                  </a:lnTo>
                  <a:lnTo>
                    <a:pt x="136" y="178"/>
                  </a:lnTo>
                  <a:lnTo>
                    <a:pt x="125" y="188"/>
                  </a:lnTo>
                  <a:lnTo>
                    <a:pt x="104" y="199"/>
                  </a:lnTo>
                  <a:lnTo>
                    <a:pt x="115" y="209"/>
                  </a:lnTo>
                  <a:lnTo>
                    <a:pt x="104" y="209"/>
                  </a:lnTo>
                  <a:lnTo>
                    <a:pt x="104" y="219"/>
                  </a:lnTo>
                  <a:lnTo>
                    <a:pt x="104" y="230"/>
                  </a:lnTo>
                  <a:lnTo>
                    <a:pt x="115" y="251"/>
                  </a:lnTo>
                  <a:lnTo>
                    <a:pt x="115" y="261"/>
                  </a:lnTo>
                  <a:lnTo>
                    <a:pt x="115" y="282"/>
                  </a:lnTo>
                  <a:lnTo>
                    <a:pt x="104" y="293"/>
                  </a:lnTo>
                  <a:lnTo>
                    <a:pt x="94" y="303"/>
                  </a:lnTo>
                  <a:lnTo>
                    <a:pt x="84" y="303"/>
                  </a:lnTo>
                  <a:lnTo>
                    <a:pt x="84" y="282"/>
                  </a:lnTo>
                  <a:lnTo>
                    <a:pt x="84" y="293"/>
                  </a:lnTo>
                  <a:lnTo>
                    <a:pt x="73" y="303"/>
                  </a:lnTo>
                  <a:lnTo>
                    <a:pt x="63" y="314"/>
                  </a:lnTo>
                  <a:lnTo>
                    <a:pt x="42" y="324"/>
                  </a:lnTo>
                  <a:lnTo>
                    <a:pt x="21" y="324"/>
                  </a:lnTo>
                  <a:lnTo>
                    <a:pt x="10" y="314"/>
                  </a:lnTo>
                  <a:lnTo>
                    <a:pt x="10" y="303"/>
                  </a:lnTo>
                  <a:lnTo>
                    <a:pt x="21" y="303"/>
                  </a:lnTo>
                  <a:lnTo>
                    <a:pt x="21" y="293"/>
                  </a:lnTo>
                  <a:lnTo>
                    <a:pt x="0" y="293"/>
                  </a:lnTo>
                  <a:lnTo>
                    <a:pt x="10" y="293"/>
                  </a:lnTo>
                  <a:lnTo>
                    <a:pt x="21" y="282"/>
                  </a:lnTo>
                  <a:lnTo>
                    <a:pt x="10" y="282"/>
                  </a:lnTo>
                  <a:lnTo>
                    <a:pt x="21" y="272"/>
                  </a:lnTo>
                  <a:lnTo>
                    <a:pt x="0" y="2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" name="Freeform 1560"/>
            <p:cNvSpPr>
              <a:spLocks/>
            </p:cNvSpPr>
            <p:nvPr/>
          </p:nvSpPr>
          <p:spPr bwMode="auto">
            <a:xfrm>
              <a:off x="2473915" y="3340048"/>
              <a:ext cx="7216" cy="10864"/>
            </a:xfrm>
            <a:custGeom>
              <a:avLst/>
              <a:gdLst>
                <a:gd name="T0" fmla="*/ 5 w 11"/>
                <a:gd name="T1" fmla="*/ 6 h 13"/>
                <a:gd name="T2" fmla="*/ 0 w 11"/>
                <a:gd name="T3" fmla="*/ 6 h 13"/>
                <a:gd name="T4" fmla="*/ 5 w 11"/>
                <a:gd name="T5" fmla="*/ 0 h 13"/>
                <a:gd name="T6" fmla="*/ 5 w 11"/>
                <a:gd name="T7" fmla="*/ 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10" y="1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4" name="Freeform 1561"/>
            <p:cNvSpPr>
              <a:spLocks/>
            </p:cNvSpPr>
            <p:nvPr/>
          </p:nvSpPr>
          <p:spPr bwMode="auto">
            <a:xfrm>
              <a:off x="2473915" y="3350912"/>
              <a:ext cx="24534" cy="9506"/>
            </a:xfrm>
            <a:custGeom>
              <a:avLst/>
              <a:gdLst>
                <a:gd name="T0" fmla="*/ 10 w 33"/>
                <a:gd name="T1" fmla="*/ 0 h 11"/>
                <a:gd name="T2" fmla="*/ 16 w 33"/>
                <a:gd name="T3" fmla="*/ 0 h 11"/>
                <a:gd name="T4" fmla="*/ 10 w 33"/>
                <a:gd name="T5" fmla="*/ 6 h 11"/>
                <a:gd name="T6" fmla="*/ 5 w 33"/>
                <a:gd name="T7" fmla="*/ 6 h 11"/>
                <a:gd name="T8" fmla="*/ 0 w 33"/>
                <a:gd name="T9" fmla="*/ 6 h 11"/>
                <a:gd name="T10" fmla="*/ 5 w 33"/>
                <a:gd name="T11" fmla="*/ 6 h 11"/>
                <a:gd name="T12" fmla="*/ 5 w 33"/>
                <a:gd name="T13" fmla="*/ 0 h 11"/>
                <a:gd name="T14" fmla="*/ 10 w 3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1"/>
                <a:gd name="T26" fmla="*/ 33 w 3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1">
                  <a:moveTo>
                    <a:pt x="21" y="0"/>
                  </a:moveTo>
                  <a:lnTo>
                    <a:pt x="32" y="0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Freeform 1562"/>
            <p:cNvSpPr>
              <a:spLocks/>
            </p:cNvSpPr>
            <p:nvPr/>
          </p:nvSpPr>
          <p:spPr bwMode="auto">
            <a:xfrm>
              <a:off x="2507109" y="3333259"/>
              <a:ext cx="8659" cy="6790"/>
            </a:xfrm>
            <a:custGeom>
              <a:avLst/>
              <a:gdLst>
                <a:gd name="T0" fmla="*/ 6 w 12"/>
                <a:gd name="T1" fmla="*/ 5 h 10"/>
                <a:gd name="T2" fmla="*/ 0 w 12"/>
                <a:gd name="T3" fmla="*/ 5 h 10"/>
                <a:gd name="T4" fmla="*/ 0 w 12"/>
                <a:gd name="T5" fmla="*/ 0 h 10"/>
                <a:gd name="T6" fmla="*/ 6 w 12"/>
                <a:gd name="T7" fmla="*/ 0 h 10"/>
                <a:gd name="T8" fmla="*/ 6 w 1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"/>
                <a:gd name="T17" fmla="*/ 12 w 1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">
                  <a:moveTo>
                    <a:pt x="11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6" name="Freeform 1563"/>
            <p:cNvSpPr>
              <a:spLocks/>
            </p:cNvSpPr>
            <p:nvPr/>
          </p:nvSpPr>
          <p:spPr bwMode="auto">
            <a:xfrm>
              <a:off x="2473915" y="3365851"/>
              <a:ext cx="7216" cy="12222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7 h 13"/>
                <a:gd name="T4" fmla="*/ 5 w 11"/>
                <a:gd name="T5" fmla="*/ 0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10" y="0"/>
                  </a:move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7" name="Freeform 1564"/>
            <p:cNvSpPr>
              <a:spLocks/>
            </p:cNvSpPr>
            <p:nvPr/>
          </p:nvSpPr>
          <p:spPr bwMode="auto">
            <a:xfrm>
              <a:off x="2524428" y="3325111"/>
              <a:ext cx="10103" cy="9506"/>
            </a:xfrm>
            <a:custGeom>
              <a:avLst/>
              <a:gdLst>
                <a:gd name="T0" fmla="*/ 0 w 11"/>
                <a:gd name="T1" fmla="*/ 6 h 11"/>
                <a:gd name="T2" fmla="*/ 5 w 11"/>
                <a:gd name="T3" fmla="*/ 0 h 11"/>
                <a:gd name="T4" fmla="*/ 0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8" name="Freeform 1565"/>
            <p:cNvSpPr>
              <a:spLocks/>
            </p:cNvSpPr>
            <p:nvPr/>
          </p:nvSpPr>
          <p:spPr bwMode="auto">
            <a:xfrm>
              <a:off x="2524428" y="3325111"/>
              <a:ext cx="10103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9" name="Freeform 1566"/>
            <p:cNvSpPr>
              <a:spLocks/>
            </p:cNvSpPr>
            <p:nvPr/>
          </p:nvSpPr>
          <p:spPr bwMode="auto">
            <a:xfrm>
              <a:off x="2566282" y="3307456"/>
              <a:ext cx="17319" cy="2716"/>
            </a:xfrm>
            <a:custGeom>
              <a:avLst/>
              <a:gdLst>
                <a:gd name="T0" fmla="*/ 6 w 22"/>
                <a:gd name="T1" fmla="*/ 0 h 1"/>
                <a:gd name="T2" fmla="*/ 11 w 22"/>
                <a:gd name="T3" fmla="*/ 0 h 1"/>
                <a:gd name="T4" fmla="*/ 6 w 22"/>
                <a:gd name="T5" fmla="*/ 0 h 1"/>
                <a:gd name="T6" fmla="*/ 0 w 22"/>
                <a:gd name="T7" fmla="*/ 0 h 1"/>
                <a:gd name="T8" fmla="*/ 6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11" y="0"/>
                  </a:move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0" name="Freeform 1567"/>
            <p:cNvSpPr>
              <a:spLocks/>
            </p:cNvSpPr>
            <p:nvPr/>
          </p:nvSpPr>
          <p:spPr bwMode="auto">
            <a:xfrm>
              <a:off x="2583600" y="3307456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Freeform 1568"/>
            <p:cNvSpPr>
              <a:spLocks/>
            </p:cNvSpPr>
            <p:nvPr/>
          </p:nvSpPr>
          <p:spPr bwMode="auto">
            <a:xfrm>
              <a:off x="2541746" y="3316963"/>
              <a:ext cx="0" cy="8148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" name="Freeform 1569"/>
            <p:cNvSpPr>
              <a:spLocks/>
            </p:cNvSpPr>
            <p:nvPr/>
          </p:nvSpPr>
          <p:spPr bwMode="auto">
            <a:xfrm>
              <a:off x="2463812" y="3617080"/>
              <a:ext cx="127004" cy="92344"/>
            </a:xfrm>
            <a:custGeom>
              <a:avLst/>
              <a:gdLst>
                <a:gd name="T0" fmla="*/ 5 w 158"/>
                <a:gd name="T1" fmla="*/ 12 h 116"/>
                <a:gd name="T2" fmla="*/ 16 w 158"/>
                <a:gd name="T3" fmla="*/ 6 h 116"/>
                <a:gd name="T4" fmla="*/ 26 w 158"/>
                <a:gd name="T5" fmla="*/ 0 h 116"/>
                <a:gd name="T6" fmla="*/ 37 w 158"/>
                <a:gd name="T7" fmla="*/ 0 h 116"/>
                <a:gd name="T8" fmla="*/ 37 w 158"/>
                <a:gd name="T9" fmla="*/ 6 h 116"/>
                <a:gd name="T10" fmla="*/ 48 w 158"/>
                <a:gd name="T11" fmla="*/ 6 h 116"/>
                <a:gd name="T12" fmla="*/ 58 w 158"/>
                <a:gd name="T13" fmla="*/ 6 h 116"/>
                <a:gd name="T14" fmla="*/ 69 w 158"/>
                <a:gd name="T15" fmla="*/ 6 h 116"/>
                <a:gd name="T16" fmla="*/ 74 w 158"/>
                <a:gd name="T17" fmla="*/ 12 h 116"/>
                <a:gd name="T18" fmla="*/ 79 w 158"/>
                <a:gd name="T19" fmla="*/ 25 h 116"/>
                <a:gd name="T20" fmla="*/ 74 w 158"/>
                <a:gd name="T21" fmla="*/ 30 h 116"/>
                <a:gd name="T22" fmla="*/ 74 w 158"/>
                <a:gd name="T23" fmla="*/ 43 h 116"/>
                <a:gd name="T24" fmla="*/ 79 w 158"/>
                <a:gd name="T25" fmla="*/ 49 h 116"/>
                <a:gd name="T26" fmla="*/ 74 w 158"/>
                <a:gd name="T27" fmla="*/ 55 h 116"/>
                <a:gd name="T28" fmla="*/ 69 w 158"/>
                <a:gd name="T29" fmla="*/ 67 h 116"/>
                <a:gd name="T30" fmla="*/ 58 w 158"/>
                <a:gd name="T31" fmla="*/ 67 h 116"/>
                <a:gd name="T32" fmla="*/ 53 w 158"/>
                <a:gd name="T33" fmla="*/ 67 h 116"/>
                <a:gd name="T34" fmla="*/ 48 w 158"/>
                <a:gd name="T35" fmla="*/ 62 h 116"/>
                <a:gd name="T36" fmla="*/ 37 w 158"/>
                <a:gd name="T37" fmla="*/ 62 h 116"/>
                <a:gd name="T38" fmla="*/ 32 w 158"/>
                <a:gd name="T39" fmla="*/ 55 h 116"/>
                <a:gd name="T40" fmla="*/ 26 w 158"/>
                <a:gd name="T41" fmla="*/ 55 h 116"/>
                <a:gd name="T42" fmla="*/ 21 w 158"/>
                <a:gd name="T43" fmla="*/ 55 h 116"/>
                <a:gd name="T44" fmla="*/ 16 w 158"/>
                <a:gd name="T45" fmla="*/ 49 h 116"/>
                <a:gd name="T46" fmla="*/ 11 w 158"/>
                <a:gd name="T47" fmla="*/ 49 h 116"/>
                <a:gd name="T48" fmla="*/ 5 w 158"/>
                <a:gd name="T49" fmla="*/ 49 h 116"/>
                <a:gd name="T50" fmla="*/ 5 w 158"/>
                <a:gd name="T51" fmla="*/ 37 h 116"/>
                <a:gd name="T52" fmla="*/ 5 w 158"/>
                <a:gd name="T53" fmla="*/ 25 h 116"/>
                <a:gd name="T54" fmla="*/ 0 w 158"/>
                <a:gd name="T55" fmla="*/ 18 h 116"/>
                <a:gd name="T56" fmla="*/ 5 w 158"/>
                <a:gd name="T57" fmla="*/ 18 h 116"/>
                <a:gd name="T58" fmla="*/ 0 w 158"/>
                <a:gd name="T59" fmla="*/ 12 h 116"/>
                <a:gd name="T60" fmla="*/ 5 w 158"/>
                <a:gd name="T61" fmla="*/ 12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8"/>
                <a:gd name="T94" fmla="*/ 0 h 116"/>
                <a:gd name="T95" fmla="*/ 158 w 158"/>
                <a:gd name="T96" fmla="*/ 116 h 1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8" h="116">
                  <a:moveTo>
                    <a:pt x="10" y="21"/>
                  </a:moveTo>
                  <a:lnTo>
                    <a:pt x="31" y="10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115" y="10"/>
                  </a:lnTo>
                  <a:lnTo>
                    <a:pt x="136" y="10"/>
                  </a:lnTo>
                  <a:lnTo>
                    <a:pt x="147" y="21"/>
                  </a:lnTo>
                  <a:lnTo>
                    <a:pt x="157" y="42"/>
                  </a:lnTo>
                  <a:lnTo>
                    <a:pt x="147" y="52"/>
                  </a:lnTo>
                  <a:lnTo>
                    <a:pt x="147" y="73"/>
                  </a:lnTo>
                  <a:lnTo>
                    <a:pt x="157" y="84"/>
                  </a:lnTo>
                  <a:lnTo>
                    <a:pt x="147" y="94"/>
                  </a:lnTo>
                  <a:lnTo>
                    <a:pt x="136" y="115"/>
                  </a:lnTo>
                  <a:lnTo>
                    <a:pt x="115" y="115"/>
                  </a:lnTo>
                  <a:lnTo>
                    <a:pt x="105" y="115"/>
                  </a:lnTo>
                  <a:lnTo>
                    <a:pt x="94" y="105"/>
                  </a:lnTo>
                  <a:lnTo>
                    <a:pt x="73" y="105"/>
                  </a:lnTo>
                  <a:lnTo>
                    <a:pt x="63" y="94"/>
                  </a:lnTo>
                  <a:lnTo>
                    <a:pt x="52" y="94"/>
                  </a:lnTo>
                  <a:lnTo>
                    <a:pt x="42" y="94"/>
                  </a:lnTo>
                  <a:lnTo>
                    <a:pt x="31" y="84"/>
                  </a:lnTo>
                  <a:lnTo>
                    <a:pt x="21" y="84"/>
                  </a:lnTo>
                  <a:lnTo>
                    <a:pt x="10" y="84"/>
                  </a:lnTo>
                  <a:lnTo>
                    <a:pt x="10" y="63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" name="Freeform 1570"/>
            <p:cNvSpPr>
              <a:spLocks/>
            </p:cNvSpPr>
            <p:nvPr/>
          </p:nvSpPr>
          <p:spPr bwMode="auto">
            <a:xfrm>
              <a:off x="2169394" y="3818064"/>
              <a:ext cx="41854" cy="74690"/>
            </a:xfrm>
            <a:custGeom>
              <a:avLst/>
              <a:gdLst>
                <a:gd name="T0" fmla="*/ 5 w 53"/>
                <a:gd name="T1" fmla="*/ 6 h 95"/>
                <a:gd name="T2" fmla="*/ 11 w 53"/>
                <a:gd name="T3" fmla="*/ 0 h 95"/>
                <a:gd name="T4" fmla="*/ 21 w 53"/>
                <a:gd name="T5" fmla="*/ 0 h 95"/>
                <a:gd name="T6" fmla="*/ 26 w 53"/>
                <a:gd name="T7" fmla="*/ 6 h 95"/>
                <a:gd name="T8" fmla="*/ 21 w 53"/>
                <a:gd name="T9" fmla="*/ 18 h 95"/>
                <a:gd name="T10" fmla="*/ 21 w 53"/>
                <a:gd name="T11" fmla="*/ 24 h 95"/>
                <a:gd name="T12" fmla="*/ 21 w 53"/>
                <a:gd name="T13" fmla="*/ 30 h 95"/>
                <a:gd name="T14" fmla="*/ 21 w 53"/>
                <a:gd name="T15" fmla="*/ 36 h 95"/>
                <a:gd name="T16" fmla="*/ 21 w 53"/>
                <a:gd name="T17" fmla="*/ 42 h 95"/>
                <a:gd name="T18" fmla="*/ 21 w 53"/>
                <a:gd name="T19" fmla="*/ 54 h 95"/>
                <a:gd name="T20" fmla="*/ 16 w 53"/>
                <a:gd name="T21" fmla="*/ 54 h 95"/>
                <a:gd name="T22" fmla="*/ 5 w 53"/>
                <a:gd name="T23" fmla="*/ 54 h 95"/>
                <a:gd name="T24" fmla="*/ 5 w 53"/>
                <a:gd name="T25" fmla="*/ 49 h 95"/>
                <a:gd name="T26" fmla="*/ 11 w 53"/>
                <a:gd name="T27" fmla="*/ 36 h 95"/>
                <a:gd name="T28" fmla="*/ 0 w 53"/>
                <a:gd name="T29" fmla="*/ 36 h 95"/>
                <a:gd name="T30" fmla="*/ 5 w 53"/>
                <a:gd name="T31" fmla="*/ 24 h 95"/>
                <a:gd name="T32" fmla="*/ 11 w 53"/>
                <a:gd name="T33" fmla="*/ 12 h 95"/>
                <a:gd name="T34" fmla="*/ 5 w 53"/>
                <a:gd name="T35" fmla="*/ 6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95"/>
                <a:gd name="T56" fmla="*/ 53 w 5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95">
                  <a:moveTo>
                    <a:pt x="10" y="10"/>
                  </a:moveTo>
                  <a:lnTo>
                    <a:pt x="21" y="0"/>
                  </a:lnTo>
                  <a:lnTo>
                    <a:pt x="42" y="0"/>
                  </a:lnTo>
                  <a:lnTo>
                    <a:pt x="52" y="10"/>
                  </a:lnTo>
                  <a:lnTo>
                    <a:pt x="42" y="31"/>
                  </a:lnTo>
                  <a:lnTo>
                    <a:pt x="42" y="42"/>
                  </a:lnTo>
                  <a:lnTo>
                    <a:pt x="42" y="52"/>
                  </a:lnTo>
                  <a:lnTo>
                    <a:pt x="42" y="63"/>
                  </a:lnTo>
                  <a:lnTo>
                    <a:pt x="42" y="73"/>
                  </a:lnTo>
                  <a:lnTo>
                    <a:pt x="42" y="94"/>
                  </a:lnTo>
                  <a:lnTo>
                    <a:pt x="31" y="94"/>
                  </a:lnTo>
                  <a:lnTo>
                    <a:pt x="10" y="94"/>
                  </a:lnTo>
                  <a:lnTo>
                    <a:pt x="10" y="84"/>
                  </a:lnTo>
                  <a:lnTo>
                    <a:pt x="21" y="63"/>
                  </a:lnTo>
                  <a:lnTo>
                    <a:pt x="0" y="63"/>
                  </a:lnTo>
                  <a:lnTo>
                    <a:pt x="10" y="42"/>
                  </a:lnTo>
                  <a:lnTo>
                    <a:pt x="21" y="21"/>
                  </a:lnTo>
                  <a:lnTo>
                    <a:pt x="1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" name="Freeform 1571"/>
            <p:cNvSpPr>
              <a:spLocks/>
            </p:cNvSpPr>
            <p:nvPr/>
          </p:nvSpPr>
          <p:spPr bwMode="auto">
            <a:xfrm>
              <a:off x="2541746" y="3725720"/>
              <a:ext cx="127004" cy="66542"/>
            </a:xfrm>
            <a:custGeom>
              <a:avLst/>
              <a:gdLst>
                <a:gd name="T0" fmla="*/ 11 w 158"/>
                <a:gd name="T1" fmla="*/ 18 h 84"/>
                <a:gd name="T2" fmla="*/ 16 w 158"/>
                <a:gd name="T3" fmla="*/ 12 h 84"/>
                <a:gd name="T4" fmla="*/ 21 w 158"/>
                <a:gd name="T5" fmla="*/ 6 h 84"/>
                <a:gd name="T6" fmla="*/ 21 w 158"/>
                <a:gd name="T7" fmla="*/ 0 h 84"/>
                <a:gd name="T8" fmla="*/ 37 w 158"/>
                <a:gd name="T9" fmla="*/ 0 h 84"/>
                <a:gd name="T10" fmla="*/ 48 w 158"/>
                <a:gd name="T11" fmla="*/ 0 h 84"/>
                <a:gd name="T12" fmla="*/ 58 w 158"/>
                <a:gd name="T13" fmla="*/ 0 h 84"/>
                <a:gd name="T14" fmla="*/ 64 w 158"/>
                <a:gd name="T15" fmla="*/ 12 h 84"/>
                <a:gd name="T16" fmla="*/ 64 w 158"/>
                <a:gd name="T17" fmla="*/ 30 h 84"/>
                <a:gd name="T18" fmla="*/ 69 w 158"/>
                <a:gd name="T19" fmla="*/ 30 h 84"/>
                <a:gd name="T20" fmla="*/ 74 w 158"/>
                <a:gd name="T21" fmla="*/ 30 h 84"/>
                <a:gd name="T22" fmla="*/ 79 w 158"/>
                <a:gd name="T23" fmla="*/ 30 h 84"/>
                <a:gd name="T24" fmla="*/ 74 w 158"/>
                <a:gd name="T25" fmla="*/ 36 h 84"/>
                <a:gd name="T26" fmla="*/ 69 w 158"/>
                <a:gd name="T27" fmla="*/ 43 h 84"/>
                <a:gd name="T28" fmla="*/ 69 w 158"/>
                <a:gd name="T29" fmla="*/ 48 h 84"/>
                <a:gd name="T30" fmla="*/ 58 w 158"/>
                <a:gd name="T31" fmla="*/ 48 h 84"/>
                <a:gd name="T32" fmla="*/ 48 w 158"/>
                <a:gd name="T33" fmla="*/ 48 h 84"/>
                <a:gd name="T34" fmla="*/ 26 w 158"/>
                <a:gd name="T35" fmla="*/ 48 h 84"/>
                <a:gd name="T36" fmla="*/ 21 w 158"/>
                <a:gd name="T37" fmla="*/ 43 h 84"/>
                <a:gd name="T38" fmla="*/ 11 w 158"/>
                <a:gd name="T39" fmla="*/ 36 h 84"/>
                <a:gd name="T40" fmla="*/ 5 w 158"/>
                <a:gd name="T41" fmla="*/ 25 h 84"/>
                <a:gd name="T42" fmla="*/ 0 w 158"/>
                <a:gd name="T43" fmla="*/ 25 h 84"/>
                <a:gd name="T44" fmla="*/ 11 w 158"/>
                <a:gd name="T45" fmla="*/ 1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84"/>
                <a:gd name="T71" fmla="*/ 158 w 158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84">
                  <a:moveTo>
                    <a:pt x="21" y="31"/>
                  </a:moveTo>
                  <a:lnTo>
                    <a:pt x="31" y="21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73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26" y="21"/>
                  </a:lnTo>
                  <a:lnTo>
                    <a:pt x="126" y="52"/>
                  </a:lnTo>
                  <a:lnTo>
                    <a:pt x="136" y="52"/>
                  </a:lnTo>
                  <a:lnTo>
                    <a:pt x="147" y="52"/>
                  </a:lnTo>
                  <a:lnTo>
                    <a:pt x="157" y="52"/>
                  </a:lnTo>
                  <a:lnTo>
                    <a:pt x="147" y="62"/>
                  </a:lnTo>
                  <a:lnTo>
                    <a:pt x="136" y="73"/>
                  </a:lnTo>
                  <a:lnTo>
                    <a:pt x="136" y="83"/>
                  </a:lnTo>
                  <a:lnTo>
                    <a:pt x="115" y="83"/>
                  </a:lnTo>
                  <a:lnTo>
                    <a:pt x="94" y="83"/>
                  </a:lnTo>
                  <a:lnTo>
                    <a:pt x="52" y="83"/>
                  </a:lnTo>
                  <a:lnTo>
                    <a:pt x="42" y="73"/>
                  </a:lnTo>
                  <a:lnTo>
                    <a:pt x="21" y="62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21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Freeform 1572"/>
            <p:cNvSpPr>
              <a:spLocks/>
            </p:cNvSpPr>
            <p:nvPr/>
          </p:nvSpPr>
          <p:spPr bwMode="auto">
            <a:xfrm>
              <a:off x="2176610" y="3800411"/>
              <a:ext cx="144323" cy="101850"/>
            </a:xfrm>
            <a:custGeom>
              <a:avLst/>
              <a:gdLst>
                <a:gd name="T0" fmla="*/ 85 w 178"/>
                <a:gd name="T1" fmla="*/ 11 h 127"/>
                <a:gd name="T2" fmla="*/ 90 w 178"/>
                <a:gd name="T3" fmla="*/ 11 h 127"/>
                <a:gd name="T4" fmla="*/ 90 w 178"/>
                <a:gd name="T5" fmla="*/ 17 h 127"/>
                <a:gd name="T6" fmla="*/ 76 w 178"/>
                <a:gd name="T7" fmla="*/ 28 h 127"/>
                <a:gd name="T8" fmla="*/ 65 w 178"/>
                <a:gd name="T9" fmla="*/ 40 h 127"/>
                <a:gd name="T10" fmla="*/ 65 w 178"/>
                <a:gd name="T11" fmla="*/ 46 h 127"/>
                <a:gd name="T12" fmla="*/ 65 w 178"/>
                <a:gd name="T13" fmla="*/ 51 h 127"/>
                <a:gd name="T14" fmla="*/ 60 w 178"/>
                <a:gd name="T15" fmla="*/ 57 h 127"/>
                <a:gd name="T16" fmla="*/ 55 w 178"/>
                <a:gd name="T17" fmla="*/ 63 h 127"/>
                <a:gd name="T18" fmla="*/ 40 w 178"/>
                <a:gd name="T19" fmla="*/ 63 h 127"/>
                <a:gd name="T20" fmla="*/ 30 w 178"/>
                <a:gd name="T21" fmla="*/ 69 h 127"/>
                <a:gd name="T22" fmla="*/ 25 w 178"/>
                <a:gd name="T23" fmla="*/ 74 h 127"/>
                <a:gd name="T24" fmla="*/ 20 w 178"/>
                <a:gd name="T25" fmla="*/ 63 h 127"/>
                <a:gd name="T26" fmla="*/ 15 w 178"/>
                <a:gd name="T27" fmla="*/ 63 h 127"/>
                <a:gd name="T28" fmla="*/ 15 w 178"/>
                <a:gd name="T29" fmla="*/ 51 h 127"/>
                <a:gd name="T30" fmla="*/ 15 w 178"/>
                <a:gd name="T31" fmla="*/ 46 h 127"/>
                <a:gd name="T32" fmla="*/ 15 w 178"/>
                <a:gd name="T33" fmla="*/ 40 h 127"/>
                <a:gd name="T34" fmla="*/ 15 w 178"/>
                <a:gd name="T35" fmla="*/ 34 h 127"/>
                <a:gd name="T36" fmla="*/ 15 w 178"/>
                <a:gd name="T37" fmla="*/ 28 h 127"/>
                <a:gd name="T38" fmla="*/ 20 w 178"/>
                <a:gd name="T39" fmla="*/ 17 h 127"/>
                <a:gd name="T40" fmla="*/ 15 w 178"/>
                <a:gd name="T41" fmla="*/ 11 h 127"/>
                <a:gd name="T42" fmla="*/ 5 w 178"/>
                <a:gd name="T43" fmla="*/ 11 h 127"/>
                <a:gd name="T44" fmla="*/ 0 w 178"/>
                <a:gd name="T45" fmla="*/ 17 h 127"/>
                <a:gd name="T46" fmla="*/ 5 w 178"/>
                <a:gd name="T47" fmla="*/ 11 h 127"/>
                <a:gd name="T48" fmla="*/ 0 w 178"/>
                <a:gd name="T49" fmla="*/ 6 h 127"/>
                <a:gd name="T50" fmla="*/ 5 w 178"/>
                <a:gd name="T51" fmla="*/ 0 h 127"/>
                <a:gd name="T52" fmla="*/ 15 w 178"/>
                <a:gd name="T53" fmla="*/ 0 h 127"/>
                <a:gd name="T54" fmla="*/ 30 w 178"/>
                <a:gd name="T55" fmla="*/ 0 h 127"/>
                <a:gd name="T56" fmla="*/ 46 w 178"/>
                <a:gd name="T57" fmla="*/ 0 h 127"/>
                <a:gd name="T58" fmla="*/ 55 w 178"/>
                <a:gd name="T59" fmla="*/ 0 h 127"/>
                <a:gd name="T60" fmla="*/ 60 w 178"/>
                <a:gd name="T61" fmla="*/ 6 h 127"/>
                <a:gd name="T62" fmla="*/ 71 w 178"/>
                <a:gd name="T63" fmla="*/ 6 h 127"/>
                <a:gd name="T64" fmla="*/ 76 w 178"/>
                <a:gd name="T65" fmla="*/ 6 h 127"/>
                <a:gd name="T66" fmla="*/ 80 w 178"/>
                <a:gd name="T67" fmla="*/ 6 h 127"/>
                <a:gd name="T68" fmla="*/ 80 w 178"/>
                <a:gd name="T69" fmla="*/ 11 h 127"/>
                <a:gd name="T70" fmla="*/ 85 w 178"/>
                <a:gd name="T71" fmla="*/ 11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127"/>
                <a:gd name="T110" fmla="*/ 178 w 178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127">
                  <a:moveTo>
                    <a:pt x="167" y="19"/>
                  </a:moveTo>
                  <a:lnTo>
                    <a:pt x="177" y="19"/>
                  </a:lnTo>
                  <a:lnTo>
                    <a:pt x="177" y="29"/>
                  </a:lnTo>
                  <a:lnTo>
                    <a:pt x="148" y="48"/>
                  </a:lnTo>
                  <a:lnTo>
                    <a:pt x="128" y="68"/>
                  </a:lnTo>
                  <a:lnTo>
                    <a:pt x="128" y="78"/>
                  </a:lnTo>
                  <a:lnTo>
                    <a:pt x="128" y="87"/>
                  </a:lnTo>
                  <a:lnTo>
                    <a:pt x="118" y="97"/>
                  </a:lnTo>
                  <a:lnTo>
                    <a:pt x="108" y="107"/>
                  </a:lnTo>
                  <a:lnTo>
                    <a:pt x="79" y="107"/>
                  </a:lnTo>
                  <a:lnTo>
                    <a:pt x="59" y="116"/>
                  </a:lnTo>
                  <a:lnTo>
                    <a:pt x="49" y="126"/>
                  </a:lnTo>
                  <a:lnTo>
                    <a:pt x="39" y="107"/>
                  </a:lnTo>
                  <a:lnTo>
                    <a:pt x="30" y="107"/>
                  </a:lnTo>
                  <a:lnTo>
                    <a:pt x="30" y="87"/>
                  </a:lnTo>
                  <a:lnTo>
                    <a:pt x="30" y="78"/>
                  </a:lnTo>
                  <a:lnTo>
                    <a:pt x="30" y="68"/>
                  </a:lnTo>
                  <a:lnTo>
                    <a:pt x="30" y="58"/>
                  </a:lnTo>
                  <a:lnTo>
                    <a:pt x="30" y="48"/>
                  </a:lnTo>
                  <a:lnTo>
                    <a:pt x="39" y="29"/>
                  </a:lnTo>
                  <a:lnTo>
                    <a:pt x="30" y="19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08" y="0"/>
                  </a:lnTo>
                  <a:lnTo>
                    <a:pt x="118" y="10"/>
                  </a:lnTo>
                  <a:lnTo>
                    <a:pt x="138" y="10"/>
                  </a:lnTo>
                  <a:lnTo>
                    <a:pt x="148" y="10"/>
                  </a:lnTo>
                  <a:lnTo>
                    <a:pt x="157" y="10"/>
                  </a:lnTo>
                  <a:lnTo>
                    <a:pt x="157" y="19"/>
                  </a:lnTo>
                  <a:lnTo>
                    <a:pt x="167" y="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6" name="Freeform 1573"/>
            <p:cNvSpPr>
              <a:spLocks/>
            </p:cNvSpPr>
            <p:nvPr/>
          </p:nvSpPr>
          <p:spPr bwMode="auto">
            <a:xfrm>
              <a:off x="2303614" y="3858804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Freeform 1574"/>
            <p:cNvSpPr>
              <a:spLocks/>
            </p:cNvSpPr>
            <p:nvPr/>
          </p:nvSpPr>
          <p:spPr bwMode="auto">
            <a:xfrm>
              <a:off x="2328149" y="385201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8" name="Freeform 1575"/>
            <p:cNvSpPr>
              <a:spLocks/>
            </p:cNvSpPr>
            <p:nvPr/>
          </p:nvSpPr>
          <p:spPr bwMode="auto">
            <a:xfrm>
              <a:off x="2345467" y="385201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9" name="Freeform 1576"/>
            <p:cNvSpPr>
              <a:spLocks/>
            </p:cNvSpPr>
            <p:nvPr/>
          </p:nvSpPr>
          <p:spPr bwMode="auto">
            <a:xfrm>
              <a:off x="2176610" y="3800411"/>
              <a:ext cx="151538" cy="109998"/>
            </a:xfrm>
            <a:custGeom>
              <a:avLst/>
              <a:gdLst>
                <a:gd name="T0" fmla="*/ 90 w 189"/>
                <a:gd name="T1" fmla="*/ 12 h 137"/>
                <a:gd name="T2" fmla="*/ 95 w 189"/>
                <a:gd name="T3" fmla="*/ 12 h 137"/>
                <a:gd name="T4" fmla="*/ 95 w 189"/>
                <a:gd name="T5" fmla="*/ 18 h 137"/>
                <a:gd name="T6" fmla="*/ 80 w 189"/>
                <a:gd name="T7" fmla="*/ 31 h 137"/>
                <a:gd name="T8" fmla="*/ 69 w 189"/>
                <a:gd name="T9" fmla="*/ 43 h 137"/>
                <a:gd name="T10" fmla="*/ 69 w 189"/>
                <a:gd name="T11" fmla="*/ 50 h 137"/>
                <a:gd name="T12" fmla="*/ 69 w 189"/>
                <a:gd name="T13" fmla="*/ 56 h 137"/>
                <a:gd name="T14" fmla="*/ 63 w 189"/>
                <a:gd name="T15" fmla="*/ 62 h 137"/>
                <a:gd name="T16" fmla="*/ 58 w 189"/>
                <a:gd name="T17" fmla="*/ 68 h 137"/>
                <a:gd name="T18" fmla="*/ 43 w 189"/>
                <a:gd name="T19" fmla="*/ 68 h 137"/>
                <a:gd name="T20" fmla="*/ 32 w 189"/>
                <a:gd name="T21" fmla="*/ 74 h 137"/>
                <a:gd name="T22" fmla="*/ 26 w 189"/>
                <a:gd name="T23" fmla="*/ 80 h 137"/>
                <a:gd name="T24" fmla="*/ 21 w 189"/>
                <a:gd name="T25" fmla="*/ 68 h 137"/>
                <a:gd name="T26" fmla="*/ 16 w 189"/>
                <a:gd name="T27" fmla="*/ 68 h 137"/>
                <a:gd name="T28" fmla="*/ 16 w 189"/>
                <a:gd name="T29" fmla="*/ 56 h 137"/>
                <a:gd name="T30" fmla="*/ 16 w 189"/>
                <a:gd name="T31" fmla="*/ 50 h 137"/>
                <a:gd name="T32" fmla="*/ 16 w 189"/>
                <a:gd name="T33" fmla="*/ 43 h 137"/>
                <a:gd name="T34" fmla="*/ 16 w 189"/>
                <a:gd name="T35" fmla="*/ 37 h 137"/>
                <a:gd name="T36" fmla="*/ 16 w 189"/>
                <a:gd name="T37" fmla="*/ 31 h 137"/>
                <a:gd name="T38" fmla="*/ 21 w 189"/>
                <a:gd name="T39" fmla="*/ 18 h 137"/>
                <a:gd name="T40" fmla="*/ 16 w 189"/>
                <a:gd name="T41" fmla="*/ 12 h 137"/>
                <a:gd name="T42" fmla="*/ 5 w 189"/>
                <a:gd name="T43" fmla="*/ 12 h 137"/>
                <a:gd name="T44" fmla="*/ 0 w 189"/>
                <a:gd name="T45" fmla="*/ 18 h 137"/>
                <a:gd name="T46" fmla="*/ 5 w 189"/>
                <a:gd name="T47" fmla="*/ 12 h 137"/>
                <a:gd name="T48" fmla="*/ 0 w 189"/>
                <a:gd name="T49" fmla="*/ 6 h 137"/>
                <a:gd name="T50" fmla="*/ 5 w 189"/>
                <a:gd name="T51" fmla="*/ 0 h 137"/>
                <a:gd name="T52" fmla="*/ 16 w 189"/>
                <a:gd name="T53" fmla="*/ 0 h 137"/>
                <a:gd name="T54" fmla="*/ 32 w 189"/>
                <a:gd name="T55" fmla="*/ 0 h 137"/>
                <a:gd name="T56" fmla="*/ 48 w 189"/>
                <a:gd name="T57" fmla="*/ 0 h 137"/>
                <a:gd name="T58" fmla="*/ 58 w 189"/>
                <a:gd name="T59" fmla="*/ 0 h 137"/>
                <a:gd name="T60" fmla="*/ 63 w 189"/>
                <a:gd name="T61" fmla="*/ 6 h 137"/>
                <a:gd name="T62" fmla="*/ 74 w 189"/>
                <a:gd name="T63" fmla="*/ 6 h 137"/>
                <a:gd name="T64" fmla="*/ 80 w 189"/>
                <a:gd name="T65" fmla="*/ 6 h 137"/>
                <a:gd name="T66" fmla="*/ 85 w 189"/>
                <a:gd name="T67" fmla="*/ 6 h 137"/>
                <a:gd name="T68" fmla="*/ 85 w 189"/>
                <a:gd name="T69" fmla="*/ 12 h 137"/>
                <a:gd name="T70" fmla="*/ 90 w 189"/>
                <a:gd name="T71" fmla="*/ 12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137"/>
                <a:gd name="T110" fmla="*/ 189 w 189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137">
                  <a:moveTo>
                    <a:pt x="178" y="21"/>
                  </a:moveTo>
                  <a:lnTo>
                    <a:pt x="188" y="21"/>
                  </a:lnTo>
                  <a:lnTo>
                    <a:pt x="188" y="31"/>
                  </a:lnTo>
                  <a:lnTo>
                    <a:pt x="157" y="52"/>
                  </a:lnTo>
                  <a:lnTo>
                    <a:pt x="136" y="73"/>
                  </a:lnTo>
                  <a:lnTo>
                    <a:pt x="136" y="84"/>
                  </a:lnTo>
                  <a:lnTo>
                    <a:pt x="136" y="94"/>
                  </a:lnTo>
                  <a:lnTo>
                    <a:pt x="125" y="105"/>
                  </a:lnTo>
                  <a:lnTo>
                    <a:pt x="115" y="115"/>
                  </a:lnTo>
                  <a:lnTo>
                    <a:pt x="84" y="115"/>
                  </a:lnTo>
                  <a:lnTo>
                    <a:pt x="63" y="126"/>
                  </a:lnTo>
                  <a:lnTo>
                    <a:pt x="52" y="136"/>
                  </a:lnTo>
                  <a:lnTo>
                    <a:pt x="42" y="115"/>
                  </a:lnTo>
                  <a:lnTo>
                    <a:pt x="31" y="115"/>
                  </a:lnTo>
                  <a:lnTo>
                    <a:pt x="31" y="94"/>
                  </a:lnTo>
                  <a:lnTo>
                    <a:pt x="31" y="84"/>
                  </a:lnTo>
                  <a:lnTo>
                    <a:pt x="31" y="73"/>
                  </a:lnTo>
                  <a:lnTo>
                    <a:pt x="31" y="63"/>
                  </a:lnTo>
                  <a:lnTo>
                    <a:pt x="31" y="52"/>
                  </a:lnTo>
                  <a:lnTo>
                    <a:pt x="42" y="31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25" y="10"/>
                  </a:lnTo>
                  <a:lnTo>
                    <a:pt x="146" y="10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67" y="21"/>
                  </a:lnTo>
                  <a:lnTo>
                    <a:pt x="178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0" name="Freeform 1577"/>
            <p:cNvSpPr>
              <a:spLocks/>
            </p:cNvSpPr>
            <p:nvPr/>
          </p:nvSpPr>
          <p:spPr bwMode="auto">
            <a:xfrm>
              <a:off x="2303614" y="3858804"/>
              <a:ext cx="8659" cy="9506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6 h 12"/>
                <a:gd name="T6" fmla="*/ 0 w 12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11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Freeform 1578"/>
            <p:cNvSpPr>
              <a:spLocks/>
            </p:cNvSpPr>
            <p:nvPr/>
          </p:nvSpPr>
          <p:spPr bwMode="auto">
            <a:xfrm>
              <a:off x="2328149" y="3852015"/>
              <a:ext cx="0" cy="8148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2" name="Freeform 1579"/>
            <p:cNvSpPr>
              <a:spLocks/>
            </p:cNvSpPr>
            <p:nvPr/>
          </p:nvSpPr>
          <p:spPr bwMode="auto">
            <a:xfrm>
              <a:off x="2498449" y="3576340"/>
              <a:ext cx="1444" cy="9506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3 h 13"/>
                <a:gd name="T4" fmla="*/ 0 w 1"/>
                <a:gd name="T5" fmla="*/ 6 h 13"/>
                <a:gd name="T6" fmla="*/ 0 w 1"/>
                <a:gd name="T7" fmla="*/ 3 h 13"/>
                <a:gd name="T8" fmla="*/ 0 w 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3"/>
                <a:gd name="T17" fmla="*/ 1 w 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3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" name="Freeform 1580"/>
            <p:cNvSpPr>
              <a:spLocks/>
            </p:cNvSpPr>
            <p:nvPr/>
          </p:nvSpPr>
          <p:spPr bwMode="auto">
            <a:xfrm>
              <a:off x="2514325" y="3558687"/>
              <a:ext cx="1443" cy="950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3 h 10"/>
                <a:gd name="T4" fmla="*/ 0 w 1"/>
                <a:gd name="T5" fmla="*/ 5 h 10"/>
                <a:gd name="T6" fmla="*/ 0 w 1"/>
                <a:gd name="T7" fmla="*/ 5 h 10"/>
                <a:gd name="T8" fmla="*/ 0 w 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0"/>
                <a:gd name="T17" fmla="*/ 1 w 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0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" name="Freeform 1581"/>
            <p:cNvSpPr>
              <a:spLocks/>
            </p:cNvSpPr>
            <p:nvPr/>
          </p:nvSpPr>
          <p:spPr bwMode="auto">
            <a:xfrm>
              <a:off x="2432061" y="3340048"/>
              <a:ext cx="151539" cy="260736"/>
            </a:xfrm>
            <a:custGeom>
              <a:avLst/>
              <a:gdLst>
                <a:gd name="T0" fmla="*/ 89 w 189"/>
                <a:gd name="T1" fmla="*/ 12 h 326"/>
                <a:gd name="T2" fmla="*/ 89 w 189"/>
                <a:gd name="T3" fmla="*/ 30 h 326"/>
                <a:gd name="T4" fmla="*/ 94 w 189"/>
                <a:gd name="T5" fmla="*/ 42 h 326"/>
                <a:gd name="T6" fmla="*/ 84 w 189"/>
                <a:gd name="T7" fmla="*/ 48 h 326"/>
                <a:gd name="T8" fmla="*/ 74 w 189"/>
                <a:gd name="T9" fmla="*/ 54 h 326"/>
                <a:gd name="T10" fmla="*/ 74 w 189"/>
                <a:gd name="T11" fmla="*/ 66 h 326"/>
                <a:gd name="T12" fmla="*/ 70 w 189"/>
                <a:gd name="T13" fmla="*/ 78 h 326"/>
                <a:gd name="T14" fmla="*/ 60 w 189"/>
                <a:gd name="T15" fmla="*/ 84 h 326"/>
                <a:gd name="T16" fmla="*/ 50 w 189"/>
                <a:gd name="T17" fmla="*/ 90 h 326"/>
                <a:gd name="T18" fmla="*/ 45 w 189"/>
                <a:gd name="T19" fmla="*/ 102 h 326"/>
                <a:gd name="T20" fmla="*/ 45 w 189"/>
                <a:gd name="T21" fmla="*/ 114 h 326"/>
                <a:gd name="T22" fmla="*/ 40 w 189"/>
                <a:gd name="T23" fmla="*/ 125 h 326"/>
                <a:gd name="T24" fmla="*/ 50 w 189"/>
                <a:gd name="T25" fmla="*/ 125 h 326"/>
                <a:gd name="T26" fmla="*/ 55 w 189"/>
                <a:gd name="T27" fmla="*/ 138 h 326"/>
                <a:gd name="T28" fmla="*/ 40 w 189"/>
                <a:gd name="T29" fmla="*/ 138 h 326"/>
                <a:gd name="T30" fmla="*/ 55 w 189"/>
                <a:gd name="T31" fmla="*/ 138 h 326"/>
                <a:gd name="T32" fmla="*/ 45 w 189"/>
                <a:gd name="T33" fmla="*/ 144 h 326"/>
                <a:gd name="T34" fmla="*/ 40 w 189"/>
                <a:gd name="T35" fmla="*/ 150 h 326"/>
                <a:gd name="T36" fmla="*/ 40 w 189"/>
                <a:gd name="T37" fmla="*/ 167 h 326"/>
                <a:gd name="T38" fmla="*/ 25 w 189"/>
                <a:gd name="T39" fmla="*/ 180 h 326"/>
                <a:gd name="T40" fmla="*/ 10 w 189"/>
                <a:gd name="T41" fmla="*/ 186 h 326"/>
                <a:gd name="T42" fmla="*/ 5 w 189"/>
                <a:gd name="T43" fmla="*/ 167 h 326"/>
                <a:gd name="T44" fmla="*/ 0 w 189"/>
                <a:gd name="T45" fmla="*/ 155 h 326"/>
                <a:gd name="T46" fmla="*/ 0 w 189"/>
                <a:gd name="T47" fmla="*/ 144 h 326"/>
                <a:gd name="T48" fmla="*/ 10 w 189"/>
                <a:gd name="T49" fmla="*/ 131 h 326"/>
                <a:gd name="T50" fmla="*/ 10 w 189"/>
                <a:gd name="T51" fmla="*/ 114 h 326"/>
                <a:gd name="T52" fmla="*/ 5 w 189"/>
                <a:gd name="T53" fmla="*/ 96 h 326"/>
                <a:gd name="T54" fmla="*/ 10 w 189"/>
                <a:gd name="T55" fmla="*/ 90 h 326"/>
                <a:gd name="T56" fmla="*/ 15 w 189"/>
                <a:gd name="T57" fmla="*/ 78 h 326"/>
                <a:gd name="T58" fmla="*/ 20 w 189"/>
                <a:gd name="T59" fmla="*/ 66 h 326"/>
                <a:gd name="T60" fmla="*/ 30 w 189"/>
                <a:gd name="T61" fmla="*/ 42 h 326"/>
                <a:gd name="T62" fmla="*/ 40 w 189"/>
                <a:gd name="T63" fmla="*/ 24 h 326"/>
                <a:gd name="T64" fmla="*/ 50 w 189"/>
                <a:gd name="T65" fmla="*/ 18 h 326"/>
                <a:gd name="T66" fmla="*/ 55 w 189"/>
                <a:gd name="T67" fmla="*/ 12 h 326"/>
                <a:gd name="T68" fmla="*/ 65 w 189"/>
                <a:gd name="T69" fmla="*/ 6 h 326"/>
                <a:gd name="T70" fmla="*/ 70 w 189"/>
                <a:gd name="T71" fmla="*/ 0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326"/>
                <a:gd name="T110" fmla="*/ 189 w 189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326">
                  <a:moveTo>
                    <a:pt x="158" y="10"/>
                  </a:moveTo>
                  <a:lnTo>
                    <a:pt x="178" y="20"/>
                  </a:lnTo>
                  <a:lnTo>
                    <a:pt x="178" y="41"/>
                  </a:lnTo>
                  <a:lnTo>
                    <a:pt x="178" y="51"/>
                  </a:lnTo>
                  <a:lnTo>
                    <a:pt x="188" y="61"/>
                  </a:lnTo>
                  <a:lnTo>
                    <a:pt x="188" y="71"/>
                  </a:lnTo>
                  <a:lnTo>
                    <a:pt x="188" y="81"/>
                  </a:lnTo>
                  <a:lnTo>
                    <a:pt x="168" y="81"/>
                  </a:lnTo>
                  <a:lnTo>
                    <a:pt x="158" y="91"/>
                  </a:lnTo>
                  <a:lnTo>
                    <a:pt x="148" y="91"/>
                  </a:lnTo>
                  <a:lnTo>
                    <a:pt x="148" y="10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39" y="132"/>
                  </a:lnTo>
                  <a:lnTo>
                    <a:pt x="129" y="142"/>
                  </a:lnTo>
                  <a:lnTo>
                    <a:pt x="119" y="142"/>
                  </a:lnTo>
                  <a:lnTo>
                    <a:pt x="109" y="152"/>
                  </a:lnTo>
                  <a:lnTo>
                    <a:pt x="99" y="152"/>
                  </a:lnTo>
                  <a:lnTo>
                    <a:pt x="99" y="163"/>
                  </a:lnTo>
                  <a:lnTo>
                    <a:pt x="89" y="173"/>
                  </a:lnTo>
                  <a:lnTo>
                    <a:pt x="89" y="183"/>
                  </a:lnTo>
                  <a:lnTo>
                    <a:pt x="89" y="193"/>
                  </a:lnTo>
                  <a:lnTo>
                    <a:pt x="89" y="203"/>
                  </a:lnTo>
                  <a:lnTo>
                    <a:pt x="79" y="213"/>
                  </a:lnTo>
                  <a:lnTo>
                    <a:pt x="89" y="203"/>
                  </a:lnTo>
                  <a:lnTo>
                    <a:pt x="99" y="213"/>
                  </a:lnTo>
                  <a:lnTo>
                    <a:pt x="109" y="223"/>
                  </a:lnTo>
                  <a:lnTo>
                    <a:pt x="109" y="234"/>
                  </a:lnTo>
                  <a:lnTo>
                    <a:pt x="89" y="234"/>
                  </a:lnTo>
                  <a:lnTo>
                    <a:pt x="79" y="234"/>
                  </a:lnTo>
                  <a:lnTo>
                    <a:pt x="89" y="234"/>
                  </a:lnTo>
                  <a:lnTo>
                    <a:pt x="109" y="234"/>
                  </a:lnTo>
                  <a:lnTo>
                    <a:pt x="99" y="244"/>
                  </a:lnTo>
                  <a:lnTo>
                    <a:pt x="89" y="244"/>
                  </a:lnTo>
                  <a:lnTo>
                    <a:pt x="89" y="254"/>
                  </a:lnTo>
                  <a:lnTo>
                    <a:pt x="79" y="254"/>
                  </a:lnTo>
                  <a:lnTo>
                    <a:pt x="79" y="264"/>
                  </a:lnTo>
                  <a:lnTo>
                    <a:pt x="79" y="284"/>
                  </a:lnTo>
                  <a:lnTo>
                    <a:pt x="69" y="305"/>
                  </a:lnTo>
                  <a:lnTo>
                    <a:pt x="49" y="305"/>
                  </a:lnTo>
                  <a:lnTo>
                    <a:pt x="30" y="325"/>
                  </a:lnTo>
                  <a:lnTo>
                    <a:pt x="20" y="315"/>
                  </a:lnTo>
                  <a:lnTo>
                    <a:pt x="20" y="305"/>
                  </a:lnTo>
                  <a:lnTo>
                    <a:pt x="10" y="284"/>
                  </a:lnTo>
                  <a:lnTo>
                    <a:pt x="10" y="274"/>
                  </a:lnTo>
                  <a:lnTo>
                    <a:pt x="0" y="264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10" y="234"/>
                  </a:lnTo>
                  <a:lnTo>
                    <a:pt x="20" y="223"/>
                  </a:lnTo>
                  <a:lnTo>
                    <a:pt x="20" y="203"/>
                  </a:lnTo>
                  <a:lnTo>
                    <a:pt x="20" y="193"/>
                  </a:lnTo>
                  <a:lnTo>
                    <a:pt x="10" y="173"/>
                  </a:lnTo>
                  <a:lnTo>
                    <a:pt x="10" y="163"/>
                  </a:lnTo>
                  <a:lnTo>
                    <a:pt x="10" y="152"/>
                  </a:lnTo>
                  <a:lnTo>
                    <a:pt x="20" y="152"/>
                  </a:lnTo>
                  <a:lnTo>
                    <a:pt x="10" y="142"/>
                  </a:lnTo>
                  <a:lnTo>
                    <a:pt x="30" y="132"/>
                  </a:lnTo>
                  <a:lnTo>
                    <a:pt x="40" y="122"/>
                  </a:lnTo>
                  <a:lnTo>
                    <a:pt x="40" y="112"/>
                  </a:lnTo>
                  <a:lnTo>
                    <a:pt x="49" y="81"/>
                  </a:lnTo>
                  <a:lnTo>
                    <a:pt x="59" y="71"/>
                  </a:lnTo>
                  <a:lnTo>
                    <a:pt x="79" y="51"/>
                  </a:lnTo>
                  <a:lnTo>
                    <a:pt x="79" y="41"/>
                  </a:lnTo>
                  <a:lnTo>
                    <a:pt x="79" y="30"/>
                  </a:lnTo>
                  <a:lnTo>
                    <a:pt x="99" y="30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129" y="20"/>
                  </a:lnTo>
                  <a:lnTo>
                    <a:pt x="129" y="1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58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5" name="Freeform 1582"/>
            <p:cNvSpPr>
              <a:spLocks/>
            </p:cNvSpPr>
            <p:nvPr/>
          </p:nvSpPr>
          <p:spPr bwMode="auto">
            <a:xfrm>
              <a:off x="2498449" y="3576340"/>
              <a:ext cx="8659" cy="17654"/>
            </a:xfrm>
            <a:custGeom>
              <a:avLst/>
              <a:gdLst>
                <a:gd name="T0" fmla="*/ 5 w 10"/>
                <a:gd name="T1" fmla="*/ 0 h 23"/>
                <a:gd name="T2" fmla="*/ 0 w 10"/>
                <a:gd name="T3" fmla="*/ 6 h 23"/>
                <a:gd name="T4" fmla="*/ 0 w 10"/>
                <a:gd name="T5" fmla="*/ 12 h 23"/>
                <a:gd name="T6" fmla="*/ 0 w 10"/>
                <a:gd name="T7" fmla="*/ 6 h 23"/>
                <a:gd name="T8" fmla="*/ 5 w 1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3"/>
                <a:gd name="T17" fmla="*/ 10 w 1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3">
                  <a:moveTo>
                    <a:pt x="9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6" name="Freeform 1583"/>
            <p:cNvSpPr>
              <a:spLocks/>
            </p:cNvSpPr>
            <p:nvPr/>
          </p:nvSpPr>
          <p:spPr bwMode="auto">
            <a:xfrm>
              <a:off x="2514325" y="3558687"/>
              <a:ext cx="10102" cy="17654"/>
            </a:xfrm>
            <a:custGeom>
              <a:avLst/>
              <a:gdLst>
                <a:gd name="T0" fmla="*/ 6 w 12"/>
                <a:gd name="T1" fmla="*/ 0 h 20"/>
                <a:gd name="T2" fmla="*/ 6 w 12"/>
                <a:gd name="T3" fmla="*/ 6 h 20"/>
                <a:gd name="T4" fmla="*/ 6 w 12"/>
                <a:gd name="T5" fmla="*/ 11 h 20"/>
                <a:gd name="T6" fmla="*/ 0 w 12"/>
                <a:gd name="T7" fmla="*/ 11 h 20"/>
                <a:gd name="T8" fmla="*/ 6 w 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11" y="0"/>
                  </a:moveTo>
                  <a:lnTo>
                    <a:pt x="11" y="10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7" name="Freeform 1584"/>
            <p:cNvSpPr>
              <a:spLocks/>
            </p:cNvSpPr>
            <p:nvPr/>
          </p:nvSpPr>
          <p:spPr bwMode="auto">
            <a:xfrm>
              <a:off x="2432061" y="3340048"/>
              <a:ext cx="158755" cy="271600"/>
            </a:xfrm>
            <a:custGeom>
              <a:avLst/>
              <a:gdLst>
                <a:gd name="T0" fmla="*/ 94 w 199"/>
                <a:gd name="T1" fmla="*/ 12 h 337"/>
                <a:gd name="T2" fmla="*/ 94 w 199"/>
                <a:gd name="T3" fmla="*/ 31 h 337"/>
                <a:gd name="T4" fmla="*/ 99 w 199"/>
                <a:gd name="T5" fmla="*/ 44 h 337"/>
                <a:gd name="T6" fmla="*/ 89 w 199"/>
                <a:gd name="T7" fmla="*/ 50 h 337"/>
                <a:gd name="T8" fmla="*/ 78 w 199"/>
                <a:gd name="T9" fmla="*/ 56 h 337"/>
                <a:gd name="T10" fmla="*/ 78 w 199"/>
                <a:gd name="T11" fmla="*/ 68 h 337"/>
                <a:gd name="T12" fmla="*/ 73 w 199"/>
                <a:gd name="T13" fmla="*/ 81 h 337"/>
                <a:gd name="T14" fmla="*/ 63 w 199"/>
                <a:gd name="T15" fmla="*/ 87 h 337"/>
                <a:gd name="T16" fmla="*/ 52 w 199"/>
                <a:gd name="T17" fmla="*/ 93 h 337"/>
                <a:gd name="T18" fmla="*/ 47 w 199"/>
                <a:gd name="T19" fmla="*/ 106 h 337"/>
                <a:gd name="T20" fmla="*/ 47 w 199"/>
                <a:gd name="T21" fmla="*/ 118 h 337"/>
                <a:gd name="T22" fmla="*/ 42 w 199"/>
                <a:gd name="T23" fmla="*/ 131 h 337"/>
                <a:gd name="T24" fmla="*/ 52 w 199"/>
                <a:gd name="T25" fmla="*/ 131 h 337"/>
                <a:gd name="T26" fmla="*/ 58 w 199"/>
                <a:gd name="T27" fmla="*/ 143 h 337"/>
                <a:gd name="T28" fmla="*/ 42 w 199"/>
                <a:gd name="T29" fmla="*/ 143 h 337"/>
                <a:gd name="T30" fmla="*/ 58 w 199"/>
                <a:gd name="T31" fmla="*/ 143 h 337"/>
                <a:gd name="T32" fmla="*/ 47 w 199"/>
                <a:gd name="T33" fmla="*/ 149 h 337"/>
                <a:gd name="T34" fmla="*/ 42 w 199"/>
                <a:gd name="T35" fmla="*/ 155 h 337"/>
                <a:gd name="T36" fmla="*/ 42 w 199"/>
                <a:gd name="T37" fmla="*/ 174 h 337"/>
                <a:gd name="T38" fmla="*/ 26 w 199"/>
                <a:gd name="T39" fmla="*/ 186 h 337"/>
                <a:gd name="T40" fmla="*/ 11 w 199"/>
                <a:gd name="T41" fmla="*/ 193 h 337"/>
                <a:gd name="T42" fmla="*/ 5 w 199"/>
                <a:gd name="T43" fmla="*/ 174 h 337"/>
                <a:gd name="T44" fmla="*/ 0 w 199"/>
                <a:gd name="T45" fmla="*/ 161 h 337"/>
                <a:gd name="T46" fmla="*/ 0 w 199"/>
                <a:gd name="T47" fmla="*/ 149 h 337"/>
                <a:gd name="T48" fmla="*/ 11 w 199"/>
                <a:gd name="T49" fmla="*/ 136 h 337"/>
                <a:gd name="T50" fmla="*/ 11 w 199"/>
                <a:gd name="T51" fmla="*/ 118 h 337"/>
                <a:gd name="T52" fmla="*/ 5 w 199"/>
                <a:gd name="T53" fmla="*/ 99 h 337"/>
                <a:gd name="T54" fmla="*/ 11 w 199"/>
                <a:gd name="T55" fmla="*/ 93 h 337"/>
                <a:gd name="T56" fmla="*/ 16 w 199"/>
                <a:gd name="T57" fmla="*/ 81 h 337"/>
                <a:gd name="T58" fmla="*/ 21 w 199"/>
                <a:gd name="T59" fmla="*/ 68 h 337"/>
                <a:gd name="T60" fmla="*/ 32 w 199"/>
                <a:gd name="T61" fmla="*/ 44 h 337"/>
                <a:gd name="T62" fmla="*/ 42 w 199"/>
                <a:gd name="T63" fmla="*/ 25 h 337"/>
                <a:gd name="T64" fmla="*/ 52 w 199"/>
                <a:gd name="T65" fmla="*/ 19 h 337"/>
                <a:gd name="T66" fmla="*/ 58 w 199"/>
                <a:gd name="T67" fmla="*/ 12 h 337"/>
                <a:gd name="T68" fmla="*/ 68 w 199"/>
                <a:gd name="T69" fmla="*/ 6 h 337"/>
                <a:gd name="T70" fmla="*/ 73 w 199"/>
                <a:gd name="T71" fmla="*/ 0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"/>
                <a:gd name="T109" fmla="*/ 0 h 337"/>
                <a:gd name="T110" fmla="*/ 199 w 199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" h="337">
                  <a:moveTo>
                    <a:pt x="167" y="11"/>
                  </a:moveTo>
                  <a:lnTo>
                    <a:pt x="188" y="21"/>
                  </a:lnTo>
                  <a:lnTo>
                    <a:pt x="188" y="42"/>
                  </a:lnTo>
                  <a:lnTo>
                    <a:pt x="188" y="53"/>
                  </a:lnTo>
                  <a:lnTo>
                    <a:pt x="198" y="63"/>
                  </a:lnTo>
                  <a:lnTo>
                    <a:pt x="198" y="74"/>
                  </a:lnTo>
                  <a:lnTo>
                    <a:pt x="198" y="84"/>
                  </a:lnTo>
                  <a:lnTo>
                    <a:pt x="177" y="84"/>
                  </a:lnTo>
                  <a:lnTo>
                    <a:pt x="167" y="95"/>
                  </a:lnTo>
                  <a:lnTo>
                    <a:pt x="156" y="95"/>
                  </a:lnTo>
                  <a:lnTo>
                    <a:pt x="156" y="105"/>
                  </a:lnTo>
                  <a:lnTo>
                    <a:pt x="156" y="116"/>
                  </a:lnTo>
                  <a:lnTo>
                    <a:pt x="156" y="126"/>
                  </a:lnTo>
                  <a:lnTo>
                    <a:pt x="146" y="137"/>
                  </a:lnTo>
                  <a:lnTo>
                    <a:pt x="135" y="147"/>
                  </a:lnTo>
                  <a:lnTo>
                    <a:pt x="125" y="147"/>
                  </a:lnTo>
                  <a:lnTo>
                    <a:pt x="115" y="158"/>
                  </a:lnTo>
                  <a:lnTo>
                    <a:pt x="104" y="158"/>
                  </a:lnTo>
                  <a:lnTo>
                    <a:pt x="104" y="168"/>
                  </a:lnTo>
                  <a:lnTo>
                    <a:pt x="94" y="179"/>
                  </a:lnTo>
                  <a:lnTo>
                    <a:pt x="94" y="189"/>
                  </a:lnTo>
                  <a:lnTo>
                    <a:pt x="94" y="200"/>
                  </a:lnTo>
                  <a:lnTo>
                    <a:pt x="94" y="210"/>
                  </a:lnTo>
                  <a:lnTo>
                    <a:pt x="83" y="221"/>
                  </a:lnTo>
                  <a:lnTo>
                    <a:pt x="94" y="210"/>
                  </a:lnTo>
                  <a:lnTo>
                    <a:pt x="104" y="221"/>
                  </a:lnTo>
                  <a:lnTo>
                    <a:pt x="115" y="231"/>
                  </a:lnTo>
                  <a:lnTo>
                    <a:pt x="115" y="242"/>
                  </a:lnTo>
                  <a:lnTo>
                    <a:pt x="94" y="242"/>
                  </a:lnTo>
                  <a:lnTo>
                    <a:pt x="83" y="242"/>
                  </a:lnTo>
                  <a:lnTo>
                    <a:pt x="94" y="242"/>
                  </a:lnTo>
                  <a:lnTo>
                    <a:pt x="115" y="242"/>
                  </a:lnTo>
                  <a:lnTo>
                    <a:pt x="104" y="252"/>
                  </a:lnTo>
                  <a:lnTo>
                    <a:pt x="94" y="252"/>
                  </a:lnTo>
                  <a:lnTo>
                    <a:pt x="94" y="263"/>
                  </a:lnTo>
                  <a:lnTo>
                    <a:pt x="83" y="263"/>
                  </a:lnTo>
                  <a:lnTo>
                    <a:pt x="83" y="273"/>
                  </a:lnTo>
                  <a:lnTo>
                    <a:pt x="83" y="294"/>
                  </a:lnTo>
                  <a:lnTo>
                    <a:pt x="73" y="315"/>
                  </a:lnTo>
                  <a:lnTo>
                    <a:pt x="52" y="315"/>
                  </a:lnTo>
                  <a:lnTo>
                    <a:pt x="31" y="336"/>
                  </a:lnTo>
                  <a:lnTo>
                    <a:pt x="21" y="326"/>
                  </a:lnTo>
                  <a:lnTo>
                    <a:pt x="21" y="315"/>
                  </a:lnTo>
                  <a:lnTo>
                    <a:pt x="10" y="294"/>
                  </a:lnTo>
                  <a:lnTo>
                    <a:pt x="10" y="284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2"/>
                  </a:lnTo>
                  <a:lnTo>
                    <a:pt x="10" y="242"/>
                  </a:lnTo>
                  <a:lnTo>
                    <a:pt x="21" y="231"/>
                  </a:lnTo>
                  <a:lnTo>
                    <a:pt x="21" y="210"/>
                  </a:lnTo>
                  <a:lnTo>
                    <a:pt x="21" y="200"/>
                  </a:lnTo>
                  <a:lnTo>
                    <a:pt x="10" y="179"/>
                  </a:lnTo>
                  <a:lnTo>
                    <a:pt x="10" y="168"/>
                  </a:lnTo>
                  <a:lnTo>
                    <a:pt x="10" y="158"/>
                  </a:lnTo>
                  <a:lnTo>
                    <a:pt x="21" y="158"/>
                  </a:lnTo>
                  <a:lnTo>
                    <a:pt x="10" y="147"/>
                  </a:lnTo>
                  <a:lnTo>
                    <a:pt x="31" y="137"/>
                  </a:lnTo>
                  <a:lnTo>
                    <a:pt x="42" y="126"/>
                  </a:lnTo>
                  <a:lnTo>
                    <a:pt x="42" y="116"/>
                  </a:lnTo>
                  <a:lnTo>
                    <a:pt x="52" y="84"/>
                  </a:lnTo>
                  <a:lnTo>
                    <a:pt x="63" y="74"/>
                  </a:lnTo>
                  <a:lnTo>
                    <a:pt x="83" y="53"/>
                  </a:lnTo>
                  <a:lnTo>
                    <a:pt x="83" y="42"/>
                  </a:lnTo>
                  <a:lnTo>
                    <a:pt x="83" y="32"/>
                  </a:lnTo>
                  <a:lnTo>
                    <a:pt x="104" y="32"/>
                  </a:lnTo>
                  <a:lnTo>
                    <a:pt x="104" y="21"/>
                  </a:lnTo>
                  <a:lnTo>
                    <a:pt x="115" y="21"/>
                  </a:lnTo>
                  <a:lnTo>
                    <a:pt x="135" y="21"/>
                  </a:lnTo>
                  <a:lnTo>
                    <a:pt x="135" y="11"/>
                  </a:lnTo>
                  <a:lnTo>
                    <a:pt x="135" y="0"/>
                  </a:lnTo>
                  <a:lnTo>
                    <a:pt x="146" y="0"/>
                  </a:lnTo>
                  <a:lnTo>
                    <a:pt x="167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8" name="Freeform 1585"/>
            <p:cNvSpPr>
              <a:spLocks/>
            </p:cNvSpPr>
            <p:nvPr/>
          </p:nvSpPr>
          <p:spPr bwMode="auto">
            <a:xfrm>
              <a:off x="2364230" y="3735227"/>
              <a:ext cx="60616" cy="25802"/>
            </a:xfrm>
            <a:custGeom>
              <a:avLst/>
              <a:gdLst>
                <a:gd name="T0" fmla="*/ 16 w 73"/>
                <a:gd name="T1" fmla="*/ 0 h 32"/>
                <a:gd name="T2" fmla="*/ 21 w 73"/>
                <a:gd name="T3" fmla="*/ 0 h 32"/>
                <a:gd name="T4" fmla="*/ 27 w 73"/>
                <a:gd name="T5" fmla="*/ 0 h 32"/>
                <a:gd name="T6" fmla="*/ 32 w 73"/>
                <a:gd name="T7" fmla="*/ 6 h 32"/>
                <a:gd name="T8" fmla="*/ 37 w 73"/>
                <a:gd name="T9" fmla="*/ 6 h 32"/>
                <a:gd name="T10" fmla="*/ 32 w 73"/>
                <a:gd name="T11" fmla="*/ 12 h 32"/>
                <a:gd name="T12" fmla="*/ 27 w 73"/>
                <a:gd name="T13" fmla="*/ 12 h 32"/>
                <a:gd name="T14" fmla="*/ 21 w 73"/>
                <a:gd name="T15" fmla="*/ 17 h 32"/>
                <a:gd name="T16" fmla="*/ 21 w 73"/>
                <a:gd name="T17" fmla="*/ 12 h 32"/>
                <a:gd name="T18" fmla="*/ 16 w 73"/>
                <a:gd name="T19" fmla="*/ 17 h 32"/>
                <a:gd name="T20" fmla="*/ 11 w 73"/>
                <a:gd name="T21" fmla="*/ 17 h 32"/>
                <a:gd name="T22" fmla="*/ 5 w 73"/>
                <a:gd name="T23" fmla="*/ 12 h 32"/>
                <a:gd name="T24" fmla="*/ 5 w 73"/>
                <a:gd name="T25" fmla="*/ 17 h 32"/>
                <a:gd name="T26" fmla="*/ 0 w 73"/>
                <a:gd name="T27" fmla="*/ 12 h 32"/>
                <a:gd name="T28" fmla="*/ 5 w 73"/>
                <a:gd name="T29" fmla="*/ 12 h 32"/>
                <a:gd name="T30" fmla="*/ 5 w 73"/>
                <a:gd name="T31" fmla="*/ 6 h 32"/>
                <a:gd name="T32" fmla="*/ 11 w 73"/>
                <a:gd name="T33" fmla="*/ 0 h 32"/>
                <a:gd name="T34" fmla="*/ 16 w 73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32"/>
                <a:gd name="T56" fmla="*/ 73 w 73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32">
                  <a:moveTo>
                    <a:pt x="31" y="0"/>
                  </a:moveTo>
                  <a:lnTo>
                    <a:pt x="41" y="0"/>
                  </a:lnTo>
                  <a:lnTo>
                    <a:pt x="51" y="0"/>
                  </a:lnTo>
                  <a:lnTo>
                    <a:pt x="62" y="10"/>
                  </a:lnTo>
                  <a:lnTo>
                    <a:pt x="72" y="10"/>
                  </a:lnTo>
                  <a:lnTo>
                    <a:pt x="62" y="21"/>
                  </a:lnTo>
                  <a:lnTo>
                    <a:pt x="51" y="21"/>
                  </a:lnTo>
                  <a:lnTo>
                    <a:pt x="41" y="31"/>
                  </a:lnTo>
                  <a:lnTo>
                    <a:pt x="41" y="21"/>
                  </a:lnTo>
                  <a:lnTo>
                    <a:pt x="31" y="31"/>
                  </a:lnTo>
                  <a:lnTo>
                    <a:pt x="21" y="31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9" name="Freeform 1586"/>
            <p:cNvSpPr>
              <a:spLocks/>
            </p:cNvSpPr>
            <p:nvPr/>
          </p:nvSpPr>
          <p:spPr bwMode="auto">
            <a:xfrm>
              <a:off x="2218463" y="3600784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0" name="Freeform 1587"/>
            <p:cNvSpPr>
              <a:spLocks/>
            </p:cNvSpPr>
            <p:nvPr/>
          </p:nvSpPr>
          <p:spPr bwMode="auto">
            <a:xfrm>
              <a:off x="2270420" y="3684980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1" name="Freeform 1588"/>
            <p:cNvSpPr>
              <a:spLocks/>
            </p:cNvSpPr>
            <p:nvPr/>
          </p:nvSpPr>
          <p:spPr bwMode="auto">
            <a:xfrm>
              <a:off x="2211248" y="3550539"/>
              <a:ext cx="93809" cy="134442"/>
            </a:xfrm>
            <a:custGeom>
              <a:avLst/>
              <a:gdLst>
                <a:gd name="T0" fmla="*/ 19 w 116"/>
                <a:gd name="T1" fmla="*/ 6 h 168"/>
                <a:gd name="T2" fmla="*/ 19 w 116"/>
                <a:gd name="T3" fmla="*/ 12 h 168"/>
                <a:gd name="T4" fmla="*/ 29 w 116"/>
                <a:gd name="T5" fmla="*/ 12 h 168"/>
                <a:gd name="T6" fmla="*/ 34 w 116"/>
                <a:gd name="T7" fmla="*/ 17 h 168"/>
                <a:gd name="T8" fmla="*/ 29 w 116"/>
                <a:gd name="T9" fmla="*/ 23 h 168"/>
                <a:gd name="T10" fmla="*/ 24 w 116"/>
                <a:gd name="T11" fmla="*/ 29 h 168"/>
                <a:gd name="T12" fmla="*/ 24 w 116"/>
                <a:gd name="T13" fmla="*/ 35 h 168"/>
                <a:gd name="T14" fmla="*/ 29 w 116"/>
                <a:gd name="T15" fmla="*/ 35 h 168"/>
                <a:gd name="T16" fmla="*/ 34 w 116"/>
                <a:gd name="T17" fmla="*/ 41 h 168"/>
                <a:gd name="T18" fmla="*/ 44 w 116"/>
                <a:gd name="T19" fmla="*/ 52 h 168"/>
                <a:gd name="T20" fmla="*/ 44 w 116"/>
                <a:gd name="T21" fmla="*/ 58 h 168"/>
                <a:gd name="T22" fmla="*/ 44 w 116"/>
                <a:gd name="T23" fmla="*/ 64 h 168"/>
                <a:gd name="T24" fmla="*/ 49 w 116"/>
                <a:gd name="T25" fmla="*/ 70 h 168"/>
                <a:gd name="T26" fmla="*/ 53 w 116"/>
                <a:gd name="T27" fmla="*/ 70 h 168"/>
                <a:gd name="T28" fmla="*/ 53 w 116"/>
                <a:gd name="T29" fmla="*/ 81 h 168"/>
                <a:gd name="T30" fmla="*/ 49 w 116"/>
                <a:gd name="T31" fmla="*/ 87 h 168"/>
                <a:gd name="T32" fmla="*/ 58 w 116"/>
                <a:gd name="T33" fmla="*/ 87 h 168"/>
                <a:gd name="T34" fmla="*/ 49 w 116"/>
                <a:gd name="T35" fmla="*/ 93 h 168"/>
                <a:gd name="T36" fmla="*/ 39 w 116"/>
                <a:gd name="T37" fmla="*/ 93 h 168"/>
                <a:gd name="T38" fmla="*/ 34 w 116"/>
                <a:gd name="T39" fmla="*/ 93 h 168"/>
                <a:gd name="T40" fmla="*/ 29 w 116"/>
                <a:gd name="T41" fmla="*/ 93 h 168"/>
                <a:gd name="T42" fmla="*/ 24 w 116"/>
                <a:gd name="T43" fmla="*/ 93 h 168"/>
                <a:gd name="T44" fmla="*/ 19 w 116"/>
                <a:gd name="T45" fmla="*/ 98 h 168"/>
                <a:gd name="T46" fmla="*/ 10 w 116"/>
                <a:gd name="T47" fmla="*/ 98 h 168"/>
                <a:gd name="T48" fmla="*/ 5 w 116"/>
                <a:gd name="T49" fmla="*/ 98 h 168"/>
                <a:gd name="T50" fmla="*/ 10 w 116"/>
                <a:gd name="T51" fmla="*/ 98 h 168"/>
                <a:gd name="T52" fmla="*/ 15 w 116"/>
                <a:gd name="T53" fmla="*/ 87 h 168"/>
                <a:gd name="T54" fmla="*/ 24 w 116"/>
                <a:gd name="T55" fmla="*/ 87 h 168"/>
                <a:gd name="T56" fmla="*/ 24 w 116"/>
                <a:gd name="T57" fmla="*/ 81 h 168"/>
                <a:gd name="T58" fmla="*/ 19 w 116"/>
                <a:gd name="T59" fmla="*/ 81 h 168"/>
                <a:gd name="T60" fmla="*/ 15 w 116"/>
                <a:gd name="T61" fmla="*/ 81 h 168"/>
                <a:gd name="T62" fmla="*/ 10 w 116"/>
                <a:gd name="T63" fmla="*/ 81 h 168"/>
                <a:gd name="T64" fmla="*/ 19 w 116"/>
                <a:gd name="T65" fmla="*/ 75 h 168"/>
                <a:gd name="T66" fmla="*/ 15 w 116"/>
                <a:gd name="T67" fmla="*/ 70 h 168"/>
                <a:gd name="T68" fmla="*/ 24 w 116"/>
                <a:gd name="T69" fmla="*/ 64 h 168"/>
                <a:gd name="T70" fmla="*/ 24 w 116"/>
                <a:gd name="T71" fmla="*/ 58 h 168"/>
                <a:gd name="T72" fmla="*/ 24 w 116"/>
                <a:gd name="T73" fmla="*/ 52 h 168"/>
                <a:gd name="T74" fmla="*/ 19 w 116"/>
                <a:gd name="T75" fmla="*/ 52 h 168"/>
                <a:gd name="T76" fmla="*/ 24 w 116"/>
                <a:gd name="T77" fmla="*/ 47 h 168"/>
                <a:gd name="T78" fmla="*/ 19 w 116"/>
                <a:gd name="T79" fmla="*/ 47 h 168"/>
                <a:gd name="T80" fmla="*/ 15 w 116"/>
                <a:gd name="T81" fmla="*/ 47 h 168"/>
                <a:gd name="T82" fmla="*/ 10 w 116"/>
                <a:gd name="T83" fmla="*/ 47 h 168"/>
                <a:gd name="T84" fmla="*/ 10 w 116"/>
                <a:gd name="T85" fmla="*/ 35 h 168"/>
                <a:gd name="T86" fmla="*/ 10 w 116"/>
                <a:gd name="T87" fmla="*/ 29 h 168"/>
                <a:gd name="T88" fmla="*/ 5 w 116"/>
                <a:gd name="T89" fmla="*/ 29 h 168"/>
                <a:gd name="T90" fmla="*/ 5 w 116"/>
                <a:gd name="T91" fmla="*/ 35 h 168"/>
                <a:gd name="T92" fmla="*/ 5 w 116"/>
                <a:gd name="T93" fmla="*/ 41 h 168"/>
                <a:gd name="T94" fmla="*/ 5 w 116"/>
                <a:gd name="T95" fmla="*/ 35 h 168"/>
                <a:gd name="T96" fmla="*/ 5 w 116"/>
                <a:gd name="T97" fmla="*/ 29 h 168"/>
                <a:gd name="T98" fmla="*/ 10 w 116"/>
                <a:gd name="T99" fmla="*/ 23 h 168"/>
                <a:gd name="T100" fmla="*/ 5 w 116"/>
                <a:gd name="T101" fmla="*/ 23 h 168"/>
                <a:gd name="T102" fmla="*/ 0 w 116"/>
                <a:gd name="T103" fmla="*/ 23 h 168"/>
                <a:gd name="T104" fmla="*/ 5 w 116"/>
                <a:gd name="T105" fmla="*/ 17 h 168"/>
                <a:gd name="T106" fmla="*/ 5 w 116"/>
                <a:gd name="T107" fmla="*/ 12 h 168"/>
                <a:gd name="T108" fmla="*/ 5 w 116"/>
                <a:gd name="T109" fmla="*/ 6 h 168"/>
                <a:gd name="T110" fmla="*/ 10 w 116"/>
                <a:gd name="T111" fmla="*/ 0 h 168"/>
                <a:gd name="T112" fmla="*/ 15 w 116"/>
                <a:gd name="T113" fmla="*/ 0 h 168"/>
                <a:gd name="T114" fmla="*/ 19 w 116"/>
                <a:gd name="T115" fmla="*/ 0 h 168"/>
                <a:gd name="T116" fmla="*/ 19 w 116"/>
                <a:gd name="T117" fmla="*/ 6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"/>
                <a:gd name="T178" fmla="*/ 0 h 168"/>
                <a:gd name="T179" fmla="*/ 116 w 116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" h="168">
                  <a:moveTo>
                    <a:pt x="38" y="10"/>
                  </a:moveTo>
                  <a:lnTo>
                    <a:pt x="38" y="20"/>
                  </a:lnTo>
                  <a:lnTo>
                    <a:pt x="58" y="20"/>
                  </a:lnTo>
                  <a:lnTo>
                    <a:pt x="67" y="29"/>
                  </a:lnTo>
                  <a:lnTo>
                    <a:pt x="58" y="39"/>
                  </a:lnTo>
                  <a:lnTo>
                    <a:pt x="48" y="49"/>
                  </a:lnTo>
                  <a:lnTo>
                    <a:pt x="48" y="59"/>
                  </a:lnTo>
                  <a:lnTo>
                    <a:pt x="58" y="59"/>
                  </a:lnTo>
                  <a:lnTo>
                    <a:pt x="67" y="69"/>
                  </a:lnTo>
                  <a:lnTo>
                    <a:pt x="86" y="88"/>
                  </a:lnTo>
                  <a:lnTo>
                    <a:pt x="86" y="98"/>
                  </a:lnTo>
                  <a:lnTo>
                    <a:pt x="86" y="10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05" y="138"/>
                  </a:lnTo>
                  <a:lnTo>
                    <a:pt x="96" y="147"/>
                  </a:lnTo>
                  <a:lnTo>
                    <a:pt x="115" y="147"/>
                  </a:lnTo>
                  <a:lnTo>
                    <a:pt x="96" y="157"/>
                  </a:lnTo>
                  <a:lnTo>
                    <a:pt x="77" y="157"/>
                  </a:lnTo>
                  <a:lnTo>
                    <a:pt x="67" y="157"/>
                  </a:lnTo>
                  <a:lnTo>
                    <a:pt x="58" y="157"/>
                  </a:lnTo>
                  <a:lnTo>
                    <a:pt x="48" y="157"/>
                  </a:lnTo>
                  <a:lnTo>
                    <a:pt x="38" y="167"/>
                  </a:lnTo>
                  <a:lnTo>
                    <a:pt x="19" y="167"/>
                  </a:lnTo>
                  <a:lnTo>
                    <a:pt x="10" y="167"/>
                  </a:lnTo>
                  <a:lnTo>
                    <a:pt x="19" y="167"/>
                  </a:lnTo>
                  <a:lnTo>
                    <a:pt x="29" y="147"/>
                  </a:lnTo>
                  <a:lnTo>
                    <a:pt x="48" y="147"/>
                  </a:lnTo>
                  <a:lnTo>
                    <a:pt x="48" y="138"/>
                  </a:lnTo>
                  <a:lnTo>
                    <a:pt x="38" y="138"/>
                  </a:lnTo>
                  <a:lnTo>
                    <a:pt x="29" y="138"/>
                  </a:lnTo>
                  <a:lnTo>
                    <a:pt x="19" y="138"/>
                  </a:lnTo>
                  <a:lnTo>
                    <a:pt x="38" y="128"/>
                  </a:lnTo>
                  <a:lnTo>
                    <a:pt x="29" y="118"/>
                  </a:lnTo>
                  <a:lnTo>
                    <a:pt x="48" y="108"/>
                  </a:lnTo>
                  <a:lnTo>
                    <a:pt x="48" y="98"/>
                  </a:lnTo>
                  <a:lnTo>
                    <a:pt x="48" y="88"/>
                  </a:lnTo>
                  <a:lnTo>
                    <a:pt x="38" y="88"/>
                  </a:lnTo>
                  <a:lnTo>
                    <a:pt x="48" y="79"/>
                  </a:lnTo>
                  <a:lnTo>
                    <a:pt x="38" y="79"/>
                  </a:lnTo>
                  <a:lnTo>
                    <a:pt x="29" y="79"/>
                  </a:lnTo>
                  <a:lnTo>
                    <a:pt x="19" y="79"/>
                  </a:lnTo>
                  <a:lnTo>
                    <a:pt x="19" y="59"/>
                  </a:lnTo>
                  <a:lnTo>
                    <a:pt x="19" y="49"/>
                  </a:lnTo>
                  <a:lnTo>
                    <a:pt x="10" y="49"/>
                  </a:lnTo>
                  <a:lnTo>
                    <a:pt x="10" y="59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10" y="49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2" name="Freeform 1589"/>
            <p:cNvSpPr>
              <a:spLocks/>
            </p:cNvSpPr>
            <p:nvPr/>
          </p:nvSpPr>
          <p:spPr bwMode="auto">
            <a:xfrm>
              <a:off x="2270420" y="3509799"/>
              <a:ext cx="1444" cy="8148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3 h 11"/>
                <a:gd name="T4" fmla="*/ 0 w 1"/>
                <a:gd name="T5" fmla="*/ 0 h 11"/>
                <a:gd name="T6" fmla="*/ 0 w 1"/>
                <a:gd name="T7" fmla="*/ 3 h 11"/>
                <a:gd name="T8" fmla="*/ 0 w 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" name="Freeform 1590"/>
            <p:cNvSpPr>
              <a:spLocks/>
            </p:cNvSpPr>
            <p:nvPr/>
          </p:nvSpPr>
          <p:spPr bwMode="auto">
            <a:xfrm>
              <a:off x="2253101" y="3541032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4" name="Freeform 1591"/>
            <p:cNvSpPr>
              <a:spLocks/>
            </p:cNvSpPr>
            <p:nvPr/>
          </p:nvSpPr>
          <p:spPr bwMode="auto">
            <a:xfrm>
              <a:off x="2193929" y="3568192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5" name="Freeform 1592"/>
            <p:cNvSpPr>
              <a:spLocks/>
            </p:cNvSpPr>
            <p:nvPr/>
          </p:nvSpPr>
          <p:spPr bwMode="auto">
            <a:xfrm>
              <a:off x="2211248" y="36007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6" name="Freeform 1593"/>
            <p:cNvSpPr>
              <a:spLocks/>
            </p:cNvSpPr>
            <p:nvPr/>
          </p:nvSpPr>
          <p:spPr bwMode="auto">
            <a:xfrm>
              <a:off x="2211248" y="3585847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7" name="Freeform 1594"/>
            <p:cNvSpPr>
              <a:spLocks/>
            </p:cNvSpPr>
            <p:nvPr/>
          </p:nvSpPr>
          <p:spPr bwMode="auto">
            <a:xfrm>
              <a:off x="2201145" y="3550539"/>
              <a:ext cx="2886" cy="12222"/>
            </a:xfrm>
            <a:custGeom>
              <a:avLst/>
              <a:gdLst>
                <a:gd name="T0" fmla="*/ 0 w 1"/>
                <a:gd name="T1" fmla="*/ 4 h 12"/>
                <a:gd name="T2" fmla="*/ 0 w 1"/>
                <a:gd name="T3" fmla="*/ 4 h 12"/>
                <a:gd name="T4" fmla="*/ 0 w 1"/>
                <a:gd name="T5" fmla="*/ 7 h 12"/>
                <a:gd name="T6" fmla="*/ 0 w 1"/>
                <a:gd name="T7" fmla="*/ 4 h 12"/>
                <a:gd name="T8" fmla="*/ 0 w 1"/>
                <a:gd name="T9" fmla="*/ 0 h 12"/>
                <a:gd name="T10" fmla="*/ 0 w 1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6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8" name="Freeform 1595"/>
            <p:cNvSpPr>
              <a:spLocks/>
            </p:cNvSpPr>
            <p:nvPr/>
          </p:nvSpPr>
          <p:spPr bwMode="auto">
            <a:xfrm>
              <a:off x="2211248" y="356819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9" name="Freeform 1596"/>
            <p:cNvSpPr>
              <a:spLocks/>
            </p:cNvSpPr>
            <p:nvPr/>
          </p:nvSpPr>
          <p:spPr bwMode="auto">
            <a:xfrm>
              <a:off x="2193929" y="3608932"/>
              <a:ext cx="17319" cy="17654"/>
            </a:xfrm>
            <a:custGeom>
              <a:avLst/>
              <a:gdLst>
                <a:gd name="T0" fmla="*/ 0 w 22"/>
                <a:gd name="T1" fmla="*/ 4 h 21"/>
                <a:gd name="T2" fmla="*/ 0 w 22"/>
                <a:gd name="T3" fmla="*/ 4 h 21"/>
                <a:gd name="T4" fmla="*/ 0 w 22"/>
                <a:gd name="T5" fmla="*/ 0 h 21"/>
                <a:gd name="T6" fmla="*/ 3 w 22"/>
                <a:gd name="T7" fmla="*/ 0 h 21"/>
                <a:gd name="T8" fmla="*/ 7 w 22"/>
                <a:gd name="T9" fmla="*/ 0 h 21"/>
                <a:gd name="T10" fmla="*/ 11 w 22"/>
                <a:gd name="T11" fmla="*/ 4 h 21"/>
                <a:gd name="T12" fmla="*/ 11 w 22"/>
                <a:gd name="T13" fmla="*/ 7 h 21"/>
                <a:gd name="T14" fmla="*/ 7 w 22"/>
                <a:gd name="T15" fmla="*/ 11 h 21"/>
                <a:gd name="T16" fmla="*/ 7 w 22"/>
                <a:gd name="T17" fmla="*/ 7 h 21"/>
                <a:gd name="T18" fmla="*/ 0 w 22"/>
                <a:gd name="T19" fmla="*/ 7 h 21"/>
                <a:gd name="T20" fmla="*/ 0 w 22"/>
                <a:gd name="T21" fmla="*/ 4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1"/>
                <a:gd name="T35" fmla="*/ 22 w 22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1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0" name="Freeform 1597"/>
            <p:cNvSpPr>
              <a:spLocks/>
            </p:cNvSpPr>
            <p:nvPr/>
          </p:nvSpPr>
          <p:spPr bwMode="auto">
            <a:xfrm>
              <a:off x="2218463" y="3600784"/>
              <a:ext cx="10103" cy="0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1" name="Freeform 1598"/>
            <p:cNvSpPr>
              <a:spLocks/>
            </p:cNvSpPr>
            <p:nvPr/>
          </p:nvSpPr>
          <p:spPr bwMode="auto">
            <a:xfrm>
              <a:off x="2270420" y="3684980"/>
              <a:ext cx="7217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2" name="Freeform 1599"/>
            <p:cNvSpPr>
              <a:spLocks/>
            </p:cNvSpPr>
            <p:nvPr/>
          </p:nvSpPr>
          <p:spPr bwMode="auto">
            <a:xfrm>
              <a:off x="2211248" y="3550539"/>
              <a:ext cx="103912" cy="142590"/>
            </a:xfrm>
            <a:custGeom>
              <a:avLst/>
              <a:gdLst>
                <a:gd name="T0" fmla="*/ 21 w 127"/>
                <a:gd name="T1" fmla="*/ 6 h 179"/>
                <a:gd name="T2" fmla="*/ 21 w 127"/>
                <a:gd name="T3" fmla="*/ 12 h 179"/>
                <a:gd name="T4" fmla="*/ 32 w 127"/>
                <a:gd name="T5" fmla="*/ 12 h 179"/>
                <a:gd name="T6" fmla="*/ 38 w 127"/>
                <a:gd name="T7" fmla="*/ 18 h 179"/>
                <a:gd name="T8" fmla="*/ 32 w 127"/>
                <a:gd name="T9" fmla="*/ 25 h 179"/>
                <a:gd name="T10" fmla="*/ 27 w 127"/>
                <a:gd name="T11" fmla="*/ 31 h 179"/>
                <a:gd name="T12" fmla="*/ 27 w 127"/>
                <a:gd name="T13" fmla="*/ 37 h 179"/>
                <a:gd name="T14" fmla="*/ 32 w 127"/>
                <a:gd name="T15" fmla="*/ 37 h 179"/>
                <a:gd name="T16" fmla="*/ 38 w 127"/>
                <a:gd name="T17" fmla="*/ 43 h 179"/>
                <a:gd name="T18" fmla="*/ 49 w 127"/>
                <a:gd name="T19" fmla="*/ 55 h 179"/>
                <a:gd name="T20" fmla="*/ 49 w 127"/>
                <a:gd name="T21" fmla="*/ 62 h 179"/>
                <a:gd name="T22" fmla="*/ 49 w 127"/>
                <a:gd name="T23" fmla="*/ 67 h 179"/>
                <a:gd name="T24" fmla="*/ 54 w 127"/>
                <a:gd name="T25" fmla="*/ 74 h 179"/>
                <a:gd name="T26" fmla="*/ 59 w 127"/>
                <a:gd name="T27" fmla="*/ 74 h 179"/>
                <a:gd name="T28" fmla="*/ 59 w 127"/>
                <a:gd name="T29" fmla="*/ 86 h 179"/>
                <a:gd name="T30" fmla="*/ 54 w 127"/>
                <a:gd name="T31" fmla="*/ 92 h 179"/>
                <a:gd name="T32" fmla="*/ 64 w 127"/>
                <a:gd name="T33" fmla="*/ 92 h 179"/>
                <a:gd name="T34" fmla="*/ 54 w 127"/>
                <a:gd name="T35" fmla="*/ 99 h 179"/>
                <a:gd name="T36" fmla="*/ 43 w 127"/>
                <a:gd name="T37" fmla="*/ 99 h 179"/>
                <a:gd name="T38" fmla="*/ 38 w 127"/>
                <a:gd name="T39" fmla="*/ 99 h 179"/>
                <a:gd name="T40" fmla="*/ 32 w 127"/>
                <a:gd name="T41" fmla="*/ 99 h 179"/>
                <a:gd name="T42" fmla="*/ 27 w 127"/>
                <a:gd name="T43" fmla="*/ 99 h 179"/>
                <a:gd name="T44" fmla="*/ 21 w 127"/>
                <a:gd name="T45" fmla="*/ 104 h 179"/>
                <a:gd name="T46" fmla="*/ 11 w 127"/>
                <a:gd name="T47" fmla="*/ 104 h 179"/>
                <a:gd name="T48" fmla="*/ 6 w 127"/>
                <a:gd name="T49" fmla="*/ 104 h 179"/>
                <a:gd name="T50" fmla="*/ 11 w 127"/>
                <a:gd name="T51" fmla="*/ 104 h 179"/>
                <a:gd name="T52" fmla="*/ 16 w 127"/>
                <a:gd name="T53" fmla="*/ 92 h 179"/>
                <a:gd name="T54" fmla="*/ 27 w 127"/>
                <a:gd name="T55" fmla="*/ 92 h 179"/>
                <a:gd name="T56" fmla="*/ 27 w 127"/>
                <a:gd name="T57" fmla="*/ 86 h 179"/>
                <a:gd name="T58" fmla="*/ 21 w 127"/>
                <a:gd name="T59" fmla="*/ 86 h 179"/>
                <a:gd name="T60" fmla="*/ 16 w 127"/>
                <a:gd name="T61" fmla="*/ 86 h 179"/>
                <a:gd name="T62" fmla="*/ 11 w 127"/>
                <a:gd name="T63" fmla="*/ 86 h 179"/>
                <a:gd name="T64" fmla="*/ 21 w 127"/>
                <a:gd name="T65" fmla="*/ 80 h 179"/>
                <a:gd name="T66" fmla="*/ 16 w 127"/>
                <a:gd name="T67" fmla="*/ 74 h 179"/>
                <a:gd name="T68" fmla="*/ 27 w 127"/>
                <a:gd name="T69" fmla="*/ 67 h 179"/>
                <a:gd name="T70" fmla="*/ 27 w 127"/>
                <a:gd name="T71" fmla="*/ 62 h 179"/>
                <a:gd name="T72" fmla="*/ 27 w 127"/>
                <a:gd name="T73" fmla="*/ 55 h 179"/>
                <a:gd name="T74" fmla="*/ 21 w 127"/>
                <a:gd name="T75" fmla="*/ 55 h 179"/>
                <a:gd name="T76" fmla="*/ 27 w 127"/>
                <a:gd name="T77" fmla="*/ 49 h 179"/>
                <a:gd name="T78" fmla="*/ 21 w 127"/>
                <a:gd name="T79" fmla="*/ 49 h 179"/>
                <a:gd name="T80" fmla="*/ 16 w 127"/>
                <a:gd name="T81" fmla="*/ 49 h 179"/>
                <a:gd name="T82" fmla="*/ 11 w 127"/>
                <a:gd name="T83" fmla="*/ 49 h 179"/>
                <a:gd name="T84" fmla="*/ 11 w 127"/>
                <a:gd name="T85" fmla="*/ 37 h 179"/>
                <a:gd name="T86" fmla="*/ 11 w 127"/>
                <a:gd name="T87" fmla="*/ 31 h 179"/>
                <a:gd name="T88" fmla="*/ 6 w 127"/>
                <a:gd name="T89" fmla="*/ 31 h 179"/>
                <a:gd name="T90" fmla="*/ 6 w 127"/>
                <a:gd name="T91" fmla="*/ 37 h 179"/>
                <a:gd name="T92" fmla="*/ 6 w 127"/>
                <a:gd name="T93" fmla="*/ 43 h 179"/>
                <a:gd name="T94" fmla="*/ 6 w 127"/>
                <a:gd name="T95" fmla="*/ 37 h 179"/>
                <a:gd name="T96" fmla="*/ 6 w 127"/>
                <a:gd name="T97" fmla="*/ 31 h 179"/>
                <a:gd name="T98" fmla="*/ 11 w 127"/>
                <a:gd name="T99" fmla="*/ 25 h 179"/>
                <a:gd name="T100" fmla="*/ 6 w 127"/>
                <a:gd name="T101" fmla="*/ 25 h 179"/>
                <a:gd name="T102" fmla="*/ 0 w 127"/>
                <a:gd name="T103" fmla="*/ 25 h 179"/>
                <a:gd name="T104" fmla="*/ 6 w 127"/>
                <a:gd name="T105" fmla="*/ 18 h 179"/>
                <a:gd name="T106" fmla="*/ 6 w 127"/>
                <a:gd name="T107" fmla="*/ 12 h 179"/>
                <a:gd name="T108" fmla="*/ 6 w 127"/>
                <a:gd name="T109" fmla="*/ 6 h 179"/>
                <a:gd name="T110" fmla="*/ 11 w 127"/>
                <a:gd name="T111" fmla="*/ 0 h 179"/>
                <a:gd name="T112" fmla="*/ 16 w 127"/>
                <a:gd name="T113" fmla="*/ 0 h 179"/>
                <a:gd name="T114" fmla="*/ 21 w 127"/>
                <a:gd name="T115" fmla="*/ 0 h 179"/>
                <a:gd name="T116" fmla="*/ 21 w 127"/>
                <a:gd name="T117" fmla="*/ 6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"/>
                <a:gd name="T178" fmla="*/ 0 h 179"/>
                <a:gd name="T179" fmla="*/ 127 w 127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" h="179">
                  <a:moveTo>
                    <a:pt x="42" y="10"/>
                  </a:moveTo>
                  <a:lnTo>
                    <a:pt x="42" y="21"/>
                  </a:lnTo>
                  <a:lnTo>
                    <a:pt x="63" y="21"/>
                  </a:lnTo>
                  <a:lnTo>
                    <a:pt x="74" y="31"/>
                  </a:lnTo>
                  <a:lnTo>
                    <a:pt x="63" y="42"/>
                  </a:lnTo>
                  <a:lnTo>
                    <a:pt x="53" y="52"/>
                  </a:lnTo>
                  <a:lnTo>
                    <a:pt x="53" y="63"/>
                  </a:lnTo>
                  <a:lnTo>
                    <a:pt x="63" y="63"/>
                  </a:lnTo>
                  <a:lnTo>
                    <a:pt x="74" y="73"/>
                  </a:lnTo>
                  <a:lnTo>
                    <a:pt x="95" y="94"/>
                  </a:lnTo>
                  <a:lnTo>
                    <a:pt x="95" y="105"/>
                  </a:lnTo>
                  <a:lnTo>
                    <a:pt x="95" y="115"/>
                  </a:lnTo>
                  <a:lnTo>
                    <a:pt x="105" y="126"/>
                  </a:lnTo>
                  <a:lnTo>
                    <a:pt x="116" y="126"/>
                  </a:lnTo>
                  <a:lnTo>
                    <a:pt x="116" y="147"/>
                  </a:lnTo>
                  <a:lnTo>
                    <a:pt x="105" y="157"/>
                  </a:lnTo>
                  <a:lnTo>
                    <a:pt x="126" y="157"/>
                  </a:lnTo>
                  <a:lnTo>
                    <a:pt x="105" y="168"/>
                  </a:lnTo>
                  <a:lnTo>
                    <a:pt x="84" y="168"/>
                  </a:lnTo>
                  <a:lnTo>
                    <a:pt x="74" y="168"/>
                  </a:lnTo>
                  <a:lnTo>
                    <a:pt x="63" y="168"/>
                  </a:lnTo>
                  <a:lnTo>
                    <a:pt x="53" y="168"/>
                  </a:lnTo>
                  <a:lnTo>
                    <a:pt x="42" y="178"/>
                  </a:lnTo>
                  <a:lnTo>
                    <a:pt x="21" y="178"/>
                  </a:lnTo>
                  <a:lnTo>
                    <a:pt x="11" y="178"/>
                  </a:lnTo>
                  <a:lnTo>
                    <a:pt x="21" y="178"/>
                  </a:lnTo>
                  <a:lnTo>
                    <a:pt x="32" y="157"/>
                  </a:lnTo>
                  <a:lnTo>
                    <a:pt x="53" y="157"/>
                  </a:lnTo>
                  <a:lnTo>
                    <a:pt x="53" y="147"/>
                  </a:lnTo>
                  <a:lnTo>
                    <a:pt x="42" y="147"/>
                  </a:lnTo>
                  <a:lnTo>
                    <a:pt x="32" y="147"/>
                  </a:lnTo>
                  <a:lnTo>
                    <a:pt x="21" y="147"/>
                  </a:lnTo>
                  <a:lnTo>
                    <a:pt x="42" y="136"/>
                  </a:lnTo>
                  <a:lnTo>
                    <a:pt x="32" y="126"/>
                  </a:lnTo>
                  <a:lnTo>
                    <a:pt x="53" y="115"/>
                  </a:lnTo>
                  <a:lnTo>
                    <a:pt x="53" y="105"/>
                  </a:lnTo>
                  <a:lnTo>
                    <a:pt x="53" y="94"/>
                  </a:lnTo>
                  <a:lnTo>
                    <a:pt x="42" y="94"/>
                  </a:lnTo>
                  <a:lnTo>
                    <a:pt x="53" y="84"/>
                  </a:lnTo>
                  <a:lnTo>
                    <a:pt x="42" y="84"/>
                  </a:lnTo>
                  <a:lnTo>
                    <a:pt x="32" y="84"/>
                  </a:lnTo>
                  <a:lnTo>
                    <a:pt x="21" y="84"/>
                  </a:lnTo>
                  <a:lnTo>
                    <a:pt x="21" y="63"/>
                  </a:lnTo>
                  <a:lnTo>
                    <a:pt x="21" y="52"/>
                  </a:lnTo>
                  <a:lnTo>
                    <a:pt x="11" y="52"/>
                  </a:lnTo>
                  <a:lnTo>
                    <a:pt x="11" y="63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1" y="52"/>
                  </a:lnTo>
                  <a:lnTo>
                    <a:pt x="21" y="42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" name="Freeform 1600"/>
            <p:cNvSpPr>
              <a:spLocks/>
            </p:cNvSpPr>
            <p:nvPr/>
          </p:nvSpPr>
          <p:spPr bwMode="auto">
            <a:xfrm>
              <a:off x="2270420" y="3509799"/>
              <a:ext cx="7217" cy="17654"/>
            </a:xfrm>
            <a:custGeom>
              <a:avLst/>
              <a:gdLst>
                <a:gd name="T0" fmla="*/ 0 w 11"/>
                <a:gd name="T1" fmla="*/ 12 h 21"/>
                <a:gd name="T2" fmla="*/ 0 w 11"/>
                <a:gd name="T3" fmla="*/ 6 h 21"/>
                <a:gd name="T4" fmla="*/ 0 w 11"/>
                <a:gd name="T5" fmla="*/ 0 h 21"/>
                <a:gd name="T6" fmla="*/ 5 w 11"/>
                <a:gd name="T7" fmla="*/ 6 h 21"/>
                <a:gd name="T8" fmla="*/ 0 w 11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1"/>
                <a:gd name="T17" fmla="*/ 11 w 1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1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" name="Freeform 1601"/>
            <p:cNvSpPr>
              <a:spLocks/>
            </p:cNvSpPr>
            <p:nvPr/>
          </p:nvSpPr>
          <p:spPr bwMode="auto">
            <a:xfrm>
              <a:off x="2193929" y="3568192"/>
              <a:ext cx="10102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5" name="Freeform 1602"/>
            <p:cNvSpPr>
              <a:spLocks/>
            </p:cNvSpPr>
            <p:nvPr/>
          </p:nvSpPr>
          <p:spPr bwMode="auto">
            <a:xfrm>
              <a:off x="2211248" y="3585847"/>
              <a:ext cx="10102" cy="8148"/>
            </a:xfrm>
            <a:custGeom>
              <a:avLst/>
              <a:gdLst>
                <a:gd name="T0" fmla="*/ 0 w 12"/>
                <a:gd name="T1" fmla="*/ 0 h 11"/>
                <a:gd name="T2" fmla="*/ 6 w 12"/>
                <a:gd name="T3" fmla="*/ 5 h 11"/>
                <a:gd name="T4" fmla="*/ 0 w 12"/>
                <a:gd name="T5" fmla="*/ 5 h 11"/>
                <a:gd name="T6" fmla="*/ 0 w 1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6" name="Freeform 1603"/>
            <p:cNvSpPr>
              <a:spLocks/>
            </p:cNvSpPr>
            <p:nvPr/>
          </p:nvSpPr>
          <p:spPr bwMode="auto">
            <a:xfrm>
              <a:off x="2201145" y="3550539"/>
              <a:ext cx="10103" cy="17654"/>
            </a:xfrm>
            <a:custGeom>
              <a:avLst/>
              <a:gdLst>
                <a:gd name="T0" fmla="*/ 6 w 12"/>
                <a:gd name="T1" fmla="*/ 6 h 21"/>
                <a:gd name="T2" fmla="*/ 0 w 12"/>
                <a:gd name="T3" fmla="*/ 11 h 21"/>
                <a:gd name="T4" fmla="*/ 0 w 12"/>
                <a:gd name="T5" fmla="*/ 6 h 21"/>
                <a:gd name="T6" fmla="*/ 6 w 12"/>
                <a:gd name="T7" fmla="*/ 0 h 21"/>
                <a:gd name="T8" fmla="*/ 6 w 12"/>
                <a:gd name="T9" fmla="*/ 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11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7" name="Freeform 1604"/>
            <p:cNvSpPr>
              <a:spLocks/>
            </p:cNvSpPr>
            <p:nvPr/>
          </p:nvSpPr>
          <p:spPr bwMode="auto">
            <a:xfrm>
              <a:off x="2211248" y="3568192"/>
              <a:ext cx="10102" cy="8148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5 h 11"/>
                <a:gd name="T4" fmla="*/ 6 w 12"/>
                <a:gd name="T5" fmla="*/ 5 h 11"/>
                <a:gd name="T6" fmla="*/ 0 w 12"/>
                <a:gd name="T7" fmla="*/ 5 h 11"/>
                <a:gd name="T8" fmla="*/ 0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8" name="Freeform 1605"/>
            <p:cNvSpPr>
              <a:spLocks/>
            </p:cNvSpPr>
            <p:nvPr/>
          </p:nvSpPr>
          <p:spPr bwMode="auto">
            <a:xfrm>
              <a:off x="2193929" y="3608932"/>
              <a:ext cx="27421" cy="24444"/>
            </a:xfrm>
            <a:custGeom>
              <a:avLst/>
              <a:gdLst>
                <a:gd name="T0" fmla="*/ 0 w 33"/>
                <a:gd name="T1" fmla="*/ 6 h 32"/>
                <a:gd name="T2" fmla="*/ 0 w 33"/>
                <a:gd name="T3" fmla="*/ 0 h 32"/>
                <a:gd name="T4" fmla="*/ 6 w 33"/>
                <a:gd name="T5" fmla="*/ 0 h 32"/>
                <a:gd name="T6" fmla="*/ 11 w 33"/>
                <a:gd name="T7" fmla="*/ 0 h 32"/>
                <a:gd name="T8" fmla="*/ 16 w 33"/>
                <a:gd name="T9" fmla="*/ 6 h 32"/>
                <a:gd name="T10" fmla="*/ 16 w 33"/>
                <a:gd name="T11" fmla="*/ 12 h 32"/>
                <a:gd name="T12" fmla="*/ 11 w 33"/>
                <a:gd name="T13" fmla="*/ 17 h 32"/>
                <a:gd name="T14" fmla="*/ 11 w 33"/>
                <a:gd name="T15" fmla="*/ 12 h 32"/>
                <a:gd name="T16" fmla="*/ 0 w 33"/>
                <a:gd name="T17" fmla="*/ 12 h 32"/>
                <a:gd name="T18" fmla="*/ 0 w 33"/>
                <a:gd name="T19" fmla="*/ 6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2"/>
                <a:gd name="T32" fmla="*/ 33 w 3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2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32" y="21"/>
                  </a:lnTo>
                  <a:lnTo>
                    <a:pt x="21" y="3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9" name="Freeform 1606"/>
            <p:cNvSpPr>
              <a:spLocks/>
            </p:cNvSpPr>
            <p:nvPr/>
          </p:nvSpPr>
          <p:spPr bwMode="auto">
            <a:xfrm>
              <a:off x="2456596" y="3743375"/>
              <a:ext cx="109685" cy="84196"/>
            </a:xfrm>
            <a:custGeom>
              <a:avLst/>
              <a:gdLst>
                <a:gd name="T0" fmla="*/ 25 w 137"/>
                <a:gd name="T1" fmla="*/ 39 h 105"/>
                <a:gd name="T2" fmla="*/ 15 w 137"/>
                <a:gd name="T3" fmla="*/ 34 h 105"/>
                <a:gd name="T4" fmla="*/ 15 w 137"/>
                <a:gd name="T5" fmla="*/ 22 h 105"/>
                <a:gd name="T6" fmla="*/ 10 w 137"/>
                <a:gd name="T7" fmla="*/ 17 h 105"/>
                <a:gd name="T8" fmla="*/ 5 w 137"/>
                <a:gd name="T9" fmla="*/ 17 h 105"/>
                <a:gd name="T10" fmla="*/ 5 w 137"/>
                <a:gd name="T11" fmla="*/ 11 h 105"/>
                <a:gd name="T12" fmla="*/ 0 w 137"/>
                <a:gd name="T13" fmla="*/ 11 h 105"/>
                <a:gd name="T14" fmla="*/ 5 w 137"/>
                <a:gd name="T15" fmla="*/ 5 h 105"/>
                <a:gd name="T16" fmla="*/ 10 w 137"/>
                <a:gd name="T17" fmla="*/ 5 h 105"/>
                <a:gd name="T18" fmla="*/ 15 w 137"/>
                <a:gd name="T19" fmla="*/ 5 h 105"/>
                <a:gd name="T20" fmla="*/ 20 w 137"/>
                <a:gd name="T21" fmla="*/ 5 h 105"/>
                <a:gd name="T22" fmla="*/ 20 w 137"/>
                <a:gd name="T23" fmla="*/ 0 h 105"/>
                <a:gd name="T24" fmla="*/ 25 w 137"/>
                <a:gd name="T25" fmla="*/ 0 h 105"/>
                <a:gd name="T26" fmla="*/ 30 w 137"/>
                <a:gd name="T27" fmla="*/ 11 h 105"/>
                <a:gd name="T28" fmla="*/ 40 w 137"/>
                <a:gd name="T29" fmla="*/ 11 h 105"/>
                <a:gd name="T30" fmla="*/ 50 w 137"/>
                <a:gd name="T31" fmla="*/ 11 h 105"/>
                <a:gd name="T32" fmla="*/ 55 w 137"/>
                <a:gd name="T33" fmla="*/ 11 h 105"/>
                <a:gd name="T34" fmla="*/ 60 w 137"/>
                <a:gd name="T35" fmla="*/ 22 h 105"/>
                <a:gd name="T36" fmla="*/ 69 w 137"/>
                <a:gd name="T37" fmla="*/ 28 h 105"/>
                <a:gd name="T38" fmla="*/ 69 w 137"/>
                <a:gd name="T39" fmla="*/ 39 h 105"/>
                <a:gd name="T40" fmla="*/ 69 w 137"/>
                <a:gd name="T41" fmla="*/ 50 h 105"/>
                <a:gd name="T42" fmla="*/ 69 w 137"/>
                <a:gd name="T43" fmla="*/ 61 h 105"/>
                <a:gd name="T44" fmla="*/ 60 w 137"/>
                <a:gd name="T45" fmla="*/ 61 h 105"/>
                <a:gd name="T46" fmla="*/ 55 w 137"/>
                <a:gd name="T47" fmla="*/ 61 h 105"/>
                <a:gd name="T48" fmla="*/ 55 w 137"/>
                <a:gd name="T49" fmla="*/ 56 h 105"/>
                <a:gd name="T50" fmla="*/ 50 w 137"/>
                <a:gd name="T51" fmla="*/ 50 h 105"/>
                <a:gd name="T52" fmla="*/ 44 w 137"/>
                <a:gd name="T53" fmla="*/ 50 h 105"/>
                <a:gd name="T54" fmla="*/ 44 w 137"/>
                <a:gd name="T55" fmla="*/ 56 h 105"/>
                <a:gd name="T56" fmla="*/ 44 w 137"/>
                <a:gd name="T57" fmla="*/ 50 h 105"/>
                <a:gd name="T58" fmla="*/ 35 w 137"/>
                <a:gd name="T59" fmla="*/ 45 h 105"/>
                <a:gd name="T60" fmla="*/ 30 w 137"/>
                <a:gd name="T61" fmla="*/ 45 h 105"/>
                <a:gd name="T62" fmla="*/ 25 w 137"/>
                <a:gd name="T63" fmla="*/ 39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105"/>
                <a:gd name="T98" fmla="*/ 137 w 137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105">
                  <a:moveTo>
                    <a:pt x="49" y="66"/>
                  </a:moveTo>
                  <a:lnTo>
                    <a:pt x="29" y="57"/>
                  </a:lnTo>
                  <a:lnTo>
                    <a:pt x="29" y="38"/>
                  </a:lnTo>
                  <a:lnTo>
                    <a:pt x="19" y="28"/>
                  </a:lnTo>
                  <a:lnTo>
                    <a:pt x="10" y="28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19"/>
                  </a:lnTo>
                  <a:lnTo>
                    <a:pt x="78" y="19"/>
                  </a:lnTo>
                  <a:lnTo>
                    <a:pt x="97" y="19"/>
                  </a:lnTo>
                  <a:lnTo>
                    <a:pt x="107" y="19"/>
                  </a:lnTo>
                  <a:lnTo>
                    <a:pt x="117" y="38"/>
                  </a:lnTo>
                  <a:lnTo>
                    <a:pt x="136" y="47"/>
                  </a:lnTo>
                  <a:lnTo>
                    <a:pt x="136" y="66"/>
                  </a:lnTo>
                  <a:lnTo>
                    <a:pt x="136" y="85"/>
                  </a:lnTo>
                  <a:lnTo>
                    <a:pt x="136" y="104"/>
                  </a:lnTo>
                  <a:lnTo>
                    <a:pt x="117" y="104"/>
                  </a:lnTo>
                  <a:lnTo>
                    <a:pt x="107" y="104"/>
                  </a:lnTo>
                  <a:lnTo>
                    <a:pt x="107" y="95"/>
                  </a:lnTo>
                  <a:lnTo>
                    <a:pt x="97" y="85"/>
                  </a:lnTo>
                  <a:lnTo>
                    <a:pt x="87" y="85"/>
                  </a:lnTo>
                  <a:lnTo>
                    <a:pt x="87" y="95"/>
                  </a:lnTo>
                  <a:lnTo>
                    <a:pt x="87" y="85"/>
                  </a:lnTo>
                  <a:lnTo>
                    <a:pt x="68" y="76"/>
                  </a:lnTo>
                  <a:lnTo>
                    <a:pt x="58" y="76"/>
                  </a:lnTo>
                  <a:lnTo>
                    <a:pt x="49" y="6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0" name="Freeform 1607"/>
            <p:cNvSpPr>
              <a:spLocks/>
            </p:cNvSpPr>
            <p:nvPr/>
          </p:nvSpPr>
          <p:spPr bwMode="auto">
            <a:xfrm>
              <a:off x="2498449" y="3809916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1" name="Freeform 1608"/>
            <p:cNvSpPr>
              <a:spLocks/>
            </p:cNvSpPr>
            <p:nvPr/>
          </p:nvSpPr>
          <p:spPr bwMode="auto">
            <a:xfrm>
              <a:off x="2498449" y="3801768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2" name="Freeform 1609"/>
            <p:cNvSpPr>
              <a:spLocks/>
            </p:cNvSpPr>
            <p:nvPr/>
          </p:nvSpPr>
          <p:spPr bwMode="auto">
            <a:xfrm>
              <a:off x="2473915" y="3775967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" name="Freeform 1610"/>
            <p:cNvSpPr>
              <a:spLocks/>
            </p:cNvSpPr>
            <p:nvPr/>
          </p:nvSpPr>
          <p:spPr bwMode="auto">
            <a:xfrm>
              <a:off x="2456596" y="3743375"/>
              <a:ext cx="118345" cy="90986"/>
            </a:xfrm>
            <a:custGeom>
              <a:avLst/>
              <a:gdLst>
                <a:gd name="T0" fmla="*/ 27 w 148"/>
                <a:gd name="T1" fmla="*/ 42 h 114"/>
                <a:gd name="T2" fmla="*/ 16 w 148"/>
                <a:gd name="T3" fmla="*/ 36 h 114"/>
                <a:gd name="T4" fmla="*/ 16 w 148"/>
                <a:gd name="T5" fmla="*/ 24 h 114"/>
                <a:gd name="T6" fmla="*/ 11 w 148"/>
                <a:gd name="T7" fmla="*/ 18 h 114"/>
                <a:gd name="T8" fmla="*/ 6 w 148"/>
                <a:gd name="T9" fmla="*/ 18 h 114"/>
                <a:gd name="T10" fmla="*/ 6 w 148"/>
                <a:gd name="T11" fmla="*/ 12 h 114"/>
                <a:gd name="T12" fmla="*/ 0 w 148"/>
                <a:gd name="T13" fmla="*/ 12 h 114"/>
                <a:gd name="T14" fmla="*/ 6 w 148"/>
                <a:gd name="T15" fmla="*/ 6 h 114"/>
                <a:gd name="T16" fmla="*/ 11 w 148"/>
                <a:gd name="T17" fmla="*/ 6 h 114"/>
                <a:gd name="T18" fmla="*/ 16 w 148"/>
                <a:gd name="T19" fmla="*/ 6 h 114"/>
                <a:gd name="T20" fmla="*/ 21 w 148"/>
                <a:gd name="T21" fmla="*/ 6 h 114"/>
                <a:gd name="T22" fmla="*/ 21 w 148"/>
                <a:gd name="T23" fmla="*/ 0 h 114"/>
                <a:gd name="T24" fmla="*/ 27 w 148"/>
                <a:gd name="T25" fmla="*/ 0 h 114"/>
                <a:gd name="T26" fmla="*/ 32 w 148"/>
                <a:gd name="T27" fmla="*/ 12 h 114"/>
                <a:gd name="T28" fmla="*/ 43 w 148"/>
                <a:gd name="T29" fmla="*/ 12 h 114"/>
                <a:gd name="T30" fmla="*/ 53 w 148"/>
                <a:gd name="T31" fmla="*/ 12 h 114"/>
                <a:gd name="T32" fmla="*/ 59 w 148"/>
                <a:gd name="T33" fmla="*/ 12 h 114"/>
                <a:gd name="T34" fmla="*/ 64 w 148"/>
                <a:gd name="T35" fmla="*/ 24 h 114"/>
                <a:gd name="T36" fmla="*/ 74 w 148"/>
                <a:gd name="T37" fmla="*/ 30 h 114"/>
                <a:gd name="T38" fmla="*/ 74 w 148"/>
                <a:gd name="T39" fmla="*/ 42 h 114"/>
                <a:gd name="T40" fmla="*/ 74 w 148"/>
                <a:gd name="T41" fmla="*/ 54 h 114"/>
                <a:gd name="T42" fmla="*/ 74 w 148"/>
                <a:gd name="T43" fmla="*/ 66 h 114"/>
                <a:gd name="T44" fmla="*/ 64 w 148"/>
                <a:gd name="T45" fmla="*/ 66 h 114"/>
                <a:gd name="T46" fmla="*/ 59 w 148"/>
                <a:gd name="T47" fmla="*/ 66 h 114"/>
                <a:gd name="T48" fmla="*/ 59 w 148"/>
                <a:gd name="T49" fmla="*/ 61 h 114"/>
                <a:gd name="T50" fmla="*/ 53 w 148"/>
                <a:gd name="T51" fmla="*/ 54 h 114"/>
                <a:gd name="T52" fmla="*/ 48 w 148"/>
                <a:gd name="T53" fmla="*/ 54 h 114"/>
                <a:gd name="T54" fmla="*/ 48 w 148"/>
                <a:gd name="T55" fmla="*/ 61 h 114"/>
                <a:gd name="T56" fmla="*/ 48 w 148"/>
                <a:gd name="T57" fmla="*/ 54 h 114"/>
                <a:gd name="T58" fmla="*/ 38 w 148"/>
                <a:gd name="T59" fmla="*/ 48 h 114"/>
                <a:gd name="T60" fmla="*/ 32 w 148"/>
                <a:gd name="T61" fmla="*/ 48 h 114"/>
                <a:gd name="T62" fmla="*/ 27 w 148"/>
                <a:gd name="T63" fmla="*/ 42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14"/>
                <a:gd name="T98" fmla="*/ 148 w 148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14">
                  <a:moveTo>
                    <a:pt x="53" y="72"/>
                  </a:moveTo>
                  <a:lnTo>
                    <a:pt x="32" y="62"/>
                  </a:lnTo>
                  <a:lnTo>
                    <a:pt x="32" y="41"/>
                  </a:lnTo>
                  <a:lnTo>
                    <a:pt x="21" y="31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3" y="21"/>
                  </a:lnTo>
                  <a:lnTo>
                    <a:pt x="84" y="21"/>
                  </a:lnTo>
                  <a:lnTo>
                    <a:pt x="105" y="21"/>
                  </a:lnTo>
                  <a:lnTo>
                    <a:pt x="116" y="21"/>
                  </a:lnTo>
                  <a:lnTo>
                    <a:pt x="126" y="41"/>
                  </a:lnTo>
                  <a:lnTo>
                    <a:pt x="147" y="51"/>
                  </a:lnTo>
                  <a:lnTo>
                    <a:pt x="147" y="72"/>
                  </a:lnTo>
                  <a:lnTo>
                    <a:pt x="147" y="92"/>
                  </a:lnTo>
                  <a:lnTo>
                    <a:pt x="147" y="113"/>
                  </a:lnTo>
                  <a:lnTo>
                    <a:pt x="126" y="113"/>
                  </a:lnTo>
                  <a:lnTo>
                    <a:pt x="116" y="113"/>
                  </a:lnTo>
                  <a:lnTo>
                    <a:pt x="116" y="103"/>
                  </a:lnTo>
                  <a:lnTo>
                    <a:pt x="105" y="92"/>
                  </a:lnTo>
                  <a:lnTo>
                    <a:pt x="95" y="92"/>
                  </a:lnTo>
                  <a:lnTo>
                    <a:pt x="95" y="103"/>
                  </a:lnTo>
                  <a:lnTo>
                    <a:pt x="95" y="92"/>
                  </a:lnTo>
                  <a:lnTo>
                    <a:pt x="74" y="82"/>
                  </a:lnTo>
                  <a:lnTo>
                    <a:pt x="63" y="82"/>
                  </a:lnTo>
                  <a:lnTo>
                    <a:pt x="53" y="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" name="Freeform 1611"/>
            <p:cNvSpPr>
              <a:spLocks/>
            </p:cNvSpPr>
            <p:nvPr/>
          </p:nvSpPr>
          <p:spPr bwMode="auto">
            <a:xfrm>
              <a:off x="2498449" y="3809916"/>
              <a:ext cx="8659" cy="1358"/>
            </a:xfrm>
            <a:custGeom>
              <a:avLst/>
              <a:gdLst>
                <a:gd name="T0" fmla="*/ 0 w 10"/>
                <a:gd name="T1" fmla="*/ 0 h 1"/>
                <a:gd name="T2" fmla="*/ 5 w 10"/>
                <a:gd name="T3" fmla="*/ 0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5" name="Freeform 1612"/>
            <p:cNvSpPr>
              <a:spLocks/>
            </p:cNvSpPr>
            <p:nvPr/>
          </p:nvSpPr>
          <p:spPr bwMode="auto">
            <a:xfrm>
              <a:off x="3055535" y="3868311"/>
              <a:ext cx="178960" cy="133084"/>
            </a:xfrm>
            <a:custGeom>
              <a:avLst/>
              <a:gdLst>
                <a:gd name="T0" fmla="*/ 0 w 221"/>
                <a:gd name="T1" fmla="*/ 73 h 168"/>
                <a:gd name="T2" fmla="*/ 0 w 221"/>
                <a:gd name="T3" fmla="*/ 55 h 168"/>
                <a:gd name="T4" fmla="*/ 5 w 221"/>
                <a:gd name="T5" fmla="*/ 37 h 168"/>
                <a:gd name="T6" fmla="*/ 5 w 221"/>
                <a:gd name="T7" fmla="*/ 37 h 168"/>
                <a:gd name="T8" fmla="*/ 16 w 221"/>
                <a:gd name="T9" fmla="*/ 37 h 168"/>
                <a:gd name="T10" fmla="*/ 21 w 221"/>
                <a:gd name="T11" fmla="*/ 30 h 168"/>
                <a:gd name="T12" fmla="*/ 26 w 221"/>
                <a:gd name="T13" fmla="*/ 25 h 168"/>
                <a:gd name="T14" fmla="*/ 32 w 221"/>
                <a:gd name="T15" fmla="*/ 18 h 168"/>
                <a:gd name="T16" fmla="*/ 37 w 221"/>
                <a:gd name="T17" fmla="*/ 12 h 168"/>
                <a:gd name="T18" fmla="*/ 48 w 221"/>
                <a:gd name="T19" fmla="*/ 12 h 168"/>
                <a:gd name="T20" fmla="*/ 53 w 221"/>
                <a:gd name="T21" fmla="*/ 18 h 168"/>
                <a:gd name="T22" fmla="*/ 53 w 221"/>
                <a:gd name="T23" fmla="*/ 18 h 168"/>
                <a:gd name="T24" fmla="*/ 64 w 221"/>
                <a:gd name="T25" fmla="*/ 18 h 168"/>
                <a:gd name="T26" fmla="*/ 64 w 221"/>
                <a:gd name="T27" fmla="*/ 18 h 168"/>
                <a:gd name="T28" fmla="*/ 69 w 221"/>
                <a:gd name="T29" fmla="*/ 12 h 168"/>
                <a:gd name="T30" fmla="*/ 74 w 221"/>
                <a:gd name="T31" fmla="*/ 6 h 168"/>
                <a:gd name="T32" fmla="*/ 80 w 221"/>
                <a:gd name="T33" fmla="*/ 0 h 168"/>
                <a:gd name="T34" fmla="*/ 85 w 221"/>
                <a:gd name="T35" fmla="*/ 6 h 168"/>
                <a:gd name="T36" fmla="*/ 85 w 221"/>
                <a:gd name="T37" fmla="*/ 18 h 168"/>
                <a:gd name="T38" fmla="*/ 90 w 221"/>
                <a:gd name="T39" fmla="*/ 18 h 168"/>
                <a:gd name="T40" fmla="*/ 96 w 221"/>
                <a:gd name="T41" fmla="*/ 12 h 168"/>
                <a:gd name="T42" fmla="*/ 106 w 221"/>
                <a:gd name="T43" fmla="*/ 18 h 168"/>
                <a:gd name="T44" fmla="*/ 111 w 221"/>
                <a:gd name="T45" fmla="*/ 12 h 168"/>
                <a:gd name="T46" fmla="*/ 106 w 221"/>
                <a:gd name="T47" fmla="*/ 18 h 168"/>
                <a:gd name="T48" fmla="*/ 106 w 221"/>
                <a:gd name="T49" fmla="*/ 18 h 168"/>
                <a:gd name="T50" fmla="*/ 96 w 221"/>
                <a:gd name="T51" fmla="*/ 18 h 168"/>
                <a:gd name="T52" fmla="*/ 90 w 221"/>
                <a:gd name="T53" fmla="*/ 25 h 168"/>
                <a:gd name="T54" fmla="*/ 85 w 221"/>
                <a:gd name="T55" fmla="*/ 30 h 168"/>
                <a:gd name="T56" fmla="*/ 85 w 221"/>
                <a:gd name="T57" fmla="*/ 43 h 168"/>
                <a:gd name="T58" fmla="*/ 85 w 221"/>
                <a:gd name="T59" fmla="*/ 43 h 168"/>
                <a:gd name="T60" fmla="*/ 74 w 221"/>
                <a:gd name="T61" fmla="*/ 49 h 168"/>
                <a:gd name="T62" fmla="*/ 74 w 221"/>
                <a:gd name="T63" fmla="*/ 61 h 168"/>
                <a:gd name="T64" fmla="*/ 69 w 221"/>
                <a:gd name="T65" fmla="*/ 67 h 168"/>
                <a:gd name="T66" fmla="*/ 64 w 221"/>
                <a:gd name="T67" fmla="*/ 73 h 168"/>
                <a:gd name="T68" fmla="*/ 64 w 221"/>
                <a:gd name="T69" fmla="*/ 73 h 168"/>
                <a:gd name="T70" fmla="*/ 53 w 221"/>
                <a:gd name="T71" fmla="*/ 73 h 168"/>
                <a:gd name="T72" fmla="*/ 48 w 221"/>
                <a:gd name="T73" fmla="*/ 79 h 168"/>
                <a:gd name="T74" fmla="*/ 48 w 221"/>
                <a:gd name="T75" fmla="*/ 79 h 168"/>
                <a:gd name="T76" fmla="*/ 43 w 221"/>
                <a:gd name="T77" fmla="*/ 85 h 168"/>
                <a:gd name="T78" fmla="*/ 37 w 221"/>
                <a:gd name="T79" fmla="*/ 92 h 168"/>
                <a:gd name="T80" fmla="*/ 26 w 221"/>
                <a:gd name="T81" fmla="*/ 92 h 168"/>
                <a:gd name="T82" fmla="*/ 26 w 221"/>
                <a:gd name="T83" fmla="*/ 92 h 168"/>
                <a:gd name="T84" fmla="*/ 16 w 221"/>
                <a:gd name="T85" fmla="*/ 92 h 168"/>
                <a:gd name="T86" fmla="*/ 11 w 221"/>
                <a:gd name="T87" fmla="*/ 97 h 168"/>
                <a:gd name="T88" fmla="*/ 5 w 221"/>
                <a:gd name="T89" fmla="*/ 92 h 168"/>
                <a:gd name="T90" fmla="*/ 5 w 221"/>
                <a:gd name="T91" fmla="*/ 79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1"/>
                <a:gd name="T139" fmla="*/ 0 h 168"/>
                <a:gd name="T140" fmla="*/ 221 w 221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1" h="168">
                  <a:moveTo>
                    <a:pt x="10" y="136"/>
                  </a:moveTo>
                  <a:lnTo>
                    <a:pt x="0" y="12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10" y="63"/>
                  </a:lnTo>
                  <a:lnTo>
                    <a:pt x="10" y="52"/>
                  </a:lnTo>
                  <a:lnTo>
                    <a:pt x="10" y="63"/>
                  </a:lnTo>
                  <a:lnTo>
                    <a:pt x="21" y="63"/>
                  </a:lnTo>
                  <a:lnTo>
                    <a:pt x="31" y="63"/>
                  </a:lnTo>
                  <a:lnTo>
                    <a:pt x="31" y="52"/>
                  </a:lnTo>
                  <a:lnTo>
                    <a:pt x="42" y="52"/>
                  </a:lnTo>
                  <a:lnTo>
                    <a:pt x="52" y="52"/>
                  </a:lnTo>
                  <a:lnTo>
                    <a:pt x="52" y="42"/>
                  </a:lnTo>
                  <a:lnTo>
                    <a:pt x="63" y="42"/>
                  </a:lnTo>
                  <a:lnTo>
                    <a:pt x="63" y="31"/>
                  </a:lnTo>
                  <a:lnTo>
                    <a:pt x="73" y="31"/>
                  </a:lnTo>
                  <a:lnTo>
                    <a:pt x="73" y="2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105" y="21"/>
                  </a:lnTo>
                  <a:lnTo>
                    <a:pt x="105" y="31"/>
                  </a:lnTo>
                  <a:lnTo>
                    <a:pt x="105" y="21"/>
                  </a:lnTo>
                  <a:lnTo>
                    <a:pt x="105" y="31"/>
                  </a:lnTo>
                  <a:lnTo>
                    <a:pt x="115" y="31"/>
                  </a:lnTo>
                  <a:lnTo>
                    <a:pt x="126" y="31"/>
                  </a:lnTo>
                  <a:lnTo>
                    <a:pt x="126" y="21"/>
                  </a:lnTo>
                  <a:lnTo>
                    <a:pt x="126" y="31"/>
                  </a:lnTo>
                  <a:lnTo>
                    <a:pt x="136" y="31"/>
                  </a:lnTo>
                  <a:lnTo>
                    <a:pt x="136" y="21"/>
                  </a:lnTo>
                  <a:lnTo>
                    <a:pt x="147" y="21"/>
                  </a:lnTo>
                  <a:lnTo>
                    <a:pt x="147" y="10"/>
                  </a:lnTo>
                  <a:lnTo>
                    <a:pt x="157" y="10"/>
                  </a:lnTo>
                  <a:lnTo>
                    <a:pt x="157" y="0"/>
                  </a:lnTo>
                  <a:lnTo>
                    <a:pt x="157" y="1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68" y="31"/>
                  </a:lnTo>
                  <a:lnTo>
                    <a:pt x="168" y="42"/>
                  </a:lnTo>
                  <a:lnTo>
                    <a:pt x="178" y="31"/>
                  </a:lnTo>
                  <a:lnTo>
                    <a:pt x="189" y="31"/>
                  </a:lnTo>
                  <a:lnTo>
                    <a:pt x="189" y="21"/>
                  </a:lnTo>
                  <a:lnTo>
                    <a:pt x="199" y="21"/>
                  </a:lnTo>
                  <a:lnTo>
                    <a:pt x="210" y="31"/>
                  </a:lnTo>
                  <a:lnTo>
                    <a:pt x="210" y="21"/>
                  </a:lnTo>
                  <a:lnTo>
                    <a:pt x="220" y="21"/>
                  </a:lnTo>
                  <a:lnTo>
                    <a:pt x="220" y="31"/>
                  </a:lnTo>
                  <a:lnTo>
                    <a:pt x="210" y="31"/>
                  </a:lnTo>
                  <a:lnTo>
                    <a:pt x="220" y="31"/>
                  </a:lnTo>
                  <a:lnTo>
                    <a:pt x="210" y="31"/>
                  </a:lnTo>
                  <a:lnTo>
                    <a:pt x="199" y="31"/>
                  </a:lnTo>
                  <a:lnTo>
                    <a:pt x="189" y="31"/>
                  </a:lnTo>
                  <a:lnTo>
                    <a:pt x="178" y="31"/>
                  </a:lnTo>
                  <a:lnTo>
                    <a:pt x="178" y="42"/>
                  </a:lnTo>
                  <a:lnTo>
                    <a:pt x="168" y="42"/>
                  </a:lnTo>
                  <a:lnTo>
                    <a:pt x="168" y="52"/>
                  </a:lnTo>
                  <a:lnTo>
                    <a:pt x="168" y="63"/>
                  </a:lnTo>
                  <a:lnTo>
                    <a:pt x="168" y="73"/>
                  </a:lnTo>
                  <a:lnTo>
                    <a:pt x="157" y="73"/>
                  </a:lnTo>
                  <a:lnTo>
                    <a:pt x="168" y="73"/>
                  </a:lnTo>
                  <a:lnTo>
                    <a:pt x="157" y="84"/>
                  </a:lnTo>
                  <a:lnTo>
                    <a:pt x="147" y="84"/>
                  </a:lnTo>
                  <a:lnTo>
                    <a:pt x="147" y="94"/>
                  </a:lnTo>
                  <a:lnTo>
                    <a:pt x="147" y="104"/>
                  </a:lnTo>
                  <a:lnTo>
                    <a:pt x="136" y="104"/>
                  </a:lnTo>
                  <a:lnTo>
                    <a:pt x="136" y="115"/>
                  </a:lnTo>
                  <a:lnTo>
                    <a:pt x="136" y="125"/>
                  </a:lnTo>
                  <a:lnTo>
                    <a:pt x="126" y="125"/>
                  </a:lnTo>
                  <a:lnTo>
                    <a:pt x="115" y="125"/>
                  </a:lnTo>
                  <a:lnTo>
                    <a:pt x="126" y="125"/>
                  </a:lnTo>
                  <a:lnTo>
                    <a:pt x="115" y="125"/>
                  </a:lnTo>
                  <a:lnTo>
                    <a:pt x="105" y="125"/>
                  </a:lnTo>
                  <a:lnTo>
                    <a:pt x="105" y="136"/>
                  </a:lnTo>
                  <a:lnTo>
                    <a:pt x="94" y="136"/>
                  </a:lnTo>
                  <a:lnTo>
                    <a:pt x="94" y="125"/>
                  </a:lnTo>
                  <a:lnTo>
                    <a:pt x="94" y="136"/>
                  </a:lnTo>
                  <a:lnTo>
                    <a:pt x="84" y="136"/>
                  </a:lnTo>
                  <a:lnTo>
                    <a:pt x="84" y="146"/>
                  </a:lnTo>
                  <a:lnTo>
                    <a:pt x="84" y="157"/>
                  </a:lnTo>
                  <a:lnTo>
                    <a:pt x="73" y="157"/>
                  </a:lnTo>
                  <a:lnTo>
                    <a:pt x="63" y="157"/>
                  </a:lnTo>
                  <a:lnTo>
                    <a:pt x="52" y="157"/>
                  </a:lnTo>
                  <a:lnTo>
                    <a:pt x="52" y="167"/>
                  </a:lnTo>
                  <a:lnTo>
                    <a:pt x="52" y="157"/>
                  </a:lnTo>
                  <a:lnTo>
                    <a:pt x="42" y="157"/>
                  </a:lnTo>
                  <a:lnTo>
                    <a:pt x="31" y="157"/>
                  </a:lnTo>
                  <a:lnTo>
                    <a:pt x="31" y="167"/>
                  </a:lnTo>
                  <a:lnTo>
                    <a:pt x="21" y="167"/>
                  </a:lnTo>
                  <a:lnTo>
                    <a:pt x="21" y="157"/>
                  </a:lnTo>
                  <a:lnTo>
                    <a:pt x="10" y="157"/>
                  </a:lnTo>
                  <a:lnTo>
                    <a:pt x="0" y="157"/>
                  </a:lnTo>
                  <a:lnTo>
                    <a:pt x="10" y="1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6" name="Freeform 1613"/>
            <p:cNvSpPr>
              <a:spLocks/>
            </p:cNvSpPr>
            <p:nvPr/>
          </p:nvSpPr>
          <p:spPr bwMode="auto">
            <a:xfrm>
              <a:off x="3453866" y="4202379"/>
              <a:ext cx="8659" cy="27160"/>
            </a:xfrm>
            <a:custGeom>
              <a:avLst/>
              <a:gdLst>
                <a:gd name="T0" fmla="*/ 6 w 12"/>
                <a:gd name="T1" fmla="*/ 0 h 33"/>
                <a:gd name="T2" fmla="*/ 6 w 12"/>
                <a:gd name="T3" fmla="*/ 7 h 33"/>
                <a:gd name="T4" fmla="*/ 6 w 12"/>
                <a:gd name="T5" fmla="*/ 19 h 33"/>
                <a:gd name="T6" fmla="*/ 0 w 12"/>
                <a:gd name="T7" fmla="*/ 19 h 33"/>
                <a:gd name="T8" fmla="*/ 6 w 12"/>
                <a:gd name="T9" fmla="*/ 7 h 33"/>
                <a:gd name="T10" fmla="*/ 6 w 1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3"/>
                <a:gd name="T20" fmla="*/ 12 w 1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3">
                  <a:moveTo>
                    <a:pt x="11" y="0"/>
                  </a:moveTo>
                  <a:lnTo>
                    <a:pt x="11" y="11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11" y="11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7" name="Freeform 1614"/>
            <p:cNvSpPr>
              <a:spLocks/>
            </p:cNvSpPr>
            <p:nvPr/>
          </p:nvSpPr>
          <p:spPr bwMode="auto">
            <a:xfrm>
              <a:off x="3401910" y="4043492"/>
              <a:ext cx="51956" cy="58394"/>
            </a:xfrm>
            <a:custGeom>
              <a:avLst/>
              <a:gdLst>
                <a:gd name="T0" fmla="*/ 32 w 64"/>
                <a:gd name="T1" fmla="*/ 42 h 73"/>
                <a:gd name="T2" fmla="*/ 22 w 64"/>
                <a:gd name="T3" fmla="*/ 30 h 73"/>
                <a:gd name="T4" fmla="*/ 17 w 64"/>
                <a:gd name="T5" fmla="*/ 37 h 73"/>
                <a:gd name="T6" fmla="*/ 11 w 64"/>
                <a:gd name="T7" fmla="*/ 42 h 73"/>
                <a:gd name="T8" fmla="*/ 6 w 64"/>
                <a:gd name="T9" fmla="*/ 42 h 73"/>
                <a:gd name="T10" fmla="*/ 6 w 64"/>
                <a:gd name="T11" fmla="*/ 37 h 73"/>
                <a:gd name="T12" fmla="*/ 6 w 64"/>
                <a:gd name="T13" fmla="*/ 30 h 73"/>
                <a:gd name="T14" fmla="*/ 0 w 64"/>
                <a:gd name="T15" fmla="*/ 24 h 73"/>
                <a:gd name="T16" fmla="*/ 0 w 64"/>
                <a:gd name="T17" fmla="*/ 18 h 73"/>
                <a:gd name="T18" fmla="*/ 0 w 64"/>
                <a:gd name="T19" fmla="*/ 12 h 73"/>
                <a:gd name="T20" fmla="*/ 6 w 64"/>
                <a:gd name="T21" fmla="*/ 6 h 73"/>
                <a:gd name="T22" fmla="*/ 0 w 64"/>
                <a:gd name="T23" fmla="*/ 6 h 73"/>
                <a:gd name="T24" fmla="*/ 0 w 64"/>
                <a:gd name="T25" fmla="*/ 0 h 73"/>
                <a:gd name="T26" fmla="*/ 6 w 64"/>
                <a:gd name="T27" fmla="*/ 0 h 73"/>
                <a:gd name="T28" fmla="*/ 11 w 64"/>
                <a:gd name="T29" fmla="*/ 0 h 73"/>
                <a:gd name="T30" fmla="*/ 11 w 64"/>
                <a:gd name="T31" fmla="*/ 6 h 73"/>
                <a:gd name="T32" fmla="*/ 17 w 64"/>
                <a:gd name="T33" fmla="*/ 6 h 73"/>
                <a:gd name="T34" fmla="*/ 22 w 64"/>
                <a:gd name="T35" fmla="*/ 6 h 73"/>
                <a:gd name="T36" fmla="*/ 32 w 64"/>
                <a:gd name="T37" fmla="*/ 6 h 73"/>
                <a:gd name="T38" fmla="*/ 27 w 64"/>
                <a:gd name="T39" fmla="*/ 12 h 73"/>
                <a:gd name="T40" fmla="*/ 22 w 64"/>
                <a:gd name="T41" fmla="*/ 18 h 73"/>
                <a:gd name="T42" fmla="*/ 27 w 64"/>
                <a:gd name="T43" fmla="*/ 30 h 73"/>
                <a:gd name="T44" fmla="*/ 32 w 64"/>
                <a:gd name="T45" fmla="*/ 24 h 73"/>
                <a:gd name="T46" fmla="*/ 32 w 64"/>
                <a:gd name="T47" fmla="*/ 37 h 73"/>
                <a:gd name="T48" fmla="*/ 32 w 64"/>
                <a:gd name="T49" fmla="*/ 42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3"/>
                <a:gd name="T77" fmla="*/ 64 w 64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3">
                  <a:moveTo>
                    <a:pt x="63" y="72"/>
                  </a:moveTo>
                  <a:lnTo>
                    <a:pt x="42" y="51"/>
                  </a:lnTo>
                  <a:lnTo>
                    <a:pt x="32" y="62"/>
                  </a:lnTo>
                  <a:lnTo>
                    <a:pt x="21" y="72"/>
                  </a:lnTo>
                  <a:lnTo>
                    <a:pt x="11" y="72"/>
                  </a:lnTo>
                  <a:lnTo>
                    <a:pt x="11" y="62"/>
                  </a:lnTo>
                  <a:lnTo>
                    <a:pt x="11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63" y="10"/>
                  </a:lnTo>
                  <a:lnTo>
                    <a:pt x="53" y="21"/>
                  </a:lnTo>
                  <a:lnTo>
                    <a:pt x="42" y="31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63" y="62"/>
                  </a:lnTo>
                  <a:lnTo>
                    <a:pt x="63" y="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8" name="Freeform 1615"/>
            <p:cNvSpPr>
              <a:spLocks/>
            </p:cNvSpPr>
            <p:nvPr/>
          </p:nvSpPr>
          <p:spPr bwMode="auto">
            <a:xfrm>
              <a:off x="3412013" y="4009543"/>
              <a:ext cx="34637" cy="17654"/>
            </a:xfrm>
            <a:custGeom>
              <a:avLst/>
              <a:gdLst>
                <a:gd name="T0" fmla="*/ 0 w 44"/>
                <a:gd name="T1" fmla="*/ 8 h 21"/>
                <a:gd name="T2" fmla="*/ 0 w 44"/>
                <a:gd name="T3" fmla="*/ 8 h 21"/>
                <a:gd name="T4" fmla="*/ 5 w 44"/>
                <a:gd name="T5" fmla="*/ 4 h 21"/>
                <a:gd name="T6" fmla="*/ 9 w 44"/>
                <a:gd name="T7" fmla="*/ 0 h 21"/>
                <a:gd name="T8" fmla="*/ 9 w 44"/>
                <a:gd name="T9" fmla="*/ 4 h 21"/>
                <a:gd name="T10" fmla="*/ 13 w 44"/>
                <a:gd name="T11" fmla="*/ 4 h 21"/>
                <a:gd name="T12" fmla="*/ 17 w 44"/>
                <a:gd name="T13" fmla="*/ 4 h 21"/>
                <a:gd name="T14" fmla="*/ 17 w 44"/>
                <a:gd name="T15" fmla="*/ 8 h 21"/>
                <a:gd name="T16" fmla="*/ 22 w 44"/>
                <a:gd name="T17" fmla="*/ 8 h 21"/>
                <a:gd name="T18" fmla="*/ 17 w 44"/>
                <a:gd name="T19" fmla="*/ 12 h 21"/>
                <a:gd name="T20" fmla="*/ 13 w 44"/>
                <a:gd name="T21" fmla="*/ 12 h 21"/>
                <a:gd name="T22" fmla="*/ 9 w 44"/>
                <a:gd name="T23" fmla="*/ 12 h 21"/>
                <a:gd name="T24" fmla="*/ 5 w 44"/>
                <a:gd name="T25" fmla="*/ 12 h 21"/>
                <a:gd name="T26" fmla="*/ 0 w 44"/>
                <a:gd name="T27" fmla="*/ 12 h 21"/>
                <a:gd name="T28" fmla="*/ 0 w 44"/>
                <a:gd name="T29" fmla="*/ 8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21"/>
                <a:gd name="T47" fmla="*/ 44 w 44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21">
                  <a:moveTo>
                    <a:pt x="0" y="13"/>
                  </a:moveTo>
                  <a:lnTo>
                    <a:pt x="0" y="13"/>
                  </a:lnTo>
                  <a:lnTo>
                    <a:pt x="9" y="7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34" y="7"/>
                  </a:lnTo>
                  <a:lnTo>
                    <a:pt x="34" y="13"/>
                  </a:lnTo>
                  <a:lnTo>
                    <a:pt x="43" y="13"/>
                  </a:lnTo>
                  <a:lnTo>
                    <a:pt x="34" y="20"/>
                  </a:lnTo>
                  <a:lnTo>
                    <a:pt x="26" y="20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0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9" name="Freeform 1616"/>
            <p:cNvSpPr>
              <a:spLocks/>
            </p:cNvSpPr>
            <p:nvPr/>
          </p:nvSpPr>
          <p:spPr bwMode="auto">
            <a:xfrm>
              <a:off x="3412013" y="4009543"/>
              <a:ext cx="41853" cy="25802"/>
            </a:xfrm>
            <a:custGeom>
              <a:avLst/>
              <a:gdLst>
                <a:gd name="T0" fmla="*/ 0 w 53"/>
                <a:gd name="T1" fmla="*/ 12 h 32"/>
                <a:gd name="T2" fmla="*/ 5 w 53"/>
                <a:gd name="T3" fmla="*/ 6 h 32"/>
                <a:gd name="T4" fmla="*/ 11 w 53"/>
                <a:gd name="T5" fmla="*/ 0 h 32"/>
                <a:gd name="T6" fmla="*/ 11 w 53"/>
                <a:gd name="T7" fmla="*/ 6 h 32"/>
                <a:gd name="T8" fmla="*/ 16 w 53"/>
                <a:gd name="T9" fmla="*/ 6 h 32"/>
                <a:gd name="T10" fmla="*/ 21 w 53"/>
                <a:gd name="T11" fmla="*/ 6 h 32"/>
                <a:gd name="T12" fmla="*/ 21 w 53"/>
                <a:gd name="T13" fmla="*/ 12 h 32"/>
                <a:gd name="T14" fmla="*/ 26 w 53"/>
                <a:gd name="T15" fmla="*/ 12 h 32"/>
                <a:gd name="T16" fmla="*/ 21 w 53"/>
                <a:gd name="T17" fmla="*/ 18 h 32"/>
                <a:gd name="T18" fmla="*/ 16 w 53"/>
                <a:gd name="T19" fmla="*/ 18 h 32"/>
                <a:gd name="T20" fmla="*/ 11 w 53"/>
                <a:gd name="T21" fmla="*/ 18 h 32"/>
                <a:gd name="T22" fmla="*/ 5 w 53"/>
                <a:gd name="T23" fmla="*/ 18 h 32"/>
                <a:gd name="T24" fmla="*/ 0 w 53"/>
                <a:gd name="T25" fmla="*/ 18 h 32"/>
                <a:gd name="T26" fmla="*/ 0 w 53"/>
                <a:gd name="T27" fmla="*/ 1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2"/>
                <a:gd name="T44" fmla="*/ 53 w 5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2">
                  <a:moveTo>
                    <a:pt x="0" y="21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52" y="21"/>
                  </a:lnTo>
                  <a:lnTo>
                    <a:pt x="42" y="31"/>
                  </a:lnTo>
                  <a:lnTo>
                    <a:pt x="31" y="31"/>
                  </a:lnTo>
                  <a:lnTo>
                    <a:pt x="21" y="3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0" name="Freeform 1617"/>
            <p:cNvSpPr>
              <a:spLocks/>
            </p:cNvSpPr>
            <p:nvPr/>
          </p:nvSpPr>
          <p:spPr bwMode="auto">
            <a:xfrm>
              <a:off x="3732409" y="4312376"/>
              <a:ext cx="17319" cy="8148"/>
            </a:xfrm>
            <a:custGeom>
              <a:avLst/>
              <a:gdLst>
                <a:gd name="T0" fmla="*/ 0 w 21"/>
                <a:gd name="T1" fmla="*/ 6 h 12"/>
                <a:gd name="T2" fmla="*/ 5 w 21"/>
                <a:gd name="T3" fmla="*/ 0 h 12"/>
                <a:gd name="T4" fmla="*/ 10 w 21"/>
                <a:gd name="T5" fmla="*/ 0 h 12"/>
                <a:gd name="T6" fmla="*/ 5 w 21"/>
                <a:gd name="T7" fmla="*/ 6 h 12"/>
                <a:gd name="T8" fmla="*/ 5 w 21"/>
                <a:gd name="T9" fmla="*/ 0 h 12"/>
                <a:gd name="T10" fmla="*/ 5 w 21"/>
                <a:gd name="T11" fmla="*/ 6 h 12"/>
                <a:gd name="T12" fmla="*/ 0 w 21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"/>
                <a:gd name="T23" fmla="*/ 21 w 2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">
                  <a:moveTo>
                    <a:pt x="0" y="11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1" name="Freeform 1618"/>
            <p:cNvSpPr>
              <a:spLocks/>
            </p:cNvSpPr>
            <p:nvPr/>
          </p:nvSpPr>
          <p:spPr bwMode="auto">
            <a:xfrm>
              <a:off x="3453866" y="4009543"/>
              <a:ext cx="119788" cy="234934"/>
            </a:xfrm>
            <a:custGeom>
              <a:avLst/>
              <a:gdLst>
                <a:gd name="T0" fmla="*/ 54 w 149"/>
                <a:gd name="T1" fmla="*/ 160 h 293"/>
                <a:gd name="T2" fmla="*/ 54 w 149"/>
                <a:gd name="T3" fmla="*/ 154 h 293"/>
                <a:gd name="T4" fmla="*/ 48 w 149"/>
                <a:gd name="T5" fmla="*/ 142 h 293"/>
                <a:gd name="T6" fmla="*/ 43 w 149"/>
                <a:gd name="T7" fmla="*/ 123 h 293"/>
                <a:gd name="T8" fmla="*/ 43 w 149"/>
                <a:gd name="T9" fmla="*/ 117 h 293"/>
                <a:gd name="T10" fmla="*/ 38 w 149"/>
                <a:gd name="T11" fmla="*/ 111 h 293"/>
                <a:gd name="T12" fmla="*/ 27 w 149"/>
                <a:gd name="T13" fmla="*/ 123 h 293"/>
                <a:gd name="T14" fmla="*/ 16 w 149"/>
                <a:gd name="T15" fmla="*/ 123 h 293"/>
                <a:gd name="T16" fmla="*/ 16 w 149"/>
                <a:gd name="T17" fmla="*/ 117 h 293"/>
                <a:gd name="T18" fmla="*/ 16 w 149"/>
                <a:gd name="T19" fmla="*/ 99 h 293"/>
                <a:gd name="T20" fmla="*/ 11 w 149"/>
                <a:gd name="T21" fmla="*/ 92 h 293"/>
                <a:gd name="T22" fmla="*/ 11 w 149"/>
                <a:gd name="T23" fmla="*/ 86 h 293"/>
                <a:gd name="T24" fmla="*/ 0 w 149"/>
                <a:gd name="T25" fmla="*/ 80 h 293"/>
                <a:gd name="T26" fmla="*/ 0 w 149"/>
                <a:gd name="T27" fmla="*/ 74 h 293"/>
                <a:gd name="T28" fmla="*/ 0 w 149"/>
                <a:gd name="T29" fmla="*/ 68 h 293"/>
                <a:gd name="T30" fmla="*/ 0 w 149"/>
                <a:gd name="T31" fmla="*/ 61 h 293"/>
                <a:gd name="T32" fmla="*/ 6 w 149"/>
                <a:gd name="T33" fmla="*/ 61 h 293"/>
                <a:gd name="T34" fmla="*/ 6 w 149"/>
                <a:gd name="T35" fmla="*/ 56 h 293"/>
                <a:gd name="T36" fmla="*/ 11 w 149"/>
                <a:gd name="T37" fmla="*/ 56 h 293"/>
                <a:gd name="T38" fmla="*/ 11 w 149"/>
                <a:gd name="T39" fmla="*/ 43 h 293"/>
                <a:gd name="T40" fmla="*/ 16 w 149"/>
                <a:gd name="T41" fmla="*/ 37 h 293"/>
                <a:gd name="T42" fmla="*/ 21 w 149"/>
                <a:gd name="T43" fmla="*/ 31 h 293"/>
                <a:gd name="T44" fmla="*/ 27 w 149"/>
                <a:gd name="T45" fmla="*/ 18 h 293"/>
                <a:gd name="T46" fmla="*/ 38 w 149"/>
                <a:gd name="T47" fmla="*/ 12 h 293"/>
                <a:gd name="T48" fmla="*/ 38 w 149"/>
                <a:gd name="T49" fmla="*/ 6 h 293"/>
                <a:gd name="T50" fmla="*/ 43 w 149"/>
                <a:gd name="T51" fmla="*/ 6 h 293"/>
                <a:gd name="T52" fmla="*/ 43 w 149"/>
                <a:gd name="T53" fmla="*/ 0 h 293"/>
                <a:gd name="T54" fmla="*/ 48 w 149"/>
                <a:gd name="T55" fmla="*/ 6 h 293"/>
                <a:gd name="T56" fmla="*/ 54 w 149"/>
                <a:gd name="T57" fmla="*/ 12 h 293"/>
                <a:gd name="T58" fmla="*/ 48 w 149"/>
                <a:gd name="T59" fmla="*/ 31 h 293"/>
                <a:gd name="T60" fmla="*/ 43 w 149"/>
                <a:gd name="T61" fmla="*/ 37 h 293"/>
                <a:gd name="T62" fmla="*/ 43 w 149"/>
                <a:gd name="T63" fmla="*/ 43 h 293"/>
                <a:gd name="T64" fmla="*/ 48 w 149"/>
                <a:gd name="T65" fmla="*/ 43 h 293"/>
                <a:gd name="T66" fmla="*/ 54 w 149"/>
                <a:gd name="T67" fmla="*/ 56 h 293"/>
                <a:gd name="T68" fmla="*/ 59 w 149"/>
                <a:gd name="T69" fmla="*/ 61 h 293"/>
                <a:gd name="T70" fmla="*/ 65 w 149"/>
                <a:gd name="T71" fmla="*/ 68 h 293"/>
                <a:gd name="T72" fmla="*/ 70 w 149"/>
                <a:gd name="T73" fmla="*/ 68 h 293"/>
                <a:gd name="T74" fmla="*/ 75 w 149"/>
                <a:gd name="T75" fmla="*/ 68 h 293"/>
                <a:gd name="T76" fmla="*/ 70 w 149"/>
                <a:gd name="T77" fmla="*/ 68 h 293"/>
                <a:gd name="T78" fmla="*/ 65 w 149"/>
                <a:gd name="T79" fmla="*/ 74 h 293"/>
                <a:gd name="T80" fmla="*/ 65 w 149"/>
                <a:gd name="T81" fmla="*/ 80 h 293"/>
                <a:gd name="T82" fmla="*/ 54 w 149"/>
                <a:gd name="T83" fmla="*/ 80 h 293"/>
                <a:gd name="T84" fmla="*/ 48 w 149"/>
                <a:gd name="T85" fmla="*/ 86 h 293"/>
                <a:gd name="T86" fmla="*/ 43 w 149"/>
                <a:gd name="T87" fmla="*/ 99 h 293"/>
                <a:gd name="T88" fmla="*/ 48 w 149"/>
                <a:gd name="T89" fmla="*/ 111 h 293"/>
                <a:gd name="T90" fmla="*/ 54 w 149"/>
                <a:gd name="T91" fmla="*/ 117 h 293"/>
                <a:gd name="T92" fmla="*/ 48 w 149"/>
                <a:gd name="T93" fmla="*/ 123 h 293"/>
                <a:gd name="T94" fmla="*/ 48 w 149"/>
                <a:gd name="T95" fmla="*/ 135 h 293"/>
                <a:gd name="T96" fmla="*/ 54 w 149"/>
                <a:gd name="T97" fmla="*/ 142 h 293"/>
                <a:gd name="T98" fmla="*/ 54 w 149"/>
                <a:gd name="T99" fmla="*/ 148 h 293"/>
                <a:gd name="T100" fmla="*/ 54 w 149"/>
                <a:gd name="T101" fmla="*/ 154 h 293"/>
                <a:gd name="T102" fmla="*/ 59 w 149"/>
                <a:gd name="T103" fmla="*/ 160 h 293"/>
                <a:gd name="T104" fmla="*/ 54 w 149"/>
                <a:gd name="T105" fmla="*/ 167 h 293"/>
                <a:gd name="T106" fmla="*/ 54 w 149"/>
                <a:gd name="T107" fmla="*/ 172 h 293"/>
                <a:gd name="T108" fmla="*/ 48 w 149"/>
                <a:gd name="T109" fmla="*/ 172 h 293"/>
                <a:gd name="T110" fmla="*/ 54 w 149"/>
                <a:gd name="T111" fmla="*/ 160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9"/>
                <a:gd name="T169" fmla="*/ 0 h 293"/>
                <a:gd name="T170" fmla="*/ 149 w 149"/>
                <a:gd name="T171" fmla="*/ 293 h 2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9" h="293">
                  <a:moveTo>
                    <a:pt x="106" y="271"/>
                  </a:moveTo>
                  <a:lnTo>
                    <a:pt x="106" y="261"/>
                  </a:lnTo>
                  <a:lnTo>
                    <a:pt x="95" y="240"/>
                  </a:lnTo>
                  <a:lnTo>
                    <a:pt x="85" y="209"/>
                  </a:lnTo>
                  <a:lnTo>
                    <a:pt x="85" y="198"/>
                  </a:lnTo>
                  <a:lnTo>
                    <a:pt x="74" y="188"/>
                  </a:lnTo>
                  <a:lnTo>
                    <a:pt x="53" y="209"/>
                  </a:lnTo>
                  <a:lnTo>
                    <a:pt x="32" y="209"/>
                  </a:lnTo>
                  <a:lnTo>
                    <a:pt x="32" y="198"/>
                  </a:lnTo>
                  <a:lnTo>
                    <a:pt x="32" y="167"/>
                  </a:lnTo>
                  <a:lnTo>
                    <a:pt x="21" y="156"/>
                  </a:lnTo>
                  <a:lnTo>
                    <a:pt x="21" y="146"/>
                  </a:lnTo>
                  <a:lnTo>
                    <a:pt x="0" y="136"/>
                  </a:lnTo>
                  <a:lnTo>
                    <a:pt x="0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11" y="104"/>
                  </a:lnTo>
                  <a:lnTo>
                    <a:pt x="11" y="94"/>
                  </a:lnTo>
                  <a:lnTo>
                    <a:pt x="21" y="94"/>
                  </a:lnTo>
                  <a:lnTo>
                    <a:pt x="21" y="73"/>
                  </a:lnTo>
                  <a:lnTo>
                    <a:pt x="32" y="63"/>
                  </a:lnTo>
                  <a:lnTo>
                    <a:pt x="42" y="52"/>
                  </a:lnTo>
                  <a:lnTo>
                    <a:pt x="53" y="31"/>
                  </a:lnTo>
                  <a:lnTo>
                    <a:pt x="74" y="21"/>
                  </a:lnTo>
                  <a:lnTo>
                    <a:pt x="74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95" y="10"/>
                  </a:lnTo>
                  <a:lnTo>
                    <a:pt x="106" y="21"/>
                  </a:lnTo>
                  <a:lnTo>
                    <a:pt x="95" y="52"/>
                  </a:lnTo>
                  <a:lnTo>
                    <a:pt x="85" y="63"/>
                  </a:lnTo>
                  <a:lnTo>
                    <a:pt x="85" y="73"/>
                  </a:lnTo>
                  <a:lnTo>
                    <a:pt x="95" y="73"/>
                  </a:lnTo>
                  <a:lnTo>
                    <a:pt x="106" y="94"/>
                  </a:lnTo>
                  <a:lnTo>
                    <a:pt x="116" y="104"/>
                  </a:lnTo>
                  <a:lnTo>
                    <a:pt x="127" y="115"/>
                  </a:lnTo>
                  <a:lnTo>
                    <a:pt x="137" y="115"/>
                  </a:lnTo>
                  <a:lnTo>
                    <a:pt x="148" y="115"/>
                  </a:lnTo>
                  <a:lnTo>
                    <a:pt x="137" y="115"/>
                  </a:lnTo>
                  <a:lnTo>
                    <a:pt x="127" y="125"/>
                  </a:lnTo>
                  <a:lnTo>
                    <a:pt x="127" y="136"/>
                  </a:lnTo>
                  <a:lnTo>
                    <a:pt x="106" y="136"/>
                  </a:lnTo>
                  <a:lnTo>
                    <a:pt x="95" y="146"/>
                  </a:lnTo>
                  <a:lnTo>
                    <a:pt x="85" y="167"/>
                  </a:lnTo>
                  <a:lnTo>
                    <a:pt x="95" y="188"/>
                  </a:lnTo>
                  <a:lnTo>
                    <a:pt x="106" y="198"/>
                  </a:lnTo>
                  <a:lnTo>
                    <a:pt x="95" y="209"/>
                  </a:lnTo>
                  <a:lnTo>
                    <a:pt x="95" y="229"/>
                  </a:lnTo>
                  <a:lnTo>
                    <a:pt x="106" y="240"/>
                  </a:lnTo>
                  <a:lnTo>
                    <a:pt x="106" y="250"/>
                  </a:lnTo>
                  <a:lnTo>
                    <a:pt x="106" y="261"/>
                  </a:lnTo>
                  <a:lnTo>
                    <a:pt x="116" y="271"/>
                  </a:lnTo>
                  <a:lnTo>
                    <a:pt x="106" y="282"/>
                  </a:lnTo>
                  <a:lnTo>
                    <a:pt x="106" y="292"/>
                  </a:lnTo>
                  <a:lnTo>
                    <a:pt x="95" y="292"/>
                  </a:lnTo>
                  <a:lnTo>
                    <a:pt x="106" y="2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Freeform 1619"/>
            <p:cNvSpPr>
              <a:spLocks/>
            </p:cNvSpPr>
            <p:nvPr/>
          </p:nvSpPr>
          <p:spPr bwMode="auto">
            <a:xfrm>
              <a:off x="3217176" y="3641524"/>
              <a:ext cx="767797" cy="460363"/>
            </a:xfrm>
            <a:custGeom>
              <a:avLst/>
              <a:gdLst>
                <a:gd name="T0" fmla="*/ 310 w 951"/>
                <a:gd name="T1" fmla="*/ 327 h 575"/>
                <a:gd name="T2" fmla="*/ 284 w 951"/>
                <a:gd name="T3" fmla="*/ 338 h 575"/>
                <a:gd name="T4" fmla="*/ 258 w 951"/>
                <a:gd name="T5" fmla="*/ 327 h 575"/>
                <a:gd name="T6" fmla="*/ 237 w 951"/>
                <a:gd name="T7" fmla="*/ 320 h 575"/>
                <a:gd name="T8" fmla="*/ 221 w 951"/>
                <a:gd name="T9" fmla="*/ 327 h 575"/>
                <a:gd name="T10" fmla="*/ 205 w 951"/>
                <a:gd name="T11" fmla="*/ 327 h 575"/>
                <a:gd name="T12" fmla="*/ 189 w 951"/>
                <a:gd name="T13" fmla="*/ 302 h 575"/>
                <a:gd name="T14" fmla="*/ 189 w 951"/>
                <a:gd name="T15" fmla="*/ 266 h 575"/>
                <a:gd name="T16" fmla="*/ 179 w 951"/>
                <a:gd name="T17" fmla="*/ 260 h 575"/>
                <a:gd name="T18" fmla="*/ 158 w 951"/>
                <a:gd name="T19" fmla="*/ 266 h 575"/>
                <a:gd name="T20" fmla="*/ 136 w 951"/>
                <a:gd name="T21" fmla="*/ 272 h 575"/>
                <a:gd name="T22" fmla="*/ 121 w 951"/>
                <a:gd name="T23" fmla="*/ 278 h 575"/>
                <a:gd name="T24" fmla="*/ 105 w 951"/>
                <a:gd name="T25" fmla="*/ 272 h 575"/>
                <a:gd name="T26" fmla="*/ 84 w 951"/>
                <a:gd name="T27" fmla="*/ 266 h 575"/>
                <a:gd name="T28" fmla="*/ 68 w 951"/>
                <a:gd name="T29" fmla="*/ 254 h 575"/>
                <a:gd name="T30" fmla="*/ 58 w 951"/>
                <a:gd name="T31" fmla="*/ 248 h 575"/>
                <a:gd name="T32" fmla="*/ 42 w 951"/>
                <a:gd name="T33" fmla="*/ 242 h 575"/>
                <a:gd name="T34" fmla="*/ 37 w 951"/>
                <a:gd name="T35" fmla="*/ 223 h 575"/>
                <a:gd name="T36" fmla="*/ 47 w 951"/>
                <a:gd name="T37" fmla="*/ 223 h 575"/>
                <a:gd name="T38" fmla="*/ 42 w 951"/>
                <a:gd name="T39" fmla="*/ 218 h 575"/>
                <a:gd name="T40" fmla="*/ 52 w 951"/>
                <a:gd name="T41" fmla="*/ 206 h 575"/>
                <a:gd name="T42" fmla="*/ 42 w 951"/>
                <a:gd name="T43" fmla="*/ 193 h 575"/>
                <a:gd name="T44" fmla="*/ 32 w 951"/>
                <a:gd name="T45" fmla="*/ 193 h 575"/>
                <a:gd name="T46" fmla="*/ 21 w 951"/>
                <a:gd name="T47" fmla="*/ 187 h 575"/>
                <a:gd name="T48" fmla="*/ 5 w 951"/>
                <a:gd name="T49" fmla="*/ 182 h 575"/>
                <a:gd name="T50" fmla="*/ 0 w 951"/>
                <a:gd name="T51" fmla="*/ 157 h 575"/>
                <a:gd name="T52" fmla="*/ 37 w 951"/>
                <a:gd name="T53" fmla="*/ 139 h 575"/>
                <a:gd name="T54" fmla="*/ 52 w 951"/>
                <a:gd name="T55" fmla="*/ 109 h 575"/>
                <a:gd name="T56" fmla="*/ 74 w 951"/>
                <a:gd name="T57" fmla="*/ 73 h 575"/>
                <a:gd name="T58" fmla="*/ 105 w 951"/>
                <a:gd name="T59" fmla="*/ 54 h 575"/>
                <a:gd name="T60" fmla="*/ 136 w 951"/>
                <a:gd name="T61" fmla="*/ 78 h 575"/>
                <a:gd name="T62" fmla="*/ 163 w 951"/>
                <a:gd name="T63" fmla="*/ 103 h 575"/>
                <a:gd name="T64" fmla="*/ 205 w 951"/>
                <a:gd name="T65" fmla="*/ 121 h 575"/>
                <a:gd name="T66" fmla="*/ 247 w 951"/>
                <a:gd name="T67" fmla="*/ 133 h 575"/>
                <a:gd name="T68" fmla="*/ 278 w 951"/>
                <a:gd name="T69" fmla="*/ 127 h 575"/>
                <a:gd name="T70" fmla="*/ 316 w 951"/>
                <a:gd name="T71" fmla="*/ 97 h 575"/>
                <a:gd name="T72" fmla="*/ 357 w 951"/>
                <a:gd name="T73" fmla="*/ 73 h 575"/>
                <a:gd name="T74" fmla="*/ 331 w 951"/>
                <a:gd name="T75" fmla="*/ 54 h 575"/>
                <a:gd name="T76" fmla="*/ 363 w 951"/>
                <a:gd name="T77" fmla="*/ 30 h 575"/>
                <a:gd name="T78" fmla="*/ 378 w 951"/>
                <a:gd name="T79" fmla="*/ 0 h 575"/>
                <a:gd name="T80" fmla="*/ 410 w 951"/>
                <a:gd name="T81" fmla="*/ 12 h 575"/>
                <a:gd name="T82" fmla="*/ 425 w 951"/>
                <a:gd name="T83" fmla="*/ 42 h 575"/>
                <a:gd name="T84" fmla="*/ 463 w 951"/>
                <a:gd name="T85" fmla="*/ 67 h 575"/>
                <a:gd name="T86" fmla="*/ 473 w 951"/>
                <a:gd name="T87" fmla="*/ 78 h 575"/>
                <a:gd name="T88" fmla="*/ 447 w 951"/>
                <a:gd name="T89" fmla="*/ 121 h 575"/>
                <a:gd name="T90" fmla="*/ 415 w 951"/>
                <a:gd name="T91" fmla="*/ 139 h 575"/>
                <a:gd name="T92" fmla="*/ 378 w 951"/>
                <a:gd name="T93" fmla="*/ 157 h 575"/>
                <a:gd name="T94" fmla="*/ 363 w 951"/>
                <a:gd name="T95" fmla="*/ 151 h 575"/>
                <a:gd name="T96" fmla="*/ 363 w 951"/>
                <a:gd name="T97" fmla="*/ 182 h 575"/>
                <a:gd name="T98" fmla="*/ 373 w 951"/>
                <a:gd name="T99" fmla="*/ 187 h 575"/>
                <a:gd name="T100" fmla="*/ 368 w 951"/>
                <a:gd name="T101" fmla="*/ 218 h 575"/>
                <a:gd name="T102" fmla="*/ 373 w 951"/>
                <a:gd name="T103" fmla="*/ 236 h 575"/>
                <a:gd name="T104" fmla="*/ 378 w 951"/>
                <a:gd name="T105" fmla="*/ 254 h 575"/>
                <a:gd name="T106" fmla="*/ 368 w 951"/>
                <a:gd name="T107" fmla="*/ 284 h 575"/>
                <a:gd name="T108" fmla="*/ 357 w 951"/>
                <a:gd name="T109" fmla="*/ 296 h 575"/>
                <a:gd name="T110" fmla="*/ 341 w 951"/>
                <a:gd name="T111" fmla="*/ 314 h 575"/>
                <a:gd name="T112" fmla="*/ 321 w 951"/>
                <a:gd name="T113" fmla="*/ 320 h 5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1"/>
                <a:gd name="T172" fmla="*/ 0 h 575"/>
                <a:gd name="T173" fmla="*/ 951 w 951"/>
                <a:gd name="T174" fmla="*/ 575 h 5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1" h="575">
                  <a:moveTo>
                    <a:pt x="630" y="554"/>
                  </a:moveTo>
                  <a:lnTo>
                    <a:pt x="620" y="543"/>
                  </a:lnTo>
                  <a:lnTo>
                    <a:pt x="620" y="554"/>
                  </a:lnTo>
                  <a:lnTo>
                    <a:pt x="609" y="554"/>
                  </a:lnTo>
                  <a:lnTo>
                    <a:pt x="599" y="564"/>
                  </a:lnTo>
                  <a:lnTo>
                    <a:pt x="578" y="564"/>
                  </a:lnTo>
                  <a:lnTo>
                    <a:pt x="568" y="574"/>
                  </a:lnTo>
                  <a:lnTo>
                    <a:pt x="558" y="574"/>
                  </a:lnTo>
                  <a:lnTo>
                    <a:pt x="547" y="564"/>
                  </a:lnTo>
                  <a:lnTo>
                    <a:pt x="537" y="564"/>
                  </a:lnTo>
                  <a:lnTo>
                    <a:pt x="527" y="564"/>
                  </a:lnTo>
                  <a:lnTo>
                    <a:pt x="506" y="554"/>
                  </a:lnTo>
                  <a:lnTo>
                    <a:pt x="496" y="543"/>
                  </a:lnTo>
                  <a:lnTo>
                    <a:pt x="485" y="533"/>
                  </a:lnTo>
                  <a:lnTo>
                    <a:pt x="475" y="543"/>
                  </a:lnTo>
                  <a:lnTo>
                    <a:pt x="465" y="543"/>
                  </a:lnTo>
                  <a:lnTo>
                    <a:pt x="454" y="554"/>
                  </a:lnTo>
                  <a:lnTo>
                    <a:pt x="444" y="543"/>
                  </a:lnTo>
                  <a:lnTo>
                    <a:pt x="444" y="554"/>
                  </a:lnTo>
                  <a:lnTo>
                    <a:pt x="434" y="554"/>
                  </a:lnTo>
                  <a:lnTo>
                    <a:pt x="434" y="564"/>
                  </a:lnTo>
                  <a:lnTo>
                    <a:pt x="423" y="564"/>
                  </a:lnTo>
                  <a:lnTo>
                    <a:pt x="413" y="564"/>
                  </a:lnTo>
                  <a:lnTo>
                    <a:pt x="403" y="554"/>
                  </a:lnTo>
                  <a:lnTo>
                    <a:pt x="392" y="543"/>
                  </a:lnTo>
                  <a:lnTo>
                    <a:pt x="382" y="523"/>
                  </a:lnTo>
                  <a:lnTo>
                    <a:pt x="372" y="523"/>
                  </a:lnTo>
                  <a:lnTo>
                    <a:pt x="372" y="513"/>
                  </a:lnTo>
                  <a:lnTo>
                    <a:pt x="382" y="502"/>
                  </a:lnTo>
                  <a:lnTo>
                    <a:pt x="392" y="472"/>
                  </a:lnTo>
                  <a:lnTo>
                    <a:pt x="382" y="461"/>
                  </a:lnTo>
                  <a:lnTo>
                    <a:pt x="372" y="451"/>
                  </a:lnTo>
                  <a:lnTo>
                    <a:pt x="372" y="461"/>
                  </a:lnTo>
                  <a:lnTo>
                    <a:pt x="372" y="451"/>
                  </a:lnTo>
                  <a:lnTo>
                    <a:pt x="351" y="451"/>
                  </a:lnTo>
                  <a:lnTo>
                    <a:pt x="351" y="441"/>
                  </a:lnTo>
                  <a:lnTo>
                    <a:pt x="341" y="441"/>
                  </a:lnTo>
                  <a:lnTo>
                    <a:pt x="330" y="441"/>
                  </a:lnTo>
                  <a:lnTo>
                    <a:pt x="320" y="441"/>
                  </a:lnTo>
                  <a:lnTo>
                    <a:pt x="310" y="451"/>
                  </a:lnTo>
                  <a:lnTo>
                    <a:pt x="299" y="461"/>
                  </a:lnTo>
                  <a:lnTo>
                    <a:pt x="289" y="461"/>
                  </a:lnTo>
                  <a:lnTo>
                    <a:pt x="279" y="461"/>
                  </a:lnTo>
                  <a:lnTo>
                    <a:pt x="268" y="461"/>
                  </a:lnTo>
                  <a:lnTo>
                    <a:pt x="258" y="461"/>
                  </a:lnTo>
                  <a:lnTo>
                    <a:pt x="258" y="451"/>
                  </a:lnTo>
                  <a:lnTo>
                    <a:pt x="248" y="461"/>
                  </a:lnTo>
                  <a:lnTo>
                    <a:pt x="238" y="472"/>
                  </a:lnTo>
                  <a:lnTo>
                    <a:pt x="238" y="461"/>
                  </a:lnTo>
                  <a:lnTo>
                    <a:pt x="227" y="461"/>
                  </a:lnTo>
                  <a:lnTo>
                    <a:pt x="217" y="461"/>
                  </a:lnTo>
                  <a:lnTo>
                    <a:pt x="207" y="461"/>
                  </a:lnTo>
                  <a:lnTo>
                    <a:pt x="196" y="461"/>
                  </a:lnTo>
                  <a:lnTo>
                    <a:pt x="186" y="461"/>
                  </a:lnTo>
                  <a:lnTo>
                    <a:pt x="176" y="451"/>
                  </a:lnTo>
                  <a:lnTo>
                    <a:pt x="165" y="451"/>
                  </a:lnTo>
                  <a:lnTo>
                    <a:pt x="165" y="441"/>
                  </a:lnTo>
                  <a:lnTo>
                    <a:pt x="155" y="441"/>
                  </a:lnTo>
                  <a:lnTo>
                    <a:pt x="145" y="431"/>
                  </a:lnTo>
                  <a:lnTo>
                    <a:pt x="134" y="431"/>
                  </a:lnTo>
                  <a:lnTo>
                    <a:pt x="134" y="420"/>
                  </a:lnTo>
                  <a:lnTo>
                    <a:pt x="124" y="420"/>
                  </a:lnTo>
                  <a:lnTo>
                    <a:pt x="124" y="431"/>
                  </a:lnTo>
                  <a:lnTo>
                    <a:pt x="114" y="420"/>
                  </a:lnTo>
                  <a:lnTo>
                    <a:pt x="103" y="420"/>
                  </a:lnTo>
                  <a:lnTo>
                    <a:pt x="103" y="410"/>
                  </a:lnTo>
                  <a:lnTo>
                    <a:pt x="93" y="410"/>
                  </a:lnTo>
                  <a:lnTo>
                    <a:pt x="83" y="410"/>
                  </a:lnTo>
                  <a:lnTo>
                    <a:pt x="83" y="400"/>
                  </a:lnTo>
                  <a:lnTo>
                    <a:pt x="83" y="390"/>
                  </a:lnTo>
                  <a:lnTo>
                    <a:pt x="72" y="390"/>
                  </a:lnTo>
                  <a:lnTo>
                    <a:pt x="72" y="379"/>
                  </a:lnTo>
                  <a:lnTo>
                    <a:pt x="83" y="379"/>
                  </a:lnTo>
                  <a:lnTo>
                    <a:pt x="83" y="390"/>
                  </a:lnTo>
                  <a:lnTo>
                    <a:pt x="93" y="390"/>
                  </a:lnTo>
                  <a:lnTo>
                    <a:pt x="93" y="379"/>
                  </a:lnTo>
                  <a:lnTo>
                    <a:pt x="93" y="390"/>
                  </a:lnTo>
                  <a:lnTo>
                    <a:pt x="93" y="379"/>
                  </a:lnTo>
                  <a:lnTo>
                    <a:pt x="93" y="369"/>
                  </a:lnTo>
                  <a:lnTo>
                    <a:pt x="83" y="369"/>
                  </a:lnTo>
                  <a:lnTo>
                    <a:pt x="83" y="359"/>
                  </a:lnTo>
                  <a:lnTo>
                    <a:pt x="93" y="359"/>
                  </a:lnTo>
                  <a:lnTo>
                    <a:pt x="93" y="349"/>
                  </a:lnTo>
                  <a:lnTo>
                    <a:pt x="103" y="349"/>
                  </a:lnTo>
                  <a:lnTo>
                    <a:pt x="103" y="338"/>
                  </a:lnTo>
                  <a:lnTo>
                    <a:pt x="103" y="328"/>
                  </a:lnTo>
                  <a:lnTo>
                    <a:pt x="93" y="328"/>
                  </a:lnTo>
                  <a:lnTo>
                    <a:pt x="83" y="328"/>
                  </a:lnTo>
                  <a:lnTo>
                    <a:pt x="72" y="328"/>
                  </a:lnTo>
                  <a:lnTo>
                    <a:pt x="72" y="338"/>
                  </a:lnTo>
                  <a:lnTo>
                    <a:pt x="62" y="338"/>
                  </a:lnTo>
                  <a:lnTo>
                    <a:pt x="62" y="328"/>
                  </a:lnTo>
                  <a:lnTo>
                    <a:pt x="62" y="338"/>
                  </a:lnTo>
                  <a:lnTo>
                    <a:pt x="52" y="328"/>
                  </a:lnTo>
                  <a:lnTo>
                    <a:pt x="41" y="328"/>
                  </a:lnTo>
                  <a:lnTo>
                    <a:pt x="41" y="318"/>
                  </a:lnTo>
                  <a:lnTo>
                    <a:pt x="31" y="318"/>
                  </a:lnTo>
                  <a:lnTo>
                    <a:pt x="31" y="308"/>
                  </a:lnTo>
                  <a:lnTo>
                    <a:pt x="21" y="308"/>
                  </a:lnTo>
                  <a:lnTo>
                    <a:pt x="10" y="308"/>
                  </a:lnTo>
                  <a:lnTo>
                    <a:pt x="21" y="308"/>
                  </a:lnTo>
                  <a:lnTo>
                    <a:pt x="21" y="287"/>
                  </a:lnTo>
                  <a:lnTo>
                    <a:pt x="10" y="277"/>
                  </a:lnTo>
                  <a:lnTo>
                    <a:pt x="0" y="267"/>
                  </a:lnTo>
                  <a:lnTo>
                    <a:pt x="21" y="246"/>
                  </a:lnTo>
                  <a:lnTo>
                    <a:pt x="41" y="246"/>
                  </a:lnTo>
                  <a:lnTo>
                    <a:pt x="52" y="236"/>
                  </a:lnTo>
                  <a:lnTo>
                    <a:pt x="72" y="236"/>
                  </a:lnTo>
                  <a:lnTo>
                    <a:pt x="93" y="226"/>
                  </a:lnTo>
                  <a:lnTo>
                    <a:pt x="103" y="215"/>
                  </a:lnTo>
                  <a:lnTo>
                    <a:pt x="103" y="195"/>
                  </a:lnTo>
                  <a:lnTo>
                    <a:pt x="103" y="185"/>
                  </a:lnTo>
                  <a:lnTo>
                    <a:pt x="103" y="164"/>
                  </a:lnTo>
                  <a:lnTo>
                    <a:pt x="124" y="164"/>
                  </a:lnTo>
                  <a:lnTo>
                    <a:pt x="134" y="154"/>
                  </a:lnTo>
                  <a:lnTo>
                    <a:pt x="145" y="123"/>
                  </a:lnTo>
                  <a:lnTo>
                    <a:pt x="165" y="123"/>
                  </a:lnTo>
                  <a:lnTo>
                    <a:pt x="186" y="123"/>
                  </a:lnTo>
                  <a:lnTo>
                    <a:pt x="186" y="103"/>
                  </a:lnTo>
                  <a:lnTo>
                    <a:pt x="207" y="92"/>
                  </a:lnTo>
                  <a:lnTo>
                    <a:pt x="217" y="82"/>
                  </a:lnTo>
                  <a:lnTo>
                    <a:pt x="238" y="103"/>
                  </a:lnTo>
                  <a:lnTo>
                    <a:pt x="248" y="113"/>
                  </a:lnTo>
                  <a:lnTo>
                    <a:pt x="268" y="133"/>
                  </a:lnTo>
                  <a:lnTo>
                    <a:pt x="268" y="154"/>
                  </a:lnTo>
                  <a:lnTo>
                    <a:pt x="279" y="164"/>
                  </a:lnTo>
                  <a:lnTo>
                    <a:pt x="299" y="164"/>
                  </a:lnTo>
                  <a:lnTo>
                    <a:pt x="320" y="174"/>
                  </a:lnTo>
                  <a:lnTo>
                    <a:pt x="341" y="174"/>
                  </a:lnTo>
                  <a:lnTo>
                    <a:pt x="351" y="195"/>
                  </a:lnTo>
                  <a:lnTo>
                    <a:pt x="372" y="205"/>
                  </a:lnTo>
                  <a:lnTo>
                    <a:pt x="403" y="205"/>
                  </a:lnTo>
                  <a:lnTo>
                    <a:pt x="423" y="205"/>
                  </a:lnTo>
                  <a:lnTo>
                    <a:pt x="444" y="215"/>
                  </a:lnTo>
                  <a:lnTo>
                    <a:pt x="475" y="226"/>
                  </a:lnTo>
                  <a:lnTo>
                    <a:pt x="485" y="226"/>
                  </a:lnTo>
                  <a:lnTo>
                    <a:pt x="496" y="215"/>
                  </a:lnTo>
                  <a:lnTo>
                    <a:pt x="516" y="215"/>
                  </a:lnTo>
                  <a:lnTo>
                    <a:pt x="527" y="215"/>
                  </a:lnTo>
                  <a:lnTo>
                    <a:pt x="547" y="215"/>
                  </a:lnTo>
                  <a:lnTo>
                    <a:pt x="568" y="205"/>
                  </a:lnTo>
                  <a:lnTo>
                    <a:pt x="589" y="185"/>
                  </a:lnTo>
                  <a:lnTo>
                    <a:pt x="589" y="164"/>
                  </a:lnTo>
                  <a:lnTo>
                    <a:pt x="620" y="164"/>
                  </a:lnTo>
                  <a:lnTo>
                    <a:pt x="640" y="154"/>
                  </a:lnTo>
                  <a:lnTo>
                    <a:pt x="661" y="144"/>
                  </a:lnTo>
                  <a:lnTo>
                    <a:pt x="692" y="133"/>
                  </a:lnTo>
                  <a:lnTo>
                    <a:pt x="702" y="123"/>
                  </a:lnTo>
                  <a:lnTo>
                    <a:pt x="702" y="113"/>
                  </a:lnTo>
                  <a:lnTo>
                    <a:pt x="682" y="113"/>
                  </a:lnTo>
                  <a:lnTo>
                    <a:pt x="651" y="113"/>
                  </a:lnTo>
                  <a:lnTo>
                    <a:pt x="651" y="92"/>
                  </a:lnTo>
                  <a:lnTo>
                    <a:pt x="661" y="72"/>
                  </a:lnTo>
                  <a:lnTo>
                    <a:pt x="682" y="72"/>
                  </a:lnTo>
                  <a:lnTo>
                    <a:pt x="702" y="62"/>
                  </a:lnTo>
                  <a:lnTo>
                    <a:pt x="713" y="51"/>
                  </a:lnTo>
                  <a:lnTo>
                    <a:pt x="713" y="41"/>
                  </a:lnTo>
                  <a:lnTo>
                    <a:pt x="723" y="21"/>
                  </a:lnTo>
                  <a:lnTo>
                    <a:pt x="723" y="10"/>
                  </a:lnTo>
                  <a:lnTo>
                    <a:pt x="743" y="0"/>
                  </a:lnTo>
                  <a:lnTo>
                    <a:pt x="754" y="0"/>
                  </a:lnTo>
                  <a:lnTo>
                    <a:pt x="774" y="0"/>
                  </a:lnTo>
                  <a:lnTo>
                    <a:pt x="795" y="10"/>
                  </a:lnTo>
                  <a:lnTo>
                    <a:pt x="805" y="21"/>
                  </a:lnTo>
                  <a:lnTo>
                    <a:pt x="816" y="21"/>
                  </a:lnTo>
                  <a:lnTo>
                    <a:pt x="826" y="41"/>
                  </a:lnTo>
                  <a:lnTo>
                    <a:pt x="826" y="62"/>
                  </a:lnTo>
                  <a:lnTo>
                    <a:pt x="836" y="72"/>
                  </a:lnTo>
                  <a:lnTo>
                    <a:pt x="867" y="82"/>
                  </a:lnTo>
                  <a:lnTo>
                    <a:pt x="878" y="92"/>
                  </a:lnTo>
                  <a:lnTo>
                    <a:pt x="878" y="103"/>
                  </a:lnTo>
                  <a:lnTo>
                    <a:pt x="909" y="113"/>
                  </a:lnTo>
                  <a:lnTo>
                    <a:pt x="929" y="103"/>
                  </a:lnTo>
                  <a:lnTo>
                    <a:pt x="950" y="103"/>
                  </a:lnTo>
                  <a:lnTo>
                    <a:pt x="940" y="113"/>
                  </a:lnTo>
                  <a:lnTo>
                    <a:pt x="929" y="133"/>
                  </a:lnTo>
                  <a:lnTo>
                    <a:pt x="919" y="154"/>
                  </a:lnTo>
                  <a:lnTo>
                    <a:pt x="898" y="164"/>
                  </a:lnTo>
                  <a:lnTo>
                    <a:pt x="888" y="185"/>
                  </a:lnTo>
                  <a:lnTo>
                    <a:pt x="878" y="205"/>
                  </a:lnTo>
                  <a:lnTo>
                    <a:pt x="867" y="205"/>
                  </a:lnTo>
                  <a:lnTo>
                    <a:pt x="847" y="215"/>
                  </a:lnTo>
                  <a:lnTo>
                    <a:pt x="836" y="236"/>
                  </a:lnTo>
                  <a:lnTo>
                    <a:pt x="816" y="236"/>
                  </a:lnTo>
                  <a:lnTo>
                    <a:pt x="785" y="256"/>
                  </a:lnTo>
                  <a:lnTo>
                    <a:pt x="764" y="267"/>
                  </a:lnTo>
                  <a:lnTo>
                    <a:pt x="743" y="277"/>
                  </a:lnTo>
                  <a:lnTo>
                    <a:pt x="743" y="267"/>
                  </a:lnTo>
                  <a:lnTo>
                    <a:pt x="743" y="256"/>
                  </a:lnTo>
                  <a:lnTo>
                    <a:pt x="743" y="236"/>
                  </a:lnTo>
                  <a:lnTo>
                    <a:pt x="733" y="246"/>
                  </a:lnTo>
                  <a:lnTo>
                    <a:pt x="713" y="256"/>
                  </a:lnTo>
                  <a:lnTo>
                    <a:pt x="702" y="267"/>
                  </a:lnTo>
                  <a:lnTo>
                    <a:pt x="682" y="287"/>
                  </a:lnTo>
                  <a:lnTo>
                    <a:pt x="692" y="287"/>
                  </a:lnTo>
                  <a:lnTo>
                    <a:pt x="713" y="308"/>
                  </a:lnTo>
                  <a:lnTo>
                    <a:pt x="733" y="297"/>
                  </a:lnTo>
                  <a:lnTo>
                    <a:pt x="743" y="297"/>
                  </a:lnTo>
                  <a:lnTo>
                    <a:pt x="754" y="308"/>
                  </a:lnTo>
                  <a:lnTo>
                    <a:pt x="733" y="318"/>
                  </a:lnTo>
                  <a:lnTo>
                    <a:pt x="723" y="328"/>
                  </a:lnTo>
                  <a:lnTo>
                    <a:pt x="713" y="328"/>
                  </a:lnTo>
                  <a:lnTo>
                    <a:pt x="713" y="349"/>
                  </a:lnTo>
                  <a:lnTo>
                    <a:pt x="723" y="369"/>
                  </a:lnTo>
                  <a:lnTo>
                    <a:pt x="733" y="390"/>
                  </a:lnTo>
                  <a:lnTo>
                    <a:pt x="743" y="400"/>
                  </a:lnTo>
                  <a:lnTo>
                    <a:pt x="723" y="390"/>
                  </a:lnTo>
                  <a:lnTo>
                    <a:pt x="733" y="400"/>
                  </a:lnTo>
                  <a:lnTo>
                    <a:pt x="743" y="410"/>
                  </a:lnTo>
                  <a:lnTo>
                    <a:pt x="723" y="420"/>
                  </a:lnTo>
                  <a:lnTo>
                    <a:pt x="733" y="420"/>
                  </a:lnTo>
                  <a:lnTo>
                    <a:pt x="743" y="431"/>
                  </a:lnTo>
                  <a:lnTo>
                    <a:pt x="743" y="441"/>
                  </a:lnTo>
                  <a:lnTo>
                    <a:pt x="733" y="461"/>
                  </a:lnTo>
                  <a:lnTo>
                    <a:pt x="723" y="461"/>
                  </a:lnTo>
                  <a:lnTo>
                    <a:pt x="723" y="482"/>
                  </a:lnTo>
                  <a:lnTo>
                    <a:pt x="713" y="482"/>
                  </a:lnTo>
                  <a:lnTo>
                    <a:pt x="713" y="492"/>
                  </a:lnTo>
                  <a:lnTo>
                    <a:pt x="713" y="502"/>
                  </a:lnTo>
                  <a:lnTo>
                    <a:pt x="702" y="502"/>
                  </a:lnTo>
                  <a:lnTo>
                    <a:pt x="692" y="513"/>
                  </a:lnTo>
                  <a:lnTo>
                    <a:pt x="682" y="523"/>
                  </a:lnTo>
                  <a:lnTo>
                    <a:pt x="682" y="533"/>
                  </a:lnTo>
                  <a:lnTo>
                    <a:pt x="671" y="533"/>
                  </a:lnTo>
                  <a:lnTo>
                    <a:pt x="661" y="543"/>
                  </a:lnTo>
                  <a:lnTo>
                    <a:pt x="651" y="543"/>
                  </a:lnTo>
                  <a:lnTo>
                    <a:pt x="640" y="543"/>
                  </a:lnTo>
                  <a:lnTo>
                    <a:pt x="630" y="543"/>
                  </a:lnTo>
                  <a:lnTo>
                    <a:pt x="630" y="554"/>
                  </a:lnTo>
                  <a:lnTo>
                    <a:pt x="630" y="543"/>
                  </a:lnTo>
                  <a:lnTo>
                    <a:pt x="630" y="55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3" name="Freeform 1620"/>
            <p:cNvSpPr>
              <a:spLocks/>
            </p:cNvSpPr>
            <p:nvPr/>
          </p:nvSpPr>
          <p:spPr bwMode="auto">
            <a:xfrm>
              <a:off x="3657361" y="4119540"/>
              <a:ext cx="15875" cy="17654"/>
            </a:xfrm>
            <a:custGeom>
              <a:avLst/>
              <a:gdLst>
                <a:gd name="T0" fmla="*/ 10 w 21"/>
                <a:gd name="T1" fmla="*/ 0 h 23"/>
                <a:gd name="T2" fmla="*/ 10 w 21"/>
                <a:gd name="T3" fmla="*/ 8 h 23"/>
                <a:gd name="T4" fmla="*/ 6 w 21"/>
                <a:gd name="T5" fmla="*/ 12 h 23"/>
                <a:gd name="T6" fmla="*/ 0 w 21"/>
                <a:gd name="T7" fmla="*/ 8 h 23"/>
                <a:gd name="T8" fmla="*/ 3 w 21"/>
                <a:gd name="T9" fmla="*/ 4 h 23"/>
                <a:gd name="T10" fmla="*/ 10 w 2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3"/>
                <a:gd name="T20" fmla="*/ 21 w 2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3">
                  <a:moveTo>
                    <a:pt x="20" y="0"/>
                  </a:moveTo>
                  <a:lnTo>
                    <a:pt x="20" y="15"/>
                  </a:lnTo>
                  <a:lnTo>
                    <a:pt x="13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" name="Freeform 1621"/>
            <p:cNvSpPr>
              <a:spLocks/>
            </p:cNvSpPr>
            <p:nvPr/>
          </p:nvSpPr>
          <p:spPr bwMode="auto">
            <a:xfrm>
              <a:off x="3217176" y="3641524"/>
              <a:ext cx="777900" cy="469868"/>
            </a:xfrm>
            <a:custGeom>
              <a:avLst/>
              <a:gdLst>
                <a:gd name="T0" fmla="*/ 314 w 963"/>
                <a:gd name="T1" fmla="*/ 333 h 586"/>
                <a:gd name="T2" fmla="*/ 287 w 963"/>
                <a:gd name="T3" fmla="*/ 345 h 586"/>
                <a:gd name="T4" fmla="*/ 261 w 963"/>
                <a:gd name="T5" fmla="*/ 333 h 586"/>
                <a:gd name="T6" fmla="*/ 240 w 963"/>
                <a:gd name="T7" fmla="*/ 327 h 586"/>
                <a:gd name="T8" fmla="*/ 223 w 963"/>
                <a:gd name="T9" fmla="*/ 333 h 586"/>
                <a:gd name="T10" fmla="*/ 208 w 963"/>
                <a:gd name="T11" fmla="*/ 333 h 586"/>
                <a:gd name="T12" fmla="*/ 191 w 963"/>
                <a:gd name="T13" fmla="*/ 308 h 586"/>
                <a:gd name="T14" fmla="*/ 191 w 963"/>
                <a:gd name="T15" fmla="*/ 272 h 586"/>
                <a:gd name="T16" fmla="*/ 181 w 963"/>
                <a:gd name="T17" fmla="*/ 265 h 586"/>
                <a:gd name="T18" fmla="*/ 160 w 963"/>
                <a:gd name="T19" fmla="*/ 272 h 586"/>
                <a:gd name="T20" fmla="*/ 138 w 963"/>
                <a:gd name="T21" fmla="*/ 278 h 586"/>
                <a:gd name="T22" fmla="*/ 123 w 963"/>
                <a:gd name="T23" fmla="*/ 284 h 586"/>
                <a:gd name="T24" fmla="*/ 106 w 963"/>
                <a:gd name="T25" fmla="*/ 278 h 586"/>
                <a:gd name="T26" fmla="*/ 85 w 963"/>
                <a:gd name="T27" fmla="*/ 272 h 586"/>
                <a:gd name="T28" fmla="*/ 69 w 963"/>
                <a:gd name="T29" fmla="*/ 259 h 586"/>
                <a:gd name="T30" fmla="*/ 59 w 963"/>
                <a:gd name="T31" fmla="*/ 253 h 586"/>
                <a:gd name="T32" fmla="*/ 43 w 963"/>
                <a:gd name="T33" fmla="*/ 247 h 586"/>
                <a:gd name="T34" fmla="*/ 37 w 963"/>
                <a:gd name="T35" fmla="*/ 229 h 586"/>
                <a:gd name="T36" fmla="*/ 48 w 963"/>
                <a:gd name="T37" fmla="*/ 229 h 586"/>
                <a:gd name="T38" fmla="*/ 43 w 963"/>
                <a:gd name="T39" fmla="*/ 222 h 586"/>
                <a:gd name="T40" fmla="*/ 53 w 963"/>
                <a:gd name="T41" fmla="*/ 210 h 586"/>
                <a:gd name="T42" fmla="*/ 43 w 963"/>
                <a:gd name="T43" fmla="*/ 197 h 586"/>
                <a:gd name="T44" fmla="*/ 32 w 963"/>
                <a:gd name="T45" fmla="*/ 197 h 586"/>
                <a:gd name="T46" fmla="*/ 21 w 963"/>
                <a:gd name="T47" fmla="*/ 191 h 586"/>
                <a:gd name="T48" fmla="*/ 5 w 963"/>
                <a:gd name="T49" fmla="*/ 185 h 586"/>
                <a:gd name="T50" fmla="*/ 0 w 963"/>
                <a:gd name="T51" fmla="*/ 161 h 586"/>
                <a:gd name="T52" fmla="*/ 37 w 963"/>
                <a:gd name="T53" fmla="*/ 142 h 586"/>
                <a:gd name="T54" fmla="*/ 53 w 963"/>
                <a:gd name="T55" fmla="*/ 111 h 586"/>
                <a:gd name="T56" fmla="*/ 74 w 963"/>
                <a:gd name="T57" fmla="*/ 74 h 586"/>
                <a:gd name="T58" fmla="*/ 106 w 963"/>
                <a:gd name="T59" fmla="*/ 56 h 586"/>
                <a:gd name="T60" fmla="*/ 138 w 963"/>
                <a:gd name="T61" fmla="*/ 80 h 586"/>
                <a:gd name="T62" fmla="*/ 165 w 963"/>
                <a:gd name="T63" fmla="*/ 105 h 586"/>
                <a:gd name="T64" fmla="*/ 208 w 963"/>
                <a:gd name="T65" fmla="*/ 123 h 586"/>
                <a:gd name="T66" fmla="*/ 250 w 963"/>
                <a:gd name="T67" fmla="*/ 136 h 586"/>
                <a:gd name="T68" fmla="*/ 282 w 963"/>
                <a:gd name="T69" fmla="*/ 129 h 586"/>
                <a:gd name="T70" fmla="*/ 319 w 963"/>
                <a:gd name="T71" fmla="*/ 99 h 586"/>
                <a:gd name="T72" fmla="*/ 362 w 963"/>
                <a:gd name="T73" fmla="*/ 74 h 586"/>
                <a:gd name="T74" fmla="*/ 335 w 963"/>
                <a:gd name="T75" fmla="*/ 56 h 586"/>
                <a:gd name="T76" fmla="*/ 367 w 963"/>
                <a:gd name="T77" fmla="*/ 31 h 586"/>
                <a:gd name="T78" fmla="*/ 383 w 963"/>
                <a:gd name="T79" fmla="*/ 0 h 586"/>
                <a:gd name="T80" fmla="*/ 415 w 963"/>
                <a:gd name="T81" fmla="*/ 12 h 586"/>
                <a:gd name="T82" fmla="*/ 431 w 963"/>
                <a:gd name="T83" fmla="*/ 43 h 586"/>
                <a:gd name="T84" fmla="*/ 468 w 963"/>
                <a:gd name="T85" fmla="*/ 68 h 586"/>
                <a:gd name="T86" fmla="*/ 479 w 963"/>
                <a:gd name="T87" fmla="*/ 80 h 586"/>
                <a:gd name="T88" fmla="*/ 452 w 963"/>
                <a:gd name="T89" fmla="*/ 123 h 586"/>
                <a:gd name="T90" fmla="*/ 420 w 963"/>
                <a:gd name="T91" fmla="*/ 142 h 586"/>
                <a:gd name="T92" fmla="*/ 383 w 963"/>
                <a:gd name="T93" fmla="*/ 161 h 586"/>
                <a:gd name="T94" fmla="*/ 367 w 963"/>
                <a:gd name="T95" fmla="*/ 154 h 586"/>
                <a:gd name="T96" fmla="*/ 367 w 963"/>
                <a:gd name="T97" fmla="*/ 185 h 586"/>
                <a:gd name="T98" fmla="*/ 378 w 963"/>
                <a:gd name="T99" fmla="*/ 191 h 586"/>
                <a:gd name="T100" fmla="*/ 372 w 963"/>
                <a:gd name="T101" fmla="*/ 222 h 586"/>
                <a:gd name="T102" fmla="*/ 378 w 963"/>
                <a:gd name="T103" fmla="*/ 240 h 586"/>
                <a:gd name="T104" fmla="*/ 383 w 963"/>
                <a:gd name="T105" fmla="*/ 259 h 586"/>
                <a:gd name="T106" fmla="*/ 372 w 963"/>
                <a:gd name="T107" fmla="*/ 290 h 586"/>
                <a:gd name="T108" fmla="*/ 362 w 963"/>
                <a:gd name="T109" fmla="*/ 302 h 586"/>
                <a:gd name="T110" fmla="*/ 346 w 963"/>
                <a:gd name="T111" fmla="*/ 321 h 586"/>
                <a:gd name="T112" fmla="*/ 325 w 963"/>
                <a:gd name="T113" fmla="*/ 327 h 5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3"/>
                <a:gd name="T172" fmla="*/ 0 h 586"/>
                <a:gd name="T173" fmla="*/ 963 w 963"/>
                <a:gd name="T174" fmla="*/ 586 h 5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3" h="586">
                  <a:moveTo>
                    <a:pt x="638" y="564"/>
                  </a:moveTo>
                  <a:lnTo>
                    <a:pt x="627" y="554"/>
                  </a:lnTo>
                  <a:lnTo>
                    <a:pt x="627" y="564"/>
                  </a:lnTo>
                  <a:lnTo>
                    <a:pt x="617" y="564"/>
                  </a:lnTo>
                  <a:lnTo>
                    <a:pt x="606" y="575"/>
                  </a:lnTo>
                  <a:lnTo>
                    <a:pt x="586" y="575"/>
                  </a:lnTo>
                  <a:lnTo>
                    <a:pt x="575" y="585"/>
                  </a:lnTo>
                  <a:lnTo>
                    <a:pt x="565" y="585"/>
                  </a:lnTo>
                  <a:lnTo>
                    <a:pt x="554" y="575"/>
                  </a:lnTo>
                  <a:lnTo>
                    <a:pt x="544" y="575"/>
                  </a:lnTo>
                  <a:lnTo>
                    <a:pt x="533" y="575"/>
                  </a:lnTo>
                  <a:lnTo>
                    <a:pt x="512" y="564"/>
                  </a:lnTo>
                  <a:lnTo>
                    <a:pt x="502" y="554"/>
                  </a:lnTo>
                  <a:lnTo>
                    <a:pt x="491" y="543"/>
                  </a:lnTo>
                  <a:lnTo>
                    <a:pt x="481" y="554"/>
                  </a:lnTo>
                  <a:lnTo>
                    <a:pt x="471" y="554"/>
                  </a:lnTo>
                  <a:lnTo>
                    <a:pt x="460" y="564"/>
                  </a:lnTo>
                  <a:lnTo>
                    <a:pt x="450" y="554"/>
                  </a:lnTo>
                  <a:lnTo>
                    <a:pt x="450" y="564"/>
                  </a:lnTo>
                  <a:lnTo>
                    <a:pt x="439" y="564"/>
                  </a:lnTo>
                  <a:lnTo>
                    <a:pt x="439" y="575"/>
                  </a:lnTo>
                  <a:lnTo>
                    <a:pt x="429" y="575"/>
                  </a:lnTo>
                  <a:lnTo>
                    <a:pt x="418" y="575"/>
                  </a:lnTo>
                  <a:lnTo>
                    <a:pt x="408" y="564"/>
                  </a:lnTo>
                  <a:lnTo>
                    <a:pt x="397" y="554"/>
                  </a:lnTo>
                  <a:lnTo>
                    <a:pt x="387" y="533"/>
                  </a:lnTo>
                  <a:lnTo>
                    <a:pt x="376" y="533"/>
                  </a:lnTo>
                  <a:lnTo>
                    <a:pt x="376" y="522"/>
                  </a:lnTo>
                  <a:lnTo>
                    <a:pt x="387" y="512"/>
                  </a:lnTo>
                  <a:lnTo>
                    <a:pt x="397" y="481"/>
                  </a:lnTo>
                  <a:lnTo>
                    <a:pt x="387" y="470"/>
                  </a:lnTo>
                  <a:lnTo>
                    <a:pt x="376" y="460"/>
                  </a:lnTo>
                  <a:lnTo>
                    <a:pt x="376" y="470"/>
                  </a:lnTo>
                  <a:lnTo>
                    <a:pt x="376" y="460"/>
                  </a:lnTo>
                  <a:lnTo>
                    <a:pt x="356" y="460"/>
                  </a:lnTo>
                  <a:lnTo>
                    <a:pt x="356" y="449"/>
                  </a:lnTo>
                  <a:lnTo>
                    <a:pt x="345" y="449"/>
                  </a:lnTo>
                  <a:lnTo>
                    <a:pt x="335" y="449"/>
                  </a:lnTo>
                  <a:lnTo>
                    <a:pt x="324" y="449"/>
                  </a:lnTo>
                  <a:lnTo>
                    <a:pt x="314" y="460"/>
                  </a:lnTo>
                  <a:lnTo>
                    <a:pt x="303" y="470"/>
                  </a:lnTo>
                  <a:lnTo>
                    <a:pt x="293" y="470"/>
                  </a:lnTo>
                  <a:lnTo>
                    <a:pt x="282" y="470"/>
                  </a:lnTo>
                  <a:lnTo>
                    <a:pt x="272" y="470"/>
                  </a:lnTo>
                  <a:lnTo>
                    <a:pt x="261" y="470"/>
                  </a:lnTo>
                  <a:lnTo>
                    <a:pt x="261" y="460"/>
                  </a:lnTo>
                  <a:lnTo>
                    <a:pt x="251" y="470"/>
                  </a:lnTo>
                  <a:lnTo>
                    <a:pt x="241" y="481"/>
                  </a:lnTo>
                  <a:lnTo>
                    <a:pt x="241" y="470"/>
                  </a:lnTo>
                  <a:lnTo>
                    <a:pt x="230" y="470"/>
                  </a:lnTo>
                  <a:lnTo>
                    <a:pt x="220" y="470"/>
                  </a:lnTo>
                  <a:lnTo>
                    <a:pt x="209" y="470"/>
                  </a:lnTo>
                  <a:lnTo>
                    <a:pt x="199" y="470"/>
                  </a:lnTo>
                  <a:lnTo>
                    <a:pt x="188" y="470"/>
                  </a:lnTo>
                  <a:lnTo>
                    <a:pt x="178" y="460"/>
                  </a:lnTo>
                  <a:lnTo>
                    <a:pt x="167" y="460"/>
                  </a:lnTo>
                  <a:lnTo>
                    <a:pt x="167" y="449"/>
                  </a:lnTo>
                  <a:lnTo>
                    <a:pt x="157" y="449"/>
                  </a:lnTo>
                  <a:lnTo>
                    <a:pt x="146" y="439"/>
                  </a:lnTo>
                  <a:lnTo>
                    <a:pt x="136" y="439"/>
                  </a:lnTo>
                  <a:lnTo>
                    <a:pt x="136" y="428"/>
                  </a:lnTo>
                  <a:lnTo>
                    <a:pt x="125" y="428"/>
                  </a:lnTo>
                  <a:lnTo>
                    <a:pt x="125" y="439"/>
                  </a:lnTo>
                  <a:lnTo>
                    <a:pt x="115" y="428"/>
                  </a:lnTo>
                  <a:lnTo>
                    <a:pt x="105" y="428"/>
                  </a:lnTo>
                  <a:lnTo>
                    <a:pt x="105" y="418"/>
                  </a:lnTo>
                  <a:lnTo>
                    <a:pt x="94" y="418"/>
                  </a:lnTo>
                  <a:lnTo>
                    <a:pt x="84" y="418"/>
                  </a:lnTo>
                  <a:lnTo>
                    <a:pt x="84" y="407"/>
                  </a:lnTo>
                  <a:lnTo>
                    <a:pt x="84" y="397"/>
                  </a:lnTo>
                  <a:lnTo>
                    <a:pt x="73" y="397"/>
                  </a:lnTo>
                  <a:lnTo>
                    <a:pt x="73" y="387"/>
                  </a:lnTo>
                  <a:lnTo>
                    <a:pt x="84" y="387"/>
                  </a:lnTo>
                  <a:lnTo>
                    <a:pt x="84" y="397"/>
                  </a:lnTo>
                  <a:lnTo>
                    <a:pt x="94" y="397"/>
                  </a:lnTo>
                  <a:lnTo>
                    <a:pt x="94" y="387"/>
                  </a:lnTo>
                  <a:lnTo>
                    <a:pt x="94" y="397"/>
                  </a:lnTo>
                  <a:lnTo>
                    <a:pt x="94" y="387"/>
                  </a:lnTo>
                  <a:lnTo>
                    <a:pt x="94" y="376"/>
                  </a:lnTo>
                  <a:lnTo>
                    <a:pt x="84" y="376"/>
                  </a:lnTo>
                  <a:lnTo>
                    <a:pt x="84" y="366"/>
                  </a:lnTo>
                  <a:lnTo>
                    <a:pt x="94" y="366"/>
                  </a:lnTo>
                  <a:lnTo>
                    <a:pt x="94" y="355"/>
                  </a:lnTo>
                  <a:lnTo>
                    <a:pt x="105" y="355"/>
                  </a:lnTo>
                  <a:lnTo>
                    <a:pt x="105" y="345"/>
                  </a:lnTo>
                  <a:lnTo>
                    <a:pt x="105" y="334"/>
                  </a:lnTo>
                  <a:lnTo>
                    <a:pt x="94" y="334"/>
                  </a:lnTo>
                  <a:lnTo>
                    <a:pt x="84" y="334"/>
                  </a:lnTo>
                  <a:lnTo>
                    <a:pt x="73" y="334"/>
                  </a:lnTo>
                  <a:lnTo>
                    <a:pt x="73" y="345"/>
                  </a:lnTo>
                  <a:lnTo>
                    <a:pt x="63" y="345"/>
                  </a:lnTo>
                  <a:lnTo>
                    <a:pt x="63" y="334"/>
                  </a:lnTo>
                  <a:lnTo>
                    <a:pt x="63" y="345"/>
                  </a:lnTo>
                  <a:lnTo>
                    <a:pt x="52" y="334"/>
                  </a:lnTo>
                  <a:lnTo>
                    <a:pt x="42" y="334"/>
                  </a:lnTo>
                  <a:lnTo>
                    <a:pt x="42" y="324"/>
                  </a:lnTo>
                  <a:lnTo>
                    <a:pt x="31" y="324"/>
                  </a:lnTo>
                  <a:lnTo>
                    <a:pt x="31" y="313"/>
                  </a:lnTo>
                  <a:lnTo>
                    <a:pt x="21" y="313"/>
                  </a:lnTo>
                  <a:lnTo>
                    <a:pt x="10" y="313"/>
                  </a:lnTo>
                  <a:lnTo>
                    <a:pt x="21" y="313"/>
                  </a:lnTo>
                  <a:lnTo>
                    <a:pt x="21" y="293"/>
                  </a:lnTo>
                  <a:lnTo>
                    <a:pt x="10" y="282"/>
                  </a:lnTo>
                  <a:lnTo>
                    <a:pt x="0" y="272"/>
                  </a:lnTo>
                  <a:lnTo>
                    <a:pt x="21" y="251"/>
                  </a:lnTo>
                  <a:lnTo>
                    <a:pt x="42" y="251"/>
                  </a:lnTo>
                  <a:lnTo>
                    <a:pt x="52" y="240"/>
                  </a:lnTo>
                  <a:lnTo>
                    <a:pt x="73" y="240"/>
                  </a:lnTo>
                  <a:lnTo>
                    <a:pt x="94" y="230"/>
                  </a:lnTo>
                  <a:lnTo>
                    <a:pt x="105" y="219"/>
                  </a:lnTo>
                  <a:lnTo>
                    <a:pt x="105" y="198"/>
                  </a:lnTo>
                  <a:lnTo>
                    <a:pt x="105" y="188"/>
                  </a:lnTo>
                  <a:lnTo>
                    <a:pt x="105" y="167"/>
                  </a:lnTo>
                  <a:lnTo>
                    <a:pt x="125" y="167"/>
                  </a:lnTo>
                  <a:lnTo>
                    <a:pt x="136" y="157"/>
                  </a:lnTo>
                  <a:lnTo>
                    <a:pt x="146" y="125"/>
                  </a:lnTo>
                  <a:lnTo>
                    <a:pt x="167" y="125"/>
                  </a:lnTo>
                  <a:lnTo>
                    <a:pt x="188" y="125"/>
                  </a:lnTo>
                  <a:lnTo>
                    <a:pt x="188" y="104"/>
                  </a:lnTo>
                  <a:lnTo>
                    <a:pt x="209" y="94"/>
                  </a:lnTo>
                  <a:lnTo>
                    <a:pt x="220" y="84"/>
                  </a:lnTo>
                  <a:lnTo>
                    <a:pt x="241" y="104"/>
                  </a:lnTo>
                  <a:lnTo>
                    <a:pt x="251" y="115"/>
                  </a:lnTo>
                  <a:lnTo>
                    <a:pt x="272" y="136"/>
                  </a:lnTo>
                  <a:lnTo>
                    <a:pt x="272" y="157"/>
                  </a:lnTo>
                  <a:lnTo>
                    <a:pt x="282" y="167"/>
                  </a:lnTo>
                  <a:lnTo>
                    <a:pt x="303" y="167"/>
                  </a:lnTo>
                  <a:lnTo>
                    <a:pt x="324" y="178"/>
                  </a:lnTo>
                  <a:lnTo>
                    <a:pt x="345" y="178"/>
                  </a:lnTo>
                  <a:lnTo>
                    <a:pt x="356" y="198"/>
                  </a:lnTo>
                  <a:lnTo>
                    <a:pt x="376" y="209"/>
                  </a:lnTo>
                  <a:lnTo>
                    <a:pt x="408" y="209"/>
                  </a:lnTo>
                  <a:lnTo>
                    <a:pt x="429" y="209"/>
                  </a:lnTo>
                  <a:lnTo>
                    <a:pt x="450" y="219"/>
                  </a:lnTo>
                  <a:lnTo>
                    <a:pt x="481" y="230"/>
                  </a:lnTo>
                  <a:lnTo>
                    <a:pt x="491" y="230"/>
                  </a:lnTo>
                  <a:lnTo>
                    <a:pt x="502" y="219"/>
                  </a:lnTo>
                  <a:lnTo>
                    <a:pt x="523" y="219"/>
                  </a:lnTo>
                  <a:lnTo>
                    <a:pt x="533" y="219"/>
                  </a:lnTo>
                  <a:lnTo>
                    <a:pt x="554" y="219"/>
                  </a:lnTo>
                  <a:lnTo>
                    <a:pt x="575" y="209"/>
                  </a:lnTo>
                  <a:lnTo>
                    <a:pt x="596" y="188"/>
                  </a:lnTo>
                  <a:lnTo>
                    <a:pt x="596" y="167"/>
                  </a:lnTo>
                  <a:lnTo>
                    <a:pt x="627" y="167"/>
                  </a:lnTo>
                  <a:lnTo>
                    <a:pt x="648" y="157"/>
                  </a:lnTo>
                  <a:lnTo>
                    <a:pt x="669" y="146"/>
                  </a:lnTo>
                  <a:lnTo>
                    <a:pt x="701" y="136"/>
                  </a:lnTo>
                  <a:lnTo>
                    <a:pt x="711" y="125"/>
                  </a:lnTo>
                  <a:lnTo>
                    <a:pt x="711" y="115"/>
                  </a:lnTo>
                  <a:lnTo>
                    <a:pt x="690" y="115"/>
                  </a:lnTo>
                  <a:lnTo>
                    <a:pt x="659" y="115"/>
                  </a:lnTo>
                  <a:lnTo>
                    <a:pt x="659" y="94"/>
                  </a:lnTo>
                  <a:lnTo>
                    <a:pt x="669" y="73"/>
                  </a:lnTo>
                  <a:lnTo>
                    <a:pt x="690" y="73"/>
                  </a:lnTo>
                  <a:lnTo>
                    <a:pt x="711" y="63"/>
                  </a:lnTo>
                  <a:lnTo>
                    <a:pt x="722" y="52"/>
                  </a:lnTo>
                  <a:lnTo>
                    <a:pt x="722" y="42"/>
                  </a:lnTo>
                  <a:lnTo>
                    <a:pt x="732" y="21"/>
                  </a:lnTo>
                  <a:lnTo>
                    <a:pt x="732" y="10"/>
                  </a:lnTo>
                  <a:lnTo>
                    <a:pt x="753" y="0"/>
                  </a:lnTo>
                  <a:lnTo>
                    <a:pt x="763" y="0"/>
                  </a:lnTo>
                  <a:lnTo>
                    <a:pt x="784" y="0"/>
                  </a:lnTo>
                  <a:lnTo>
                    <a:pt x="805" y="10"/>
                  </a:lnTo>
                  <a:lnTo>
                    <a:pt x="816" y="21"/>
                  </a:lnTo>
                  <a:lnTo>
                    <a:pt x="826" y="21"/>
                  </a:lnTo>
                  <a:lnTo>
                    <a:pt x="837" y="42"/>
                  </a:lnTo>
                  <a:lnTo>
                    <a:pt x="837" y="63"/>
                  </a:lnTo>
                  <a:lnTo>
                    <a:pt x="847" y="73"/>
                  </a:lnTo>
                  <a:lnTo>
                    <a:pt x="878" y="84"/>
                  </a:lnTo>
                  <a:lnTo>
                    <a:pt x="889" y="94"/>
                  </a:lnTo>
                  <a:lnTo>
                    <a:pt x="889" y="104"/>
                  </a:lnTo>
                  <a:lnTo>
                    <a:pt x="920" y="115"/>
                  </a:lnTo>
                  <a:lnTo>
                    <a:pt x="941" y="104"/>
                  </a:lnTo>
                  <a:lnTo>
                    <a:pt x="962" y="104"/>
                  </a:lnTo>
                  <a:lnTo>
                    <a:pt x="952" y="115"/>
                  </a:lnTo>
                  <a:lnTo>
                    <a:pt x="941" y="136"/>
                  </a:lnTo>
                  <a:lnTo>
                    <a:pt x="931" y="157"/>
                  </a:lnTo>
                  <a:lnTo>
                    <a:pt x="910" y="167"/>
                  </a:lnTo>
                  <a:lnTo>
                    <a:pt x="899" y="188"/>
                  </a:lnTo>
                  <a:lnTo>
                    <a:pt x="889" y="209"/>
                  </a:lnTo>
                  <a:lnTo>
                    <a:pt x="878" y="209"/>
                  </a:lnTo>
                  <a:lnTo>
                    <a:pt x="857" y="219"/>
                  </a:lnTo>
                  <a:lnTo>
                    <a:pt x="847" y="240"/>
                  </a:lnTo>
                  <a:lnTo>
                    <a:pt x="826" y="240"/>
                  </a:lnTo>
                  <a:lnTo>
                    <a:pt x="795" y="261"/>
                  </a:lnTo>
                  <a:lnTo>
                    <a:pt x="774" y="272"/>
                  </a:lnTo>
                  <a:lnTo>
                    <a:pt x="753" y="282"/>
                  </a:lnTo>
                  <a:lnTo>
                    <a:pt x="753" y="272"/>
                  </a:lnTo>
                  <a:lnTo>
                    <a:pt x="753" y="261"/>
                  </a:lnTo>
                  <a:lnTo>
                    <a:pt x="753" y="240"/>
                  </a:lnTo>
                  <a:lnTo>
                    <a:pt x="742" y="251"/>
                  </a:lnTo>
                  <a:lnTo>
                    <a:pt x="722" y="261"/>
                  </a:lnTo>
                  <a:lnTo>
                    <a:pt x="711" y="272"/>
                  </a:lnTo>
                  <a:lnTo>
                    <a:pt x="690" y="293"/>
                  </a:lnTo>
                  <a:lnTo>
                    <a:pt x="701" y="293"/>
                  </a:lnTo>
                  <a:lnTo>
                    <a:pt x="722" y="313"/>
                  </a:lnTo>
                  <a:lnTo>
                    <a:pt x="742" y="303"/>
                  </a:lnTo>
                  <a:lnTo>
                    <a:pt x="753" y="303"/>
                  </a:lnTo>
                  <a:lnTo>
                    <a:pt x="763" y="313"/>
                  </a:lnTo>
                  <a:lnTo>
                    <a:pt x="742" y="324"/>
                  </a:lnTo>
                  <a:lnTo>
                    <a:pt x="732" y="334"/>
                  </a:lnTo>
                  <a:lnTo>
                    <a:pt x="722" y="334"/>
                  </a:lnTo>
                  <a:lnTo>
                    <a:pt x="722" y="355"/>
                  </a:lnTo>
                  <a:lnTo>
                    <a:pt x="732" y="376"/>
                  </a:lnTo>
                  <a:lnTo>
                    <a:pt x="742" y="397"/>
                  </a:lnTo>
                  <a:lnTo>
                    <a:pt x="753" y="407"/>
                  </a:lnTo>
                  <a:lnTo>
                    <a:pt x="732" y="397"/>
                  </a:lnTo>
                  <a:lnTo>
                    <a:pt x="742" y="407"/>
                  </a:lnTo>
                  <a:lnTo>
                    <a:pt x="753" y="418"/>
                  </a:lnTo>
                  <a:lnTo>
                    <a:pt x="732" y="428"/>
                  </a:lnTo>
                  <a:lnTo>
                    <a:pt x="742" y="428"/>
                  </a:lnTo>
                  <a:lnTo>
                    <a:pt x="753" y="439"/>
                  </a:lnTo>
                  <a:lnTo>
                    <a:pt x="753" y="449"/>
                  </a:lnTo>
                  <a:lnTo>
                    <a:pt x="742" y="470"/>
                  </a:lnTo>
                  <a:lnTo>
                    <a:pt x="732" y="470"/>
                  </a:lnTo>
                  <a:lnTo>
                    <a:pt x="732" y="491"/>
                  </a:lnTo>
                  <a:lnTo>
                    <a:pt x="722" y="491"/>
                  </a:lnTo>
                  <a:lnTo>
                    <a:pt x="722" y="501"/>
                  </a:lnTo>
                  <a:lnTo>
                    <a:pt x="722" y="512"/>
                  </a:lnTo>
                  <a:lnTo>
                    <a:pt x="711" y="512"/>
                  </a:lnTo>
                  <a:lnTo>
                    <a:pt x="701" y="522"/>
                  </a:lnTo>
                  <a:lnTo>
                    <a:pt x="690" y="533"/>
                  </a:lnTo>
                  <a:lnTo>
                    <a:pt x="690" y="543"/>
                  </a:lnTo>
                  <a:lnTo>
                    <a:pt x="680" y="543"/>
                  </a:lnTo>
                  <a:lnTo>
                    <a:pt x="669" y="554"/>
                  </a:lnTo>
                  <a:lnTo>
                    <a:pt x="659" y="554"/>
                  </a:lnTo>
                  <a:lnTo>
                    <a:pt x="648" y="554"/>
                  </a:lnTo>
                  <a:lnTo>
                    <a:pt x="638" y="554"/>
                  </a:lnTo>
                  <a:lnTo>
                    <a:pt x="638" y="564"/>
                  </a:lnTo>
                  <a:lnTo>
                    <a:pt x="638" y="554"/>
                  </a:lnTo>
                  <a:lnTo>
                    <a:pt x="638" y="5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" name="Freeform 1622"/>
            <p:cNvSpPr>
              <a:spLocks/>
            </p:cNvSpPr>
            <p:nvPr/>
          </p:nvSpPr>
          <p:spPr bwMode="auto">
            <a:xfrm>
              <a:off x="3657361" y="4119540"/>
              <a:ext cx="24534" cy="25802"/>
            </a:xfrm>
            <a:custGeom>
              <a:avLst/>
              <a:gdLst>
                <a:gd name="T0" fmla="*/ 15 w 32"/>
                <a:gd name="T1" fmla="*/ 0 h 33"/>
                <a:gd name="T2" fmla="*/ 15 w 32"/>
                <a:gd name="T3" fmla="*/ 12 h 33"/>
                <a:gd name="T4" fmla="*/ 10 w 32"/>
                <a:gd name="T5" fmla="*/ 18 h 33"/>
                <a:gd name="T6" fmla="*/ 0 w 32"/>
                <a:gd name="T7" fmla="*/ 12 h 33"/>
                <a:gd name="T8" fmla="*/ 5 w 32"/>
                <a:gd name="T9" fmla="*/ 6 h 33"/>
                <a:gd name="T10" fmla="*/ 15 w 3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3"/>
                <a:gd name="T20" fmla="*/ 32 w 3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3">
                  <a:moveTo>
                    <a:pt x="31" y="0"/>
                  </a:moveTo>
                  <a:lnTo>
                    <a:pt x="31" y="21"/>
                  </a:lnTo>
                  <a:lnTo>
                    <a:pt x="21" y="32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6" name="Freeform 1623"/>
            <p:cNvSpPr>
              <a:spLocks/>
            </p:cNvSpPr>
            <p:nvPr/>
          </p:nvSpPr>
          <p:spPr bwMode="auto">
            <a:xfrm>
              <a:off x="3866629" y="4476695"/>
              <a:ext cx="27422" cy="10864"/>
            </a:xfrm>
            <a:custGeom>
              <a:avLst/>
              <a:gdLst>
                <a:gd name="T0" fmla="*/ 0 w 33"/>
                <a:gd name="T1" fmla="*/ 0 h 12"/>
                <a:gd name="T2" fmla="*/ 11 w 33"/>
                <a:gd name="T3" fmla="*/ 0 h 12"/>
                <a:gd name="T4" fmla="*/ 16 w 33"/>
                <a:gd name="T5" fmla="*/ 0 h 12"/>
                <a:gd name="T6" fmla="*/ 6 w 33"/>
                <a:gd name="T7" fmla="*/ 6 h 12"/>
                <a:gd name="T8" fmla="*/ 0 w 33"/>
                <a:gd name="T9" fmla="*/ 6 h 12"/>
                <a:gd name="T10" fmla="*/ 0 w 3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2"/>
                <a:gd name="T20" fmla="*/ 33 w 3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2">
                  <a:moveTo>
                    <a:pt x="0" y="0"/>
                  </a:moveTo>
                  <a:lnTo>
                    <a:pt x="21" y="0"/>
                  </a:lnTo>
                  <a:lnTo>
                    <a:pt x="32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7" name="Freeform 1624"/>
            <p:cNvSpPr>
              <a:spLocks/>
            </p:cNvSpPr>
            <p:nvPr/>
          </p:nvSpPr>
          <p:spPr bwMode="auto">
            <a:xfrm>
              <a:off x="3732409" y="4093739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8" name="Freeform 1625"/>
            <p:cNvSpPr>
              <a:spLocks/>
            </p:cNvSpPr>
            <p:nvPr/>
          </p:nvSpPr>
          <p:spPr bwMode="auto">
            <a:xfrm>
              <a:off x="3722306" y="4093739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9" name="Freeform 1626"/>
            <p:cNvSpPr>
              <a:spLocks/>
            </p:cNvSpPr>
            <p:nvPr/>
          </p:nvSpPr>
          <p:spPr bwMode="auto">
            <a:xfrm>
              <a:off x="3722306" y="4085591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0" name="Freeform 1627"/>
            <p:cNvSpPr>
              <a:spLocks/>
            </p:cNvSpPr>
            <p:nvPr/>
          </p:nvSpPr>
          <p:spPr bwMode="auto">
            <a:xfrm>
              <a:off x="3722306" y="4085591"/>
              <a:ext cx="11546" cy="8148"/>
            </a:xfrm>
            <a:custGeom>
              <a:avLst/>
              <a:gdLst>
                <a:gd name="T0" fmla="*/ 6 w 12"/>
                <a:gd name="T1" fmla="*/ 5 h 11"/>
                <a:gd name="T2" fmla="*/ 0 w 12"/>
                <a:gd name="T3" fmla="*/ 5 h 11"/>
                <a:gd name="T4" fmla="*/ 6 w 12"/>
                <a:gd name="T5" fmla="*/ 5 h 11"/>
                <a:gd name="T6" fmla="*/ 0 w 12"/>
                <a:gd name="T7" fmla="*/ 5 h 11"/>
                <a:gd name="T8" fmla="*/ 6 w 12"/>
                <a:gd name="T9" fmla="*/ 5 h 11"/>
                <a:gd name="T10" fmla="*/ 6 w 12"/>
                <a:gd name="T11" fmla="*/ 0 h 11"/>
                <a:gd name="T12" fmla="*/ 6 w 12"/>
                <a:gd name="T13" fmla="*/ 5 h 11"/>
                <a:gd name="T14" fmla="*/ 6 w 12"/>
                <a:gd name="T15" fmla="*/ 0 h 11"/>
                <a:gd name="T16" fmla="*/ 6 w 12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1"/>
                <a:gd name="T29" fmla="*/ 12 w 1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1">
                  <a:moveTo>
                    <a:pt x="11" y="1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1" name="Freeform 1628"/>
            <p:cNvSpPr>
              <a:spLocks/>
            </p:cNvSpPr>
            <p:nvPr/>
          </p:nvSpPr>
          <p:spPr bwMode="auto">
            <a:xfrm>
              <a:off x="3149345" y="3910408"/>
              <a:ext cx="362250" cy="350364"/>
            </a:xfrm>
            <a:custGeom>
              <a:avLst/>
              <a:gdLst>
                <a:gd name="T0" fmla="*/ 77 w 451"/>
                <a:gd name="T1" fmla="*/ 6 h 440"/>
                <a:gd name="T2" fmla="*/ 88 w 451"/>
                <a:gd name="T3" fmla="*/ 0 h 440"/>
                <a:gd name="T4" fmla="*/ 93 w 451"/>
                <a:gd name="T5" fmla="*/ 12 h 440"/>
                <a:gd name="T6" fmla="*/ 83 w 451"/>
                <a:gd name="T7" fmla="*/ 18 h 440"/>
                <a:gd name="T8" fmla="*/ 88 w 451"/>
                <a:gd name="T9" fmla="*/ 30 h 440"/>
                <a:gd name="T10" fmla="*/ 88 w 451"/>
                <a:gd name="T11" fmla="*/ 36 h 440"/>
                <a:gd name="T12" fmla="*/ 77 w 451"/>
                <a:gd name="T13" fmla="*/ 30 h 440"/>
                <a:gd name="T14" fmla="*/ 83 w 451"/>
                <a:gd name="T15" fmla="*/ 42 h 440"/>
                <a:gd name="T16" fmla="*/ 93 w 451"/>
                <a:gd name="T17" fmla="*/ 48 h 440"/>
                <a:gd name="T18" fmla="*/ 98 w 451"/>
                <a:gd name="T19" fmla="*/ 60 h 440"/>
                <a:gd name="T20" fmla="*/ 93 w 451"/>
                <a:gd name="T21" fmla="*/ 72 h 440"/>
                <a:gd name="T22" fmla="*/ 109 w 451"/>
                <a:gd name="T23" fmla="*/ 78 h 440"/>
                <a:gd name="T24" fmla="*/ 124 w 451"/>
                <a:gd name="T25" fmla="*/ 84 h 440"/>
                <a:gd name="T26" fmla="*/ 134 w 451"/>
                <a:gd name="T27" fmla="*/ 90 h 440"/>
                <a:gd name="T28" fmla="*/ 150 w 451"/>
                <a:gd name="T29" fmla="*/ 90 h 440"/>
                <a:gd name="T30" fmla="*/ 155 w 451"/>
                <a:gd name="T31" fmla="*/ 84 h 440"/>
                <a:gd name="T32" fmla="*/ 165 w 451"/>
                <a:gd name="T33" fmla="*/ 90 h 440"/>
                <a:gd name="T34" fmla="*/ 181 w 451"/>
                <a:gd name="T35" fmla="*/ 90 h 440"/>
                <a:gd name="T36" fmla="*/ 181 w 451"/>
                <a:gd name="T37" fmla="*/ 78 h 440"/>
                <a:gd name="T38" fmla="*/ 197 w 451"/>
                <a:gd name="T39" fmla="*/ 72 h 440"/>
                <a:gd name="T40" fmla="*/ 212 w 451"/>
                <a:gd name="T41" fmla="*/ 66 h 440"/>
                <a:gd name="T42" fmla="*/ 227 w 451"/>
                <a:gd name="T43" fmla="*/ 72 h 440"/>
                <a:gd name="T44" fmla="*/ 222 w 451"/>
                <a:gd name="T45" fmla="*/ 84 h 440"/>
                <a:gd name="T46" fmla="*/ 202 w 451"/>
                <a:gd name="T47" fmla="*/ 108 h 440"/>
                <a:gd name="T48" fmla="*/ 191 w 451"/>
                <a:gd name="T49" fmla="*/ 125 h 440"/>
                <a:gd name="T50" fmla="*/ 186 w 451"/>
                <a:gd name="T51" fmla="*/ 120 h 440"/>
                <a:gd name="T52" fmla="*/ 181 w 451"/>
                <a:gd name="T53" fmla="*/ 108 h 440"/>
                <a:gd name="T54" fmla="*/ 171 w 451"/>
                <a:gd name="T55" fmla="*/ 102 h 440"/>
                <a:gd name="T56" fmla="*/ 160 w 451"/>
                <a:gd name="T57" fmla="*/ 96 h 440"/>
                <a:gd name="T58" fmla="*/ 160 w 451"/>
                <a:gd name="T59" fmla="*/ 102 h 440"/>
                <a:gd name="T60" fmla="*/ 155 w 451"/>
                <a:gd name="T61" fmla="*/ 120 h 440"/>
                <a:gd name="T62" fmla="*/ 160 w 451"/>
                <a:gd name="T63" fmla="*/ 138 h 440"/>
                <a:gd name="T64" fmla="*/ 145 w 451"/>
                <a:gd name="T65" fmla="*/ 144 h 440"/>
                <a:gd name="T66" fmla="*/ 109 w 451"/>
                <a:gd name="T67" fmla="*/ 179 h 440"/>
                <a:gd name="T68" fmla="*/ 93 w 451"/>
                <a:gd name="T69" fmla="*/ 203 h 440"/>
                <a:gd name="T70" fmla="*/ 88 w 451"/>
                <a:gd name="T71" fmla="*/ 233 h 440"/>
                <a:gd name="T72" fmla="*/ 77 w 451"/>
                <a:gd name="T73" fmla="*/ 252 h 440"/>
                <a:gd name="T74" fmla="*/ 57 w 451"/>
                <a:gd name="T75" fmla="*/ 228 h 440"/>
                <a:gd name="T76" fmla="*/ 47 w 451"/>
                <a:gd name="T77" fmla="*/ 198 h 440"/>
                <a:gd name="T78" fmla="*/ 47 w 451"/>
                <a:gd name="T79" fmla="*/ 192 h 440"/>
                <a:gd name="T80" fmla="*/ 36 w 451"/>
                <a:gd name="T81" fmla="*/ 174 h 440"/>
                <a:gd name="T82" fmla="*/ 36 w 451"/>
                <a:gd name="T83" fmla="*/ 155 h 440"/>
                <a:gd name="T84" fmla="*/ 36 w 451"/>
                <a:gd name="T85" fmla="*/ 138 h 440"/>
                <a:gd name="T86" fmla="*/ 31 w 451"/>
                <a:gd name="T87" fmla="*/ 132 h 440"/>
                <a:gd name="T88" fmla="*/ 21 w 451"/>
                <a:gd name="T89" fmla="*/ 144 h 440"/>
                <a:gd name="T90" fmla="*/ 16 w 451"/>
                <a:gd name="T91" fmla="*/ 125 h 440"/>
                <a:gd name="T92" fmla="*/ 0 w 451"/>
                <a:gd name="T93" fmla="*/ 114 h 440"/>
                <a:gd name="T94" fmla="*/ 16 w 451"/>
                <a:gd name="T95" fmla="*/ 114 h 440"/>
                <a:gd name="T96" fmla="*/ 21 w 451"/>
                <a:gd name="T97" fmla="*/ 102 h 440"/>
                <a:gd name="T98" fmla="*/ 10 w 451"/>
                <a:gd name="T99" fmla="*/ 90 h 440"/>
                <a:gd name="T100" fmla="*/ 16 w 451"/>
                <a:gd name="T101" fmla="*/ 78 h 440"/>
                <a:gd name="T102" fmla="*/ 31 w 451"/>
                <a:gd name="T103" fmla="*/ 78 h 440"/>
                <a:gd name="T104" fmla="*/ 41 w 451"/>
                <a:gd name="T105" fmla="*/ 60 h 440"/>
                <a:gd name="T106" fmla="*/ 52 w 451"/>
                <a:gd name="T107" fmla="*/ 48 h 440"/>
                <a:gd name="T108" fmla="*/ 57 w 451"/>
                <a:gd name="T109" fmla="*/ 36 h 440"/>
                <a:gd name="T110" fmla="*/ 47 w 451"/>
                <a:gd name="T111" fmla="*/ 30 h 440"/>
                <a:gd name="T112" fmla="*/ 47 w 451"/>
                <a:gd name="T113" fmla="*/ 12 h 440"/>
                <a:gd name="T114" fmla="*/ 52 w 451"/>
                <a:gd name="T115" fmla="*/ 12 h 440"/>
                <a:gd name="T116" fmla="*/ 67 w 451"/>
                <a:gd name="T117" fmla="*/ 12 h 4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1"/>
                <a:gd name="T178" fmla="*/ 0 h 440"/>
                <a:gd name="T179" fmla="*/ 451 w 451"/>
                <a:gd name="T180" fmla="*/ 440 h 4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1" h="440">
                  <a:moveTo>
                    <a:pt x="143" y="10"/>
                  </a:moveTo>
                  <a:lnTo>
                    <a:pt x="143" y="10"/>
                  </a:lnTo>
                  <a:lnTo>
                    <a:pt x="153" y="10"/>
                  </a:lnTo>
                  <a:lnTo>
                    <a:pt x="153" y="0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4" y="0"/>
                  </a:lnTo>
                  <a:lnTo>
                    <a:pt x="184" y="10"/>
                  </a:lnTo>
                  <a:lnTo>
                    <a:pt x="184" y="20"/>
                  </a:lnTo>
                  <a:lnTo>
                    <a:pt x="174" y="20"/>
                  </a:lnTo>
                  <a:lnTo>
                    <a:pt x="174" y="31"/>
                  </a:lnTo>
                  <a:lnTo>
                    <a:pt x="164" y="31"/>
                  </a:lnTo>
                  <a:lnTo>
                    <a:pt x="164" y="41"/>
                  </a:lnTo>
                  <a:lnTo>
                    <a:pt x="174" y="41"/>
                  </a:lnTo>
                  <a:lnTo>
                    <a:pt x="174" y="51"/>
                  </a:lnTo>
                  <a:lnTo>
                    <a:pt x="174" y="61"/>
                  </a:lnTo>
                  <a:lnTo>
                    <a:pt x="174" y="51"/>
                  </a:lnTo>
                  <a:lnTo>
                    <a:pt x="174" y="61"/>
                  </a:lnTo>
                  <a:lnTo>
                    <a:pt x="164" y="61"/>
                  </a:lnTo>
                  <a:lnTo>
                    <a:pt x="164" y="51"/>
                  </a:lnTo>
                  <a:lnTo>
                    <a:pt x="153" y="51"/>
                  </a:lnTo>
                  <a:lnTo>
                    <a:pt x="153" y="61"/>
                  </a:lnTo>
                  <a:lnTo>
                    <a:pt x="164" y="61"/>
                  </a:lnTo>
                  <a:lnTo>
                    <a:pt x="164" y="71"/>
                  </a:lnTo>
                  <a:lnTo>
                    <a:pt x="164" y="82"/>
                  </a:lnTo>
                  <a:lnTo>
                    <a:pt x="174" y="82"/>
                  </a:lnTo>
                  <a:lnTo>
                    <a:pt x="184" y="82"/>
                  </a:lnTo>
                  <a:lnTo>
                    <a:pt x="184" y="92"/>
                  </a:lnTo>
                  <a:lnTo>
                    <a:pt x="194" y="92"/>
                  </a:lnTo>
                  <a:lnTo>
                    <a:pt x="194" y="102"/>
                  </a:lnTo>
                  <a:lnTo>
                    <a:pt x="184" y="102"/>
                  </a:lnTo>
                  <a:lnTo>
                    <a:pt x="184" y="112"/>
                  </a:lnTo>
                  <a:lnTo>
                    <a:pt x="184" y="123"/>
                  </a:lnTo>
                  <a:lnTo>
                    <a:pt x="194" y="123"/>
                  </a:lnTo>
                  <a:lnTo>
                    <a:pt x="205" y="133"/>
                  </a:lnTo>
                  <a:lnTo>
                    <a:pt x="215" y="133"/>
                  </a:lnTo>
                  <a:lnTo>
                    <a:pt x="225" y="143"/>
                  </a:lnTo>
                  <a:lnTo>
                    <a:pt x="235" y="143"/>
                  </a:lnTo>
                  <a:lnTo>
                    <a:pt x="245" y="143"/>
                  </a:lnTo>
                  <a:lnTo>
                    <a:pt x="256" y="143"/>
                  </a:lnTo>
                  <a:lnTo>
                    <a:pt x="256" y="153"/>
                  </a:lnTo>
                  <a:lnTo>
                    <a:pt x="266" y="153"/>
                  </a:lnTo>
                  <a:lnTo>
                    <a:pt x="276" y="153"/>
                  </a:lnTo>
                  <a:lnTo>
                    <a:pt x="286" y="153"/>
                  </a:lnTo>
                  <a:lnTo>
                    <a:pt x="297" y="153"/>
                  </a:lnTo>
                  <a:lnTo>
                    <a:pt x="307" y="153"/>
                  </a:lnTo>
                  <a:lnTo>
                    <a:pt x="297" y="143"/>
                  </a:lnTo>
                  <a:lnTo>
                    <a:pt x="307" y="143"/>
                  </a:lnTo>
                  <a:lnTo>
                    <a:pt x="317" y="143"/>
                  </a:lnTo>
                  <a:lnTo>
                    <a:pt x="317" y="153"/>
                  </a:lnTo>
                  <a:lnTo>
                    <a:pt x="327" y="153"/>
                  </a:lnTo>
                  <a:lnTo>
                    <a:pt x="338" y="153"/>
                  </a:lnTo>
                  <a:lnTo>
                    <a:pt x="348" y="153"/>
                  </a:lnTo>
                  <a:lnTo>
                    <a:pt x="358" y="153"/>
                  </a:lnTo>
                  <a:lnTo>
                    <a:pt x="368" y="143"/>
                  </a:lnTo>
                  <a:lnTo>
                    <a:pt x="358" y="143"/>
                  </a:lnTo>
                  <a:lnTo>
                    <a:pt x="358" y="133"/>
                  </a:lnTo>
                  <a:lnTo>
                    <a:pt x="368" y="133"/>
                  </a:lnTo>
                  <a:lnTo>
                    <a:pt x="378" y="133"/>
                  </a:lnTo>
                  <a:lnTo>
                    <a:pt x="389" y="123"/>
                  </a:lnTo>
                  <a:lnTo>
                    <a:pt x="399" y="112"/>
                  </a:lnTo>
                  <a:lnTo>
                    <a:pt x="409" y="112"/>
                  </a:lnTo>
                  <a:lnTo>
                    <a:pt x="419" y="112"/>
                  </a:lnTo>
                  <a:lnTo>
                    <a:pt x="430" y="112"/>
                  </a:lnTo>
                  <a:lnTo>
                    <a:pt x="430" y="123"/>
                  </a:lnTo>
                  <a:lnTo>
                    <a:pt x="450" y="123"/>
                  </a:lnTo>
                  <a:lnTo>
                    <a:pt x="450" y="133"/>
                  </a:lnTo>
                  <a:lnTo>
                    <a:pt x="440" y="133"/>
                  </a:lnTo>
                  <a:lnTo>
                    <a:pt x="440" y="143"/>
                  </a:lnTo>
                  <a:lnTo>
                    <a:pt x="419" y="153"/>
                  </a:lnTo>
                  <a:lnTo>
                    <a:pt x="409" y="174"/>
                  </a:lnTo>
                  <a:lnTo>
                    <a:pt x="399" y="184"/>
                  </a:lnTo>
                  <a:lnTo>
                    <a:pt x="389" y="194"/>
                  </a:lnTo>
                  <a:lnTo>
                    <a:pt x="389" y="214"/>
                  </a:lnTo>
                  <a:lnTo>
                    <a:pt x="378" y="214"/>
                  </a:lnTo>
                  <a:lnTo>
                    <a:pt x="378" y="225"/>
                  </a:lnTo>
                  <a:lnTo>
                    <a:pt x="368" y="225"/>
                  </a:lnTo>
                  <a:lnTo>
                    <a:pt x="368" y="204"/>
                  </a:lnTo>
                  <a:lnTo>
                    <a:pt x="358" y="214"/>
                  </a:lnTo>
                  <a:lnTo>
                    <a:pt x="348" y="194"/>
                  </a:lnTo>
                  <a:lnTo>
                    <a:pt x="358" y="184"/>
                  </a:lnTo>
                  <a:lnTo>
                    <a:pt x="368" y="174"/>
                  </a:lnTo>
                  <a:lnTo>
                    <a:pt x="348" y="174"/>
                  </a:lnTo>
                  <a:lnTo>
                    <a:pt x="338" y="174"/>
                  </a:lnTo>
                  <a:lnTo>
                    <a:pt x="327" y="174"/>
                  </a:lnTo>
                  <a:lnTo>
                    <a:pt x="327" y="163"/>
                  </a:lnTo>
                  <a:lnTo>
                    <a:pt x="317" y="163"/>
                  </a:lnTo>
                  <a:lnTo>
                    <a:pt x="307" y="163"/>
                  </a:lnTo>
                  <a:lnTo>
                    <a:pt x="307" y="174"/>
                  </a:lnTo>
                  <a:lnTo>
                    <a:pt x="317" y="174"/>
                  </a:lnTo>
                  <a:lnTo>
                    <a:pt x="307" y="184"/>
                  </a:lnTo>
                  <a:lnTo>
                    <a:pt x="307" y="194"/>
                  </a:lnTo>
                  <a:lnTo>
                    <a:pt x="307" y="204"/>
                  </a:lnTo>
                  <a:lnTo>
                    <a:pt x="317" y="214"/>
                  </a:lnTo>
                  <a:lnTo>
                    <a:pt x="317" y="225"/>
                  </a:lnTo>
                  <a:lnTo>
                    <a:pt x="317" y="235"/>
                  </a:lnTo>
                  <a:lnTo>
                    <a:pt x="307" y="235"/>
                  </a:lnTo>
                  <a:lnTo>
                    <a:pt x="307" y="225"/>
                  </a:lnTo>
                  <a:lnTo>
                    <a:pt x="286" y="245"/>
                  </a:lnTo>
                  <a:lnTo>
                    <a:pt x="266" y="265"/>
                  </a:lnTo>
                  <a:lnTo>
                    <a:pt x="245" y="286"/>
                  </a:lnTo>
                  <a:lnTo>
                    <a:pt x="215" y="306"/>
                  </a:lnTo>
                  <a:lnTo>
                    <a:pt x="205" y="316"/>
                  </a:lnTo>
                  <a:lnTo>
                    <a:pt x="184" y="327"/>
                  </a:lnTo>
                  <a:lnTo>
                    <a:pt x="184" y="347"/>
                  </a:lnTo>
                  <a:lnTo>
                    <a:pt x="184" y="357"/>
                  </a:lnTo>
                  <a:lnTo>
                    <a:pt x="184" y="378"/>
                  </a:lnTo>
                  <a:lnTo>
                    <a:pt x="174" y="398"/>
                  </a:lnTo>
                  <a:lnTo>
                    <a:pt x="174" y="408"/>
                  </a:lnTo>
                  <a:lnTo>
                    <a:pt x="164" y="419"/>
                  </a:lnTo>
                  <a:lnTo>
                    <a:pt x="153" y="429"/>
                  </a:lnTo>
                  <a:lnTo>
                    <a:pt x="153" y="439"/>
                  </a:lnTo>
                  <a:lnTo>
                    <a:pt x="133" y="439"/>
                  </a:lnTo>
                  <a:lnTo>
                    <a:pt x="113" y="388"/>
                  </a:lnTo>
                  <a:lnTo>
                    <a:pt x="102" y="378"/>
                  </a:lnTo>
                  <a:lnTo>
                    <a:pt x="92" y="347"/>
                  </a:lnTo>
                  <a:lnTo>
                    <a:pt x="92" y="337"/>
                  </a:lnTo>
                  <a:lnTo>
                    <a:pt x="82" y="327"/>
                  </a:lnTo>
                  <a:lnTo>
                    <a:pt x="92" y="337"/>
                  </a:lnTo>
                  <a:lnTo>
                    <a:pt x="92" y="327"/>
                  </a:lnTo>
                  <a:lnTo>
                    <a:pt x="82" y="327"/>
                  </a:lnTo>
                  <a:lnTo>
                    <a:pt x="82" y="316"/>
                  </a:lnTo>
                  <a:lnTo>
                    <a:pt x="72" y="296"/>
                  </a:lnTo>
                  <a:lnTo>
                    <a:pt x="72" y="286"/>
                  </a:lnTo>
                  <a:lnTo>
                    <a:pt x="72" y="276"/>
                  </a:lnTo>
                  <a:lnTo>
                    <a:pt x="72" y="265"/>
                  </a:lnTo>
                  <a:lnTo>
                    <a:pt x="72" y="255"/>
                  </a:lnTo>
                  <a:lnTo>
                    <a:pt x="72" y="245"/>
                  </a:lnTo>
                  <a:lnTo>
                    <a:pt x="72" y="235"/>
                  </a:lnTo>
                  <a:lnTo>
                    <a:pt x="61" y="225"/>
                  </a:lnTo>
                  <a:lnTo>
                    <a:pt x="72" y="225"/>
                  </a:lnTo>
                  <a:lnTo>
                    <a:pt x="61" y="225"/>
                  </a:lnTo>
                  <a:lnTo>
                    <a:pt x="61" y="235"/>
                  </a:lnTo>
                  <a:lnTo>
                    <a:pt x="51" y="245"/>
                  </a:lnTo>
                  <a:lnTo>
                    <a:pt x="41" y="245"/>
                  </a:lnTo>
                  <a:lnTo>
                    <a:pt x="20" y="235"/>
                  </a:lnTo>
                  <a:lnTo>
                    <a:pt x="20" y="225"/>
                  </a:lnTo>
                  <a:lnTo>
                    <a:pt x="31" y="214"/>
                  </a:lnTo>
                  <a:lnTo>
                    <a:pt x="10" y="214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0" y="194"/>
                  </a:lnTo>
                  <a:lnTo>
                    <a:pt x="20" y="194"/>
                  </a:lnTo>
                  <a:lnTo>
                    <a:pt x="31" y="194"/>
                  </a:lnTo>
                  <a:lnTo>
                    <a:pt x="41" y="194"/>
                  </a:lnTo>
                  <a:lnTo>
                    <a:pt x="41" y="184"/>
                  </a:lnTo>
                  <a:lnTo>
                    <a:pt x="41" y="174"/>
                  </a:lnTo>
                  <a:lnTo>
                    <a:pt x="31" y="163"/>
                  </a:lnTo>
                  <a:lnTo>
                    <a:pt x="31" y="153"/>
                  </a:lnTo>
                  <a:lnTo>
                    <a:pt x="20" y="153"/>
                  </a:lnTo>
                  <a:lnTo>
                    <a:pt x="20" y="143"/>
                  </a:lnTo>
                  <a:lnTo>
                    <a:pt x="31" y="143"/>
                  </a:lnTo>
                  <a:lnTo>
                    <a:pt x="31" y="133"/>
                  </a:lnTo>
                  <a:lnTo>
                    <a:pt x="41" y="133"/>
                  </a:lnTo>
                  <a:lnTo>
                    <a:pt x="51" y="133"/>
                  </a:lnTo>
                  <a:lnTo>
                    <a:pt x="61" y="133"/>
                  </a:lnTo>
                  <a:lnTo>
                    <a:pt x="61" y="123"/>
                  </a:lnTo>
                  <a:lnTo>
                    <a:pt x="72" y="112"/>
                  </a:lnTo>
                  <a:lnTo>
                    <a:pt x="82" y="102"/>
                  </a:lnTo>
                  <a:lnTo>
                    <a:pt x="92" y="92"/>
                  </a:lnTo>
                  <a:lnTo>
                    <a:pt x="92" y="82"/>
                  </a:lnTo>
                  <a:lnTo>
                    <a:pt x="102" y="82"/>
                  </a:lnTo>
                  <a:lnTo>
                    <a:pt x="102" y="71"/>
                  </a:lnTo>
                  <a:lnTo>
                    <a:pt x="102" y="61"/>
                  </a:lnTo>
                  <a:lnTo>
                    <a:pt x="113" y="6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92" y="51"/>
                  </a:lnTo>
                  <a:lnTo>
                    <a:pt x="92" y="41"/>
                  </a:lnTo>
                  <a:lnTo>
                    <a:pt x="92" y="31"/>
                  </a:lnTo>
                  <a:lnTo>
                    <a:pt x="92" y="20"/>
                  </a:lnTo>
                  <a:lnTo>
                    <a:pt x="82" y="20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3" y="20"/>
                  </a:lnTo>
                  <a:lnTo>
                    <a:pt x="133" y="20"/>
                  </a:lnTo>
                  <a:lnTo>
                    <a:pt x="133" y="10"/>
                  </a:lnTo>
                  <a:lnTo>
                    <a:pt x="143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2" name="Freeform 1629"/>
            <p:cNvSpPr>
              <a:spLocks/>
            </p:cNvSpPr>
            <p:nvPr/>
          </p:nvSpPr>
          <p:spPr bwMode="auto">
            <a:xfrm>
              <a:off x="3149345" y="3910408"/>
              <a:ext cx="370909" cy="359871"/>
            </a:xfrm>
            <a:custGeom>
              <a:avLst/>
              <a:gdLst>
                <a:gd name="T0" fmla="*/ 80 w 462"/>
                <a:gd name="T1" fmla="*/ 0 h 451"/>
                <a:gd name="T2" fmla="*/ 96 w 462"/>
                <a:gd name="T3" fmla="*/ 0 h 451"/>
                <a:gd name="T4" fmla="*/ 90 w 462"/>
                <a:gd name="T5" fmla="*/ 12 h 451"/>
                <a:gd name="T6" fmla="*/ 85 w 462"/>
                <a:gd name="T7" fmla="*/ 25 h 451"/>
                <a:gd name="T8" fmla="*/ 90 w 462"/>
                <a:gd name="T9" fmla="*/ 37 h 451"/>
                <a:gd name="T10" fmla="*/ 85 w 462"/>
                <a:gd name="T11" fmla="*/ 37 h 451"/>
                <a:gd name="T12" fmla="*/ 80 w 462"/>
                <a:gd name="T13" fmla="*/ 37 h 451"/>
                <a:gd name="T14" fmla="*/ 85 w 462"/>
                <a:gd name="T15" fmla="*/ 49 h 451"/>
                <a:gd name="T16" fmla="*/ 96 w 462"/>
                <a:gd name="T17" fmla="*/ 55 h 451"/>
                <a:gd name="T18" fmla="*/ 96 w 462"/>
                <a:gd name="T19" fmla="*/ 62 h 451"/>
                <a:gd name="T20" fmla="*/ 101 w 462"/>
                <a:gd name="T21" fmla="*/ 74 h 451"/>
                <a:gd name="T22" fmla="*/ 117 w 462"/>
                <a:gd name="T23" fmla="*/ 86 h 451"/>
                <a:gd name="T24" fmla="*/ 133 w 462"/>
                <a:gd name="T25" fmla="*/ 86 h 451"/>
                <a:gd name="T26" fmla="*/ 143 w 462"/>
                <a:gd name="T27" fmla="*/ 92 h 451"/>
                <a:gd name="T28" fmla="*/ 159 w 462"/>
                <a:gd name="T29" fmla="*/ 92 h 451"/>
                <a:gd name="T30" fmla="*/ 165 w 462"/>
                <a:gd name="T31" fmla="*/ 86 h 451"/>
                <a:gd name="T32" fmla="*/ 175 w 462"/>
                <a:gd name="T33" fmla="*/ 92 h 451"/>
                <a:gd name="T34" fmla="*/ 191 w 462"/>
                <a:gd name="T35" fmla="*/ 86 h 451"/>
                <a:gd name="T36" fmla="*/ 191 w 462"/>
                <a:gd name="T37" fmla="*/ 80 h 451"/>
                <a:gd name="T38" fmla="*/ 207 w 462"/>
                <a:gd name="T39" fmla="*/ 68 h 451"/>
                <a:gd name="T40" fmla="*/ 223 w 462"/>
                <a:gd name="T41" fmla="*/ 68 h 451"/>
                <a:gd name="T42" fmla="*/ 233 w 462"/>
                <a:gd name="T43" fmla="*/ 80 h 451"/>
                <a:gd name="T44" fmla="*/ 218 w 462"/>
                <a:gd name="T45" fmla="*/ 92 h 451"/>
                <a:gd name="T46" fmla="*/ 202 w 462"/>
                <a:gd name="T47" fmla="*/ 117 h 451"/>
                <a:gd name="T48" fmla="*/ 197 w 462"/>
                <a:gd name="T49" fmla="*/ 135 h 451"/>
                <a:gd name="T50" fmla="*/ 186 w 462"/>
                <a:gd name="T51" fmla="*/ 129 h 451"/>
                <a:gd name="T52" fmla="*/ 191 w 462"/>
                <a:gd name="T53" fmla="*/ 105 h 451"/>
                <a:gd name="T54" fmla="*/ 170 w 462"/>
                <a:gd name="T55" fmla="*/ 105 h 451"/>
                <a:gd name="T56" fmla="*/ 159 w 462"/>
                <a:gd name="T57" fmla="*/ 98 h 451"/>
                <a:gd name="T58" fmla="*/ 159 w 462"/>
                <a:gd name="T59" fmla="*/ 110 h 451"/>
                <a:gd name="T60" fmla="*/ 165 w 462"/>
                <a:gd name="T61" fmla="*/ 129 h 451"/>
                <a:gd name="T62" fmla="*/ 159 w 462"/>
                <a:gd name="T63" fmla="*/ 142 h 451"/>
                <a:gd name="T64" fmla="*/ 138 w 462"/>
                <a:gd name="T65" fmla="*/ 160 h 451"/>
                <a:gd name="T66" fmla="*/ 106 w 462"/>
                <a:gd name="T67" fmla="*/ 190 h 451"/>
                <a:gd name="T68" fmla="*/ 96 w 462"/>
                <a:gd name="T69" fmla="*/ 215 h 451"/>
                <a:gd name="T70" fmla="*/ 90 w 462"/>
                <a:gd name="T71" fmla="*/ 246 h 451"/>
                <a:gd name="T72" fmla="*/ 80 w 462"/>
                <a:gd name="T73" fmla="*/ 264 h 451"/>
                <a:gd name="T74" fmla="*/ 53 w 462"/>
                <a:gd name="T75" fmla="*/ 227 h 451"/>
                <a:gd name="T76" fmla="*/ 43 w 462"/>
                <a:gd name="T77" fmla="*/ 197 h 451"/>
                <a:gd name="T78" fmla="*/ 43 w 462"/>
                <a:gd name="T79" fmla="*/ 197 h 451"/>
                <a:gd name="T80" fmla="*/ 37 w 462"/>
                <a:gd name="T81" fmla="*/ 172 h 451"/>
                <a:gd name="T82" fmla="*/ 37 w 462"/>
                <a:gd name="T83" fmla="*/ 154 h 451"/>
                <a:gd name="T84" fmla="*/ 32 w 462"/>
                <a:gd name="T85" fmla="*/ 135 h 451"/>
                <a:gd name="T86" fmla="*/ 32 w 462"/>
                <a:gd name="T87" fmla="*/ 142 h 451"/>
                <a:gd name="T88" fmla="*/ 11 w 462"/>
                <a:gd name="T89" fmla="*/ 142 h 451"/>
                <a:gd name="T90" fmla="*/ 5 w 462"/>
                <a:gd name="T91" fmla="*/ 129 h 451"/>
                <a:gd name="T92" fmla="*/ 5 w 462"/>
                <a:gd name="T93" fmla="*/ 117 h 451"/>
                <a:gd name="T94" fmla="*/ 21 w 462"/>
                <a:gd name="T95" fmla="*/ 117 h 451"/>
                <a:gd name="T96" fmla="*/ 16 w 462"/>
                <a:gd name="T97" fmla="*/ 98 h 451"/>
                <a:gd name="T98" fmla="*/ 11 w 462"/>
                <a:gd name="T99" fmla="*/ 86 h 451"/>
                <a:gd name="T100" fmla="*/ 21 w 462"/>
                <a:gd name="T101" fmla="*/ 80 h 451"/>
                <a:gd name="T102" fmla="*/ 32 w 462"/>
                <a:gd name="T103" fmla="*/ 74 h 451"/>
                <a:gd name="T104" fmla="*/ 48 w 462"/>
                <a:gd name="T105" fmla="*/ 55 h 451"/>
                <a:gd name="T106" fmla="*/ 53 w 462"/>
                <a:gd name="T107" fmla="*/ 43 h 451"/>
                <a:gd name="T108" fmla="*/ 53 w 462"/>
                <a:gd name="T109" fmla="*/ 37 h 451"/>
                <a:gd name="T110" fmla="*/ 48 w 462"/>
                <a:gd name="T111" fmla="*/ 25 h 451"/>
                <a:gd name="T112" fmla="*/ 43 w 462"/>
                <a:gd name="T113" fmla="*/ 12 h 451"/>
                <a:gd name="T114" fmla="*/ 58 w 462"/>
                <a:gd name="T115" fmla="*/ 12 h 451"/>
                <a:gd name="T116" fmla="*/ 69 w 462"/>
                <a:gd name="T117" fmla="*/ 6 h 4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2"/>
                <a:gd name="T178" fmla="*/ 0 h 451"/>
                <a:gd name="T179" fmla="*/ 462 w 462"/>
                <a:gd name="T180" fmla="*/ 451 h 4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2" h="451">
                  <a:moveTo>
                    <a:pt x="147" y="10"/>
                  </a:moveTo>
                  <a:lnTo>
                    <a:pt x="157" y="10"/>
                  </a:lnTo>
                  <a:lnTo>
                    <a:pt x="157" y="0"/>
                  </a:lnTo>
                  <a:lnTo>
                    <a:pt x="168" y="0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78" y="21"/>
                  </a:lnTo>
                  <a:lnTo>
                    <a:pt x="178" y="31"/>
                  </a:lnTo>
                  <a:lnTo>
                    <a:pt x="168" y="31"/>
                  </a:lnTo>
                  <a:lnTo>
                    <a:pt x="168" y="42"/>
                  </a:lnTo>
                  <a:lnTo>
                    <a:pt x="178" y="42"/>
                  </a:lnTo>
                  <a:lnTo>
                    <a:pt x="178" y="52"/>
                  </a:lnTo>
                  <a:lnTo>
                    <a:pt x="178" y="63"/>
                  </a:lnTo>
                  <a:lnTo>
                    <a:pt x="178" y="52"/>
                  </a:lnTo>
                  <a:lnTo>
                    <a:pt x="178" y="63"/>
                  </a:lnTo>
                  <a:lnTo>
                    <a:pt x="168" y="63"/>
                  </a:lnTo>
                  <a:lnTo>
                    <a:pt x="168" y="52"/>
                  </a:lnTo>
                  <a:lnTo>
                    <a:pt x="157" y="52"/>
                  </a:lnTo>
                  <a:lnTo>
                    <a:pt x="157" y="63"/>
                  </a:lnTo>
                  <a:lnTo>
                    <a:pt x="168" y="63"/>
                  </a:lnTo>
                  <a:lnTo>
                    <a:pt x="168" y="73"/>
                  </a:lnTo>
                  <a:lnTo>
                    <a:pt x="168" y="84"/>
                  </a:lnTo>
                  <a:lnTo>
                    <a:pt x="178" y="84"/>
                  </a:lnTo>
                  <a:lnTo>
                    <a:pt x="189" y="84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199" y="105"/>
                  </a:lnTo>
                  <a:lnTo>
                    <a:pt x="189" y="105"/>
                  </a:lnTo>
                  <a:lnTo>
                    <a:pt x="189" y="115"/>
                  </a:lnTo>
                  <a:lnTo>
                    <a:pt x="189" y="126"/>
                  </a:lnTo>
                  <a:lnTo>
                    <a:pt x="199" y="126"/>
                  </a:lnTo>
                  <a:lnTo>
                    <a:pt x="210" y="136"/>
                  </a:lnTo>
                  <a:lnTo>
                    <a:pt x="220" y="136"/>
                  </a:lnTo>
                  <a:lnTo>
                    <a:pt x="231" y="147"/>
                  </a:lnTo>
                  <a:lnTo>
                    <a:pt x="241" y="147"/>
                  </a:lnTo>
                  <a:lnTo>
                    <a:pt x="251" y="147"/>
                  </a:lnTo>
                  <a:lnTo>
                    <a:pt x="262" y="147"/>
                  </a:lnTo>
                  <a:lnTo>
                    <a:pt x="262" y="157"/>
                  </a:lnTo>
                  <a:lnTo>
                    <a:pt x="272" y="157"/>
                  </a:lnTo>
                  <a:lnTo>
                    <a:pt x="283" y="157"/>
                  </a:lnTo>
                  <a:lnTo>
                    <a:pt x="293" y="157"/>
                  </a:lnTo>
                  <a:lnTo>
                    <a:pt x="304" y="157"/>
                  </a:lnTo>
                  <a:lnTo>
                    <a:pt x="314" y="157"/>
                  </a:lnTo>
                  <a:lnTo>
                    <a:pt x="304" y="147"/>
                  </a:lnTo>
                  <a:lnTo>
                    <a:pt x="314" y="147"/>
                  </a:lnTo>
                  <a:lnTo>
                    <a:pt x="325" y="147"/>
                  </a:lnTo>
                  <a:lnTo>
                    <a:pt x="325" y="157"/>
                  </a:lnTo>
                  <a:lnTo>
                    <a:pt x="335" y="157"/>
                  </a:lnTo>
                  <a:lnTo>
                    <a:pt x="346" y="157"/>
                  </a:lnTo>
                  <a:lnTo>
                    <a:pt x="356" y="157"/>
                  </a:lnTo>
                  <a:lnTo>
                    <a:pt x="367" y="157"/>
                  </a:lnTo>
                  <a:lnTo>
                    <a:pt x="377" y="147"/>
                  </a:lnTo>
                  <a:lnTo>
                    <a:pt x="367" y="147"/>
                  </a:lnTo>
                  <a:lnTo>
                    <a:pt x="367" y="136"/>
                  </a:lnTo>
                  <a:lnTo>
                    <a:pt x="377" y="136"/>
                  </a:lnTo>
                  <a:lnTo>
                    <a:pt x="388" y="136"/>
                  </a:lnTo>
                  <a:lnTo>
                    <a:pt x="398" y="126"/>
                  </a:lnTo>
                  <a:lnTo>
                    <a:pt x="409" y="115"/>
                  </a:lnTo>
                  <a:lnTo>
                    <a:pt x="419" y="115"/>
                  </a:lnTo>
                  <a:lnTo>
                    <a:pt x="430" y="115"/>
                  </a:lnTo>
                  <a:lnTo>
                    <a:pt x="440" y="115"/>
                  </a:lnTo>
                  <a:lnTo>
                    <a:pt x="440" y="126"/>
                  </a:lnTo>
                  <a:lnTo>
                    <a:pt x="461" y="126"/>
                  </a:lnTo>
                  <a:lnTo>
                    <a:pt x="461" y="136"/>
                  </a:lnTo>
                  <a:lnTo>
                    <a:pt x="451" y="136"/>
                  </a:lnTo>
                  <a:lnTo>
                    <a:pt x="451" y="147"/>
                  </a:lnTo>
                  <a:lnTo>
                    <a:pt x="430" y="157"/>
                  </a:lnTo>
                  <a:lnTo>
                    <a:pt x="419" y="178"/>
                  </a:lnTo>
                  <a:lnTo>
                    <a:pt x="409" y="188"/>
                  </a:lnTo>
                  <a:lnTo>
                    <a:pt x="398" y="199"/>
                  </a:lnTo>
                  <a:lnTo>
                    <a:pt x="398" y="220"/>
                  </a:lnTo>
                  <a:lnTo>
                    <a:pt x="388" y="220"/>
                  </a:lnTo>
                  <a:lnTo>
                    <a:pt x="388" y="230"/>
                  </a:lnTo>
                  <a:lnTo>
                    <a:pt x="377" y="230"/>
                  </a:lnTo>
                  <a:lnTo>
                    <a:pt x="377" y="209"/>
                  </a:lnTo>
                  <a:lnTo>
                    <a:pt x="367" y="220"/>
                  </a:lnTo>
                  <a:lnTo>
                    <a:pt x="356" y="199"/>
                  </a:lnTo>
                  <a:lnTo>
                    <a:pt x="367" y="188"/>
                  </a:lnTo>
                  <a:lnTo>
                    <a:pt x="377" y="178"/>
                  </a:lnTo>
                  <a:lnTo>
                    <a:pt x="356" y="178"/>
                  </a:lnTo>
                  <a:lnTo>
                    <a:pt x="346" y="178"/>
                  </a:lnTo>
                  <a:lnTo>
                    <a:pt x="335" y="178"/>
                  </a:lnTo>
                  <a:lnTo>
                    <a:pt x="335" y="167"/>
                  </a:lnTo>
                  <a:lnTo>
                    <a:pt x="325" y="167"/>
                  </a:lnTo>
                  <a:lnTo>
                    <a:pt x="314" y="167"/>
                  </a:lnTo>
                  <a:lnTo>
                    <a:pt x="314" y="178"/>
                  </a:lnTo>
                  <a:lnTo>
                    <a:pt x="325" y="178"/>
                  </a:lnTo>
                  <a:lnTo>
                    <a:pt x="314" y="188"/>
                  </a:lnTo>
                  <a:lnTo>
                    <a:pt x="314" y="199"/>
                  </a:lnTo>
                  <a:lnTo>
                    <a:pt x="314" y="209"/>
                  </a:lnTo>
                  <a:lnTo>
                    <a:pt x="325" y="220"/>
                  </a:lnTo>
                  <a:lnTo>
                    <a:pt x="325" y="230"/>
                  </a:lnTo>
                  <a:lnTo>
                    <a:pt x="325" y="241"/>
                  </a:lnTo>
                  <a:lnTo>
                    <a:pt x="314" y="241"/>
                  </a:lnTo>
                  <a:lnTo>
                    <a:pt x="314" y="230"/>
                  </a:lnTo>
                  <a:lnTo>
                    <a:pt x="293" y="251"/>
                  </a:lnTo>
                  <a:lnTo>
                    <a:pt x="272" y="272"/>
                  </a:lnTo>
                  <a:lnTo>
                    <a:pt x="251" y="293"/>
                  </a:lnTo>
                  <a:lnTo>
                    <a:pt x="220" y="314"/>
                  </a:lnTo>
                  <a:lnTo>
                    <a:pt x="210" y="324"/>
                  </a:lnTo>
                  <a:lnTo>
                    <a:pt x="189" y="335"/>
                  </a:lnTo>
                  <a:lnTo>
                    <a:pt x="189" y="356"/>
                  </a:lnTo>
                  <a:lnTo>
                    <a:pt x="189" y="366"/>
                  </a:lnTo>
                  <a:lnTo>
                    <a:pt x="189" y="387"/>
                  </a:lnTo>
                  <a:lnTo>
                    <a:pt x="178" y="408"/>
                  </a:lnTo>
                  <a:lnTo>
                    <a:pt x="178" y="419"/>
                  </a:lnTo>
                  <a:lnTo>
                    <a:pt x="168" y="429"/>
                  </a:lnTo>
                  <a:lnTo>
                    <a:pt x="157" y="440"/>
                  </a:lnTo>
                  <a:lnTo>
                    <a:pt x="157" y="450"/>
                  </a:lnTo>
                  <a:lnTo>
                    <a:pt x="136" y="450"/>
                  </a:lnTo>
                  <a:lnTo>
                    <a:pt x="115" y="398"/>
                  </a:lnTo>
                  <a:lnTo>
                    <a:pt x="105" y="387"/>
                  </a:lnTo>
                  <a:lnTo>
                    <a:pt x="94" y="356"/>
                  </a:lnTo>
                  <a:lnTo>
                    <a:pt x="94" y="345"/>
                  </a:lnTo>
                  <a:lnTo>
                    <a:pt x="84" y="335"/>
                  </a:lnTo>
                  <a:lnTo>
                    <a:pt x="94" y="345"/>
                  </a:lnTo>
                  <a:lnTo>
                    <a:pt x="94" y="335"/>
                  </a:lnTo>
                  <a:lnTo>
                    <a:pt x="84" y="335"/>
                  </a:lnTo>
                  <a:lnTo>
                    <a:pt x="84" y="324"/>
                  </a:lnTo>
                  <a:lnTo>
                    <a:pt x="73" y="303"/>
                  </a:lnTo>
                  <a:lnTo>
                    <a:pt x="73" y="293"/>
                  </a:lnTo>
                  <a:lnTo>
                    <a:pt x="73" y="283"/>
                  </a:lnTo>
                  <a:lnTo>
                    <a:pt x="73" y="272"/>
                  </a:lnTo>
                  <a:lnTo>
                    <a:pt x="73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63" y="230"/>
                  </a:lnTo>
                  <a:lnTo>
                    <a:pt x="73" y="230"/>
                  </a:lnTo>
                  <a:lnTo>
                    <a:pt x="63" y="230"/>
                  </a:lnTo>
                  <a:lnTo>
                    <a:pt x="63" y="241"/>
                  </a:lnTo>
                  <a:lnTo>
                    <a:pt x="52" y="251"/>
                  </a:lnTo>
                  <a:lnTo>
                    <a:pt x="42" y="251"/>
                  </a:lnTo>
                  <a:lnTo>
                    <a:pt x="21" y="241"/>
                  </a:lnTo>
                  <a:lnTo>
                    <a:pt x="21" y="230"/>
                  </a:lnTo>
                  <a:lnTo>
                    <a:pt x="31" y="220"/>
                  </a:lnTo>
                  <a:lnTo>
                    <a:pt x="10" y="220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31" y="199"/>
                  </a:lnTo>
                  <a:lnTo>
                    <a:pt x="42" y="199"/>
                  </a:lnTo>
                  <a:lnTo>
                    <a:pt x="42" y="188"/>
                  </a:lnTo>
                  <a:lnTo>
                    <a:pt x="42" y="178"/>
                  </a:lnTo>
                  <a:lnTo>
                    <a:pt x="31" y="167"/>
                  </a:lnTo>
                  <a:lnTo>
                    <a:pt x="31" y="157"/>
                  </a:lnTo>
                  <a:lnTo>
                    <a:pt x="21" y="157"/>
                  </a:lnTo>
                  <a:lnTo>
                    <a:pt x="21" y="147"/>
                  </a:lnTo>
                  <a:lnTo>
                    <a:pt x="31" y="147"/>
                  </a:lnTo>
                  <a:lnTo>
                    <a:pt x="31" y="136"/>
                  </a:lnTo>
                  <a:lnTo>
                    <a:pt x="42" y="136"/>
                  </a:lnTo>
                  <a:lnTo>
                    <a:pt x="52" y="136"/>
                  </a:lnTo>
                  <a:lnTo>
                    <a:pt x="63" y="136"/>
                  </a:lnTo>
                  <a:lnTo>
                    <a:pt x="63" y="126"/>
                  </a:lnTo>
                  <a:lnTo>
                    <a:pt x="73" y="115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94" y="84"/>
                  </a:lnTo>
                  <a:lnTo>
                    <a:pt x="105" y="84"/>
                  </a:lnTo>
                  <a:lnTo>
                    <a:pt x="105" y="73"/>
                  </a:lnTo>
                  <a:lnTo>
                    <a:pt x="105" y="63"/>
                  </a:lnTo>
                  <a:lnTo>
                    <a:pt x="115" y="63"/>
                  </a:lnTo>
                  <a:lnTo>
                    <a:pt x="105" y="63"/>
                  </a:lnTo>
                  <a:lnTo>
                    <a:pt x="105" y="52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94" y="31"/>
                  </a:lnTo>
                  <a:lnTo>
                    <a:pt x="94" y="21"/>
                  </a:lnTo>
                  <a:lnTo>
                    <a:pt x="84" y="21"/>
                  </a:lnTo>
                  <a:lnTo>
                    <a:pt x="94" y="21"/>
                  </a:lnTo>
                  <a:lnTo>
                    <a:pt x="105" y="21"/>
                  </a:lnTo>
                  <a:lnTo>
                    <a:pt x="115" y="21"/>
                  </a:lnTo>
                  <a:lnTo>
                    <a:pt x="126" y="21"/>
                  </a:lnTo>
                  <a:lnTo>
                    <a:pt x="136" y="21"/>
                  </a:lnTo>
                  <a:lnTo>
                    <a:pt x="136" y="10"/>
                  </a:lnTo>
                  <a:lnTo>
                    <a:pt x="147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3" name="Freeform 1630"/>
            <p:cNvSpPr>
              <a:spLocks/>
            </p:cNvSpPr>
            <p:nvPr/>
          </p:nvSpPr>
          <p:spPr bwMode="auto">
            <a:xfrm>
              <a:off x="3831991" y="4426448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" name="Freeform 1631"/>
            <p:cNvSpPr>
              <a:spLocks/>
            </p:cNvSpPr>
            <p:nvPr/>
          </p:nvSpPr>
          <p:spPr bwMode="auto">
            <a:xfrm>
              <a:off x="3866629" y="4393856"/>
              <a:ext cx="8659" cy="1358"/>
            </a:xfrm>
            <a:custGeom>
              <a:avLst/>
              <a:gdLst>
                <a:gd name="T0" fmla="*/ 5 w 11"/>
                <a:gd name="T1" fmla="*/ 0 h 1"/>
                <a:gd name="T2" fmla="*/ 2 w 11"/>
                <a:gd name="T3" fmla="*/ 0 h 1"/>
                <a:gd name="T4" fmla="*/ 0 w 11"/>
                <a:gd name="T5" fmla="*/ 0 h 1"/>
                <a:gd name="T6" fmla="*/ 5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" name="Freeform 1632"/>
            <p:cNvSpPr>
              <a:spLocks/>
            </p:cNvSpPr>
            <p:nvPr/>
          </p:nvSpPr>
          <p:spPr bwMode="auto">
            <a:xfrm>
              <a:off x="3892607" y="4377560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" name="Freeform 1633"/>
            <p:cNvSpPr>
              <a:spLocks/>
            </p:cNvSpPr>
            <p:nvPr/>
          </p:nvSpPr>
          <p:spPr bwMode="auto">
            <a:xfrm>
              <a:off x="3984973" y="4453608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" name="Freeform 1634"/>
            <p:cNvSpPr>
              <a:spLocks/>
            </p:cNvSpPr>
            <p:nvPr/>
          </p:nvSpPr>
          <p:spPr bwMode="auto">
            <a:xfrm>
              <a:off x="3984973" y="4453608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" name="Freeform 1635"/>
            <p:cNvSpPr>
              <a:spLocks/>
            </p:cNvSpPr>
            <p:nvPr/>
          </p:nvSpPr>
          <p:spPr bwMode="auto">
            <a:xfrm>
              <a:off x="3925801" y="4393856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9" name="Freeform 1636"/>
            <p:cNvSpPr>
              <a:spLocks/>
            </p:cNvSpPr>
            <p:nvPr/>
          </p:nvSpPr>
          <p:spPr bwMode="auto">
            <a:xfrm>
              <a:off x="3933017" y="4377560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" name="Freeform 1637"/>
            <p:cNvSpPr>
              <a:spLocks/>
            </p:cNvSpPr>
            <p:nvPr/>
          </p:nvSpPr>
          <p:spPr bwMode="auto">
            <a:xfrm>
              <a:off x="3892607" y="4393856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" name="Freeform 1638"/>
            <p:cNvSpPr>
              <a:spLocks/>
            </p:cNvSpPr>
            <p:nvPr/>
          </p:nvSpPr>
          <p:spPr bwMode="auto">
            <a:xfrm>
              <a:off x="3984973" y="444410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2" name="Freeform 1639"/>
            <p:cNvSpPr>
              <a:spLocks/>
            </p:cNvSpPr>
            <p:nvPr/>
          </p:nvSpPr>
          <p:spPr bwMode="auto">
            <a:xfrm>
              <a:off x="3898380" y="4343611"/>
              <a:ext cx="11546" cy="27160"/>
            </a:xfrm>
            <a:custGeom>
              <a:avLst/>
              <a:gdLst>
                <a:gd name="T0" fmla="*/ 0 w 12"/>
                <a:gd name="T1" fmla="*/ 10 h 32"/>
                <a:gd name="T2" fmla="*/ 0 w 12"/>
                <a:gd name="T3" fmla="*/ 0 h 32"/>
                <a:gd name="T4" fmla="*/ 0 w 12"/>
                <a:gd name="T5" fmla="*/ 5 h 32"/>
                <a:gd name="T6" fmla="*/ 0 w 12"/>
                <a:gd name="T7" fmla="*/ 10 h 32"/>
                <a:gd name="T8" fmla="*/ 4 w 12"/>
                <a:gd name="T9" fmla="*/ 5 h 32"/>
                <a:gd name="T10" fmla="*/ 4 w 12"/>
                <a:gd name="T11" fmla="*/ 10 h 32"/>
                <a:gd name="T12" fmla="*/ 6 w 12"/>
                <a:gd name="T13" fmla="*/ 14 h 32"/>
                <a:gd name="T14" fmla="*/ 0 w 12"/>
                <a:gd name="T15" fmla="*/ 19 h 32"/>
                <a:gd name="T16" fmla="*/ 0 w 12"/>
                <a:gd name="T17" fmla="*/ 1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2"/>
                <a:gd name="T29" fmla="*/ 12 w 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2">
                  <a:moveTo>
                    <a:pt x="0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6" y="16"/>
                  </a:lnTo>
                  <a:lnTo>
                    <a:pt x="11" y="23"/>
                  </a:lnTo>
                  <a:lnTo>
                    <a:pt x="0" y="31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3" name="Freeform 1640"/>
            <p:cNvSpPr>
              <a:spLocks/>
            </p:cNvSpPr>
            <p:nvPr/>
          </p:nvSpPr>
          <p:spPr bwMode="auto">
            <a:xfrm>
              <a:off x="3992190" y="4385708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" name="Freeform 1641"/>
            <p:cNvSpPr>
              <a:spLocks/>
            </p:cNvSpPr>
            <p:nvPr/>
          </p:nvSpPr>
          <p:spPr bwMode="auto">
            <a:xfrm>
              <a:off x="4002292" y="4393856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" name="Freeform 1642"/>
            <p:cNvSpPr>
              <a:spLocks/>
            </p:cNvSpPr>
            <p:nvPr/>
          </p:nvSpPr>
          <p:spPr bwMode="auto">
            <a:xfrm>
              <a:off x="3898380" y="4411511"/>
              <a:ext cx="37524" cy="1358"/>
            </a:xfrm>
            <a:custGeom>
              <a:avLst/>
              <a:gdLst>
                <a:gd name="T0" fmla="*/ 14 w 44"/>
                <a:gd name="T1" fmla="*/ 0 h 1"/>
                <a:gd name="T2" fmla="*/ 9 w 44"/>
                <a:gd name="T3" fmla="*/ 0 h 1"/>
                <a:gd name="T4" fmla="*/ 5 w 44"/>
                <a:gd name="T5" fmla="*/ 0 h 1"/>
                <a:gd name="T6" fmla="*/ 0 w 44"/>
                <a:gd name="T7" fmla="*/ 0 h 1"/>
                <a:gd name="T8" fmla="*/ 0 w 44"/>
                <a:gd name="T9" fmla="*/ 0 h 1"/>
                <a:gd name="T10" fmla="*/ 9 w 44"/>
                <a:gd name="T11" fmla="*/ 0 h 1"/>
                <a:gd name="T12" fmla="*/ 18 w 44"/>
                <a:gd name="T13" fmla="*/ 0 h 1"/>
                <a:gd name="T14" fmla="*/ 22 w 44"/>
                <a:gd name="T15" fmla="*/ 0 h 1"/>
                <a:gd name="T16" fmla="*/ 14 w 4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"/>
                <a:gd name="T29" fmla="*/ 44 w 4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">
                  <a:moveTo>
                    <a:pt x="26" y="0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2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" name="Freeform 1643"/>
            <p:cNvSpPr>
              <a:spLocks/>
            </p:cNvSpPr>
            <p:nvPr/>
          </p:nvSpPr>
          <p:spPr bwMode="auto">
            <a:xfrm>
              <a:off x="3857969" y="4393856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" name="Freeform 1644"/>
            <p:cNvSpPr>
              <a:spLocks/>
            </p:cNvSpPr>
            <p:nvPr/>
          </p:nvSpPr>
          <p:spPr bwMode="auto">
            <a:xfrm>
              <a:off x="3943120" y="4461756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" name="Freeform 1645"/>
            <p:cNvSpPr>
              <a:spLocks/>
            </p:cNvSpPr>
            <p:nvPr/>
          </p:nvSpPr>
          <p:spPr bwMode="auto">
            <a:xfrm>
              <a:off x="3875288" y="4469904"/>
              <a:ext cx="10103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9" name="Freeform 1646"/>
            <p:cNvSpPr>
              <a:spLocks/>
            </p:cNvSpPr>
            <p:nvPr/>
          </p:nvSpPr>
          <p:spPr bwMode="auto">
            <a:xfrm>
              <a:off x="3849310" y="4487559"/>
              <a:ext cx="10103" cy="6790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5 w 11"/>
                <a:gd name="T5" fmla="*/ 3 h 11"/>
                <a:gd name="T6" fmla="*/ 3 w 11"/>
                <a:gd name="T7" fmla="*/ 5 h 11"/>
                <a:gd name="T8" fmla="*/ 0 w 11"/>
                <a:gd name="T9" fmla="*/ 3 h 11"/>
                <a:gd name="T10" fmla="*/ 3 w 11"/>
                <a:gd name="T11" fmla="*/ 0 h 11"/>
                <a:gd name="T12" fmla="*/ 5 w 11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1"/>
                <a:gd name="T23" fmla="*/ 11 w 1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1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0" name="Freeform 1647"/>
            <p:cNvSpPr>
              <a:spLocks/>
            </p:cNvSpPr>
            <p:nvPr/>
          </p:nvSpPr>
          <p:spPr bwMode="auto">
            <a:xfrm>
              <a:off x="3840651" y="4476695"/>
              <a:ext cx="2886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" name="Freeform 1648"/>
            <p:cNvSpPr>
              <a:spLocks/>
            </p:cNvSpPr>
            <p:nvPr/>
          </p:nvSpPr>
          <p:spPr bwMode="auto">
            <a:xfrm>
              <a:off x="3621280" y="4444103"/>
              <a:ext cx="102470" cy="25802"/>
            </a:xfrm>
            <a:custGeom>
              <a:avLst/>
              <a:gdLst>
                <a:gd name="T0" fmla="*/ 59 w 126"/>
                <a:gd name="T1" fmla="*/ 18 h 32"/>
                <a:gd name="T2" fmla="*/ 50 w 126"/>
                <a:gd name="T3" fmla="*/ 18 h 32"/>
                <a:gd name="T4" fmla="*/ 45 w 126"/>
                <a:gd name="T5" fmla="*/ 18 h 32"/>
                <a:gd name="T6" fmla="*/ 35 w 126"/>
                <a:gd name="T7" fmla="*/ 18 h 32"/>
                <a:gd name="T8" fmla="*/ 30 w 126"/>
                <a:gd name="T9" fmla="*/ 14 h 32"/>
                <a:gd name="T10" fmla="*/ 25 w 126"/>
                <a:gd name="T11" fmla="*/ 14 h 32"/>
                <a:gd name="T12" fmla="*/ 20 w 126"/>
                <a:gd name="T13" fmla="*/ 14 h 32"/>
                <a:gd name="T14" fmla="*/ 10 w 126"/>
                <a:gd name="T15" fmla="*/ 10 h 32"/>
                <a:gd name="T16" fmla="*/ 5 w 126"/>
                <a:gd name="T17" fmla="*/ 10 h 32"/>
                <a:gd name="T18" fmla="*/ 0 w 126"/>
                <a:gd name="T19" fmla="*/ 5 h 32"/>
                <a:gd name="T20" fmla="*/ 10 w 126"/>
                <a:gd name="T21" fmla="*/ 0 h 32"/>
                <a:gd name="T22" fmla="*/ 15 w 126"/>
                <a:gd name="T23" fmla="*/ 5 h 32"/>
                <a:gd name="T24" fmla="*/ 25 w 126"/>
                <a:gd name="T25" fmla="*/ 10 h 32"/>
                <a:gd name="T26" fmla="*/ 30 w 126"/>
                <a:gd name="T27" fmla="*/ 10 h 32"/>
                <a:gd name="T28" fmla="*/ 35 w 126"/>
                <a:gd name="T29" fmla="*/ 5 h 32"/>
                <a:gd name="T30" fmla="*/ 45 w 126"/>
                <a:gd name="T31" fmla="*/ 5 h 32"/>
                <a:gd name="T32" fmla="*/ 50 w 126"/>
                <a:gd name="T33" fmla="*/ 10 h 32"/>
                <a:gd name="T34" fmla="*/ 55 w 126"/>
                <a:gd name="T35" fmla="*/ 10 h 32"/>
                <a:gd name="T36" fmla="*/ 59 w 126"/>
                <a:gd name="T37" fmla="*/ 14 h 32"/>
                <a:gd name="T38" fmla="*/ 64 w 126"/>
                <a:gd name="T39" fmla="*/ 18 h 32"/>
                <a:gd name="T40" fmla="*/ 59 w 126"/>
                <a:gd name="T41" fmla="*/ 1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32"/>
                <a:gd name="T65" fmla="*/ 126 w 126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32">
                  <a:moveTo>
                    <a:pt x="115" y="31"/>
                  </a:moveTo>
                  <a:lnTo>
                    <a:pt x="96" y="31"/>
                  </a:lnTo>
                  <a:lnTo>
                    <a:pt x="87" y="31"/>
                  </a:lnTo>
                  <a:lnTo>
                    <a:pt x="67" y="31"/>
                  </a:lnTo>
                  <a:lnTo>
                    <a:pt x="58" y="23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19" y="16"/>
                  </a:lnTo>
                  <a:lnTo>
                    <a:pt x="10" y="16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9" y="8"/>
                  </a:lnTo>
                  <a:lnTo>
                    <a:pt x="48" y="16"/>
                  </a:lnTo>
                  <a:lnTo>
                    <a:pt x="58" y="16"/>
                  </a:lnTo>
                  <a:lnTo>
                    <a:pt x="67" y="8"/>
                  </a:lnTo>
                  <a:lnTo>
                    <a:pt x="87" y="8"/>
                  </a:lnTo>
                  <a:lnTo>
                    <a:pt x="96" y="16"/>
                  </a:lnTo>
                  <a:lnTo>
                    <a:pt x="106" y="16"/>
                  </a:lnTo>
                  <a:lnTo>
                    <a:pt x="115" y="23"/>
                  </a:lnTo>
                  <a:lnTo>
                    <a:pt x="125" y="31"/>
                  </a:lnTo>
                  <a:lnTo>
                    <a:pt x="115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" name="Freeform 1649"/>
            <p:cNvSpPr>
              <a:spLocks/>
            </p:cNvSpPr>
            <p:nvPr/>
          </p:nvSpPr>
          <p:spPr bwMode="auto">
            <a:xfrm>
              <a:off x="3732409" y="4469904"/>
              <a:ext cx="7216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2 w 11"/>
                <a:gd name="T5" fmla="*/ 0 h 1"/>
                <a:gd name="T6" fmla="*/ 5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" name="Freeform 1650"/>
            <p:cNvSpPr>
              <a:spLocks/>
            </p:cNvSpPr>
            <p:nvPr/>
          </p:nvSpPr>
          <p:spPr bwMode="auto">
            <a:xfrm>
              <a:off x="3756943" y="4476695"/>
              <a:ext cx="2886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" name="Freeform 1651"/>
            <p:cNvSpPr>
              <a:spLocks/>
            </p:cNvSpPr>
            <p:nvPr/>
          </p:nvSpPr>
          <p:spPr bwMode="auto">
            <a:xfrm>
              <a:off x="3764160" y="4476695"/>
              <a:ext cx="18761" cy="2716"/>
            </a:xfrm>
            <a:custGeom>
              <a:avLst/>
              <a:gdLst>
                <a:gd name="T0" fmla="*/ 11 w 23"/>
                <a:gd name="T1" fmla="*/ 0 h 1"/>
                <a:gd name="T2" fmla="*/ 11 w 23"/>
                <a:gd name="T3" fmla="*/ 0 h 1"/>
                <a:gd name="T4" fmla="*/ 4 w 23"/>
                <a:gd name="T5" fmla="*/ 0 h 1"/>
                <a:gd name="T6" fmla="*/ 0 w 23"/>
                <a:gd name="T7" fmla="*/ 0 h 1"/>
                <a:gd name="T8" fmla="*/ 8 w 23"/>
                <a:gd name="T9" fmla="*/ 0 h 1"/>
                <a:gd name="T10" fmla="*/ 11 w 2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"/>
                <a:gd name="T20" fmla="*/ 23 w 2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">
                  <a:moveTo>
                    <a:pt x="22" y="0"/>
                  </a:moveTo>
                  <a:lnTo>
                    <a:pt x="2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" name="Freeform 1652"/>
            <p:cNvSpPr>
              <a:spLocks/>
            </p:cNvSpPr>
            <p:nvPr/>
          </p:nvSpPr>
          <p:spPr bwMode="auto">
            <a:xfrm>
              <a:off x="3798797" y="4476695"/>
              <a:ext cx="34637" cy="2716"/>
            </a:xfrm>
            <a:custGeom>
              <a:avLst/>
              <a:gdLst>
                <a:gd name="T0" fmla="*/ 4 w 43"/>
                <a:gd name="T1" fmla="*/ 0 h 1"/>
                <a:gd name="T2" fmla="*/ 9 w 43"/>
                <a:gd name="T3" fmla="*/ 0 h 1"/>
                <a:gd name="T4" fmla="*/ 13 w 43"/>
                <a:gd name="T5" fmla="*/ 0 h 1"/>
                <a:gd name="T6" fmla="*/ 21 w 43"/>
                <a:gd name="T7" fmla="*/ 0 h 1"/>
                <a:gd name="T8" fmla="*/ 13 w 43"/>
                <a:gd name="T9" fmla="*/ 0 h 1"/>
                <a:gd name="T10" fmla="*/ 4 w 43"/>
                <a:gd name="T11" fmla="*/ 0 h 1"/>
                <a:gd name="T12" fmla="*/ 0 w 43"/>
                <a:gd name="T13" fmla="*/ 0 h 1"/>
                <a:gd name="T14" fmla="*/ 4 w 4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"/>
                <a:gd name="T26" fmla="*/ 43 w 4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">
                  <a:moveTo>
                    <a:pt x="8" y="0"/>
                  </a:moveTo>
                  <a:lnTo>
                    <a:pt x="17" y="0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" name="Freeform 1653"/>
            <p:cNvSpPr>
              <a:spLocks/>
            </p:cNvSpPr>
            <p:nvPr/>
          </p:nvSpPr>
          <p:spPr bwMode="auto">
            <a:xfrm>
              <a:off x="3798797" y="4487559"/>
              <a:ext cx="11546" cy="0"/>
            </a:xfrm>
            <a:custGeom>
              <a:avLst/>
              <a:gdLst>
                <a:gd name="T0" fmla="*/ 0 w 13"/>
                <a:gd name="T1" fmla="*/ 0 h 1"/>
                <a:gd name="T2" fmla="*/ 6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"/>
                <a:gd name="T14" fmla="*/ 13 w 1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7" name="Freeform 1654"/>
            <p:cNvSpPr>
              <a:spLocks/>
            </p:cNvSpPr>
            <p:nvPr/>
          </p:nvSpPr>
          <p:spPr bwMode="auto">
            <a:xfrm>
              <a:off x="3840651" y="4437312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" name="Freeform 1655"/>
            <p:cNvSpPr>
              <a:spLocks/>
            </p:cNvSpPr>
            <p:nvPr/>
          </p:nvSpPr>
          <p:spPr bwMode="auto">
            <a:xfrm>
              <a:off x="3605405" y="4377560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" name="Freeform 1656"/>
            <p:cNvSpPr>
              <a:spLocks/>
            </p:cNvSpPr>
            <p:nvPr/>
          </p:nvSpPr>
          <p:spPr bwMode="auto">
            <a:xfrm>
              <a:off x="3605405" y="436262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" name="Freeform 1657"/>
            <p:cNvSpPr>
              <a:spLocks/>
            </p:cNvSpPr>
            <p:nvPr/>
          </p:nvSpPr>
          <p:spPr bwMode="auto">
            <a:xfrm>
              <a:off x="3579427" y="4353116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" name="Freeform 1658"/>
            <p:cNvSpPr>
              <a:spLocks/>
            </p:cNvSpPr>
            <p:nvPr/>
          </p:nvSpPr>
          <p:spPr bwMode="auto">
            <a:xfrm>
              <a:off x="3572210" y="4343611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" name="Freeform 1659"/>
            <p:cNvSpPr>
              <a:spLocks/>
            </p:cNvSpPr>
            <p:nvPr/>
          </p:nvSpPr>
          <p:spPr bwMode="auto">
            <a:xfrm>
              <a:off x="3612621" y="4393856"/>
              <a:ext cx="17319" cy="9506"/>
            </a:xfrm>
            <a:custGeom>
              <a:avLst/>
              <a:gdLst>
                <a:gd name="T0" fmla="*/ 3 w 22"/>
                <a:gd name="T1" fmla="*/ 4 h 12"/>
                <a:gd name="T2" fmla="*/ 0 w 22"/>
                <a:gd name="T3" fmla="*/ 0 h 12"/>
                <a:gd name="T4" fmla="*/ 3 w 22"/>
                <a:gd name="T5" fmla="*/ 0 h 12"/>
                <a:gd name="T6" fmla="*/ 7 w 22"/>
                <a:gd name="T7" fmla="*/ 0 h 12"/>
                <a:gd name="T8" fmla="*/ 11 w 22"/>
                <a:gd name="T9" fmla="*/ 4 h 12"/>
                <a:gd name="T10" fmla="*/ 7 w 22"/>
                <a:gd name="T11" fmla="*/ 6 h 12"/>
                <a:gd name="T12" fmla="*/ 3 w 22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2"/>
                <a:gd name="T23" fmla="*/ 22 w 2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2">
                  <a:moveTo>
                    <a:pt x="7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6"/>
                  </a:lnTo>
                  <a:lnTo>
                    <a:pt x="14" y="11"/>
                  </a:lnTo>
                  <a:lnTo>
                    <a:pt x="7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" name="Freeform 1660"/>
            <p:cNvSpPr>
              <a:spLocks/>
            </p:cNvSpPr>
            <p:nvPr/>
          </p:nvSpPr>
          <p:spPr bwMode="auto">
            <a:xfrm>
              <a:off x="3647258" y="440336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" name="Freeform 1661"/>
            <p:cNvSpPr>
              <a:spLocks/>
            </p:cNvSpPr>
            <p:nvPr/>
          </p:nvSpPr>
          <p:spPr bwMode="auto">
            <a:xfrm>
              <a:off x="3495720" y="4335463"/>
              <a:ext cx="7216" cy="1358"/>
            </a:xfrm>
            <a:custGeom>
              <a:avLst/>
              <a:gdLst>
                <a:gd name="T0" fmla="*/ 5 w 11"/>
                <a:gd name="T1" fmla="*/ 0 h 1"/>
                <a:gd name="T2" fmla="*/ 2 w 11"/>
                <a:gd name="T3" fmla="*/ 0 h 1"/>
                <a:gd name="T4" fmla="*/ 0 w 11"/>
                <a:gd name="T5" fmla="*/ 0 h 1"/>
                <a:gd name="T6" fmla="*/ 5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" name="Freeform 1662"/>
            <p:cNvSpPr>
              <a:spLocks/>
            </p:cNvSpPr>
            <p:nvPr/>
          </p:nvSpPr>
          <p:spPr bwMode="auto">
            <a:xfrm>
              <a:off x="3520254" y="4353116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4 h 12"/>
                <a:gd name="T4" fmla="*/ 0 w 1"/>
                <a:gd name="T5" fmla="*/ 6 h 12"/>
                <a:gd name="T6" fmla="*/ 0 w 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2"/>
                <a:gd name="T14" fmla="*/ 0 w 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6" name="Freeform 1663"/>
            <p:cNvSpPr>
              <a:spLocks/>
            </p:cNvSpPr>
            <p:nvPr/>
          </p:nvSpPr>
          <p:spPr bwMode="auto">
            <a:xfrm>
              <a:off x="3537573" y="4385708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7" name="Freeform 1664"/>
            <p:cNvSpPr>
              <a:spLocks/>
            </p:cNvSpPr>
            <p:nvPr/>
          </p:nvSpPr>
          <p:spPr bwMode="auto">
            <a:xfrm>
              <a:off x="3943120" y="4385708"/>
              <a:ext cx="119787" cy="93702"/>
            </a:xfrm>
            <a:custGeom>
              <a:avLst/>
              <a:gdLst>
                <a:gd name="T0" fmla="*/ 0 w 146"/>
                <a:gd name="T1" fmla="*/ 0 h 116"/>
                <a:gd name="T2" fmla="*/ 5 w 146"/>
                <a:gd name="T3" fmla="*/ 0 h 116"/>
                <a:gd name="T4" fmla="*/ 15 w 146"/>
                <a:gd name="T5" fmla="*/ 0 h 116"/>
                <a:gd name="T6" fmla="*/ 25 w 146"/>
                <a:gd name="T7" fmla="*/ 6 h 116"/>
                <a:gd name="T8" fmla="*/ 25 w 146"/>
                <a:gd name="T9" fmla="*/ 11 h 116"/>
                <a:gd name="T10" fmla="*/ 30 w 146"/>
                <a:gd name="T11" fmla="*/ 17 h 116"/>
                <a:gd name="T12" fmla="*/ 35 w 146"/>
                <a:gd name="T13" fmla="*/ 17 h 116"/>
                <a:gd name="T14" fmla="*/ 45 w 146"/>
                <a:gd name="T15" fmla="*/ 11 h 116"/>
                <a:gd name="T16" fmla="*/ 50 w 146"/>
                <a:gd name="T17" fmla="*/ 6 h 116"/>
                <a:gd name="T18" fmla="*/ 54 w 146"/>
                <a:gd name="T19" fmla="*/ 6 h 116"/>
                <a:gd name="T20" fmla="*/ 65 w 146"/>
                <a:gd name="T21" fmla="*/ 11 h 116"/>
                <a:gd name="T22" fmla="*/ 69 w 146"/>
                <a:gd name="T23" fmla="*/ 11 h 116"/>
                <a:gd name="T24" fmla="*/ 74 w 146"/>
                <a:gd name="T25" fmla="*/ 11 h 116"/>
                <a:gd name="T26" fmla="*/ 74 w 146"/>
                <a:gd name="T27" fmla="*/ 23 h 116"/>
                <a:gd name="T28" fmla="*/ 74 w 146"/>
                <a:gd name="T29" fmla="*/ 35 h 116"/>
                <a:gd name="T30" fmla="*/ 74 w 146"/>
                <a:gd name="T31" fmla="*/ 40 h 116"/>
                <a:gd name="T32" fmla="*/ 74 w 146"/>
                <a:gd name="T33" fmla="*/ 46 h 116"/>
                <a:gd name="T34" fmla="*/ 74 w 146"/>
                <a:gd name="T35" fmla="*/ 51 h 116"/>
                <a:gd name="T36" fmla="*/ 74 w 146"/>
                <a:gd name="T37" fmla="*/ 57 h 116"/>
                <a:gd name="T38" fmla="*/ 74 w 146"/>
                <a:gd name="T39" fmla="*/ 62 h 116"/>
                <a:gd name="T40" fmla="*/ 74 w 146"/>
                <a:gd name="T41" fmla="*/ 68 h 116"/>
                <a:gd name="T42" fmla="*/ 69 w 146"/>
                <a:gd name="T43" fmla="*/ 62 h 116"/>
                <a:gd name="T44" fmla="*/ 65 w 146"/>
                <a:gd name="T45" fmla="*/ 62 h 116"/>
                <a:gd name="T46" fmla="*/ 60 w 146"/>
                <a:gd name="T47" fmla="*/ 62 h 116"/>
                <a:gd name="T48" fmla="*/ 50 w 146"/>
                <a:gd name="T49" fmla="*/ 62 h 116"/>
                <a:gd name="T50" fmla="*/ 54 w 146"/>
                <a:gd name="T51" fmla="*/ 51 h 116"/>
                <a:gd name="T52" fmla="*/ 54 w 146"/>
                <a:gd name="T53" fmla="*/ 40 h 116"/>
                <a:gd name="T54" fmla="*/ 50 w 146"/>
                <a:gd name="T55" fmla="*/ 35 h 116"/>
                <a:gd name="T56" fmla="*/ 45 w 146"/>
                <a:gd name="T57" fmla="*/ 35 h 116"/>
                <a:gd name="T58" fmla="*/ 35 w 146"/>
                <a:gd name="T59" fmla="*/ 29 h 116"/>
                <a:gd name="T60" fmla="*/ 30 w 146"/>
                <a:gd name="T61" fmla="*/ 29 h 116"/>
                <a:gd name="T62" fmla="*/ 25 w 146"/>
                <a:gd name="T63" fmla="*/ 29 h 116"/>
                <a:gd name="T64" fmla="*/ 20 w 146"/>
                <a:gd name="T65" fmla="*/ 17 h 116"/>
                <a:gd name="T66" fmla="*/ 20 w 146"/>
                <a:gd name="T67" fmla="*/ 23 h 116"/>
                <a:gd name="T68" fmla="*/ 15 w 146"/>
                <a:gd name="T69" fmla="*/ 23 h 116"/>
                <a:gd name="T70" fmla="*/ 10 w 146"/>
                <a:gd name="T71" fmla="*/ 17 h 116"/>
                <a:gd name="T72" fmla="*/ 15 w 146"/>
                <a:gd name="T73" fmla="*/ 11 h 116"/>
                <a:gd name="T74" fmla="*/ 20 w 146"/>
                <a:gd name="T75" fmla="*/ 11 h 116"/>
                <a:gd name="T76" fmla="*/ 10 w 146"/>
                <a:gd name="T77" fmla="*/ 11 h 116"/>
                <a:gd name="T78" fmla="*/ 0 w 146"/>
                <a:gd name="T79" fmla="*/ 6 h 116"/>
                <a:gd name="T80" fmla="*/ 0 w 146"/>
                <a:gd name="T81" fmla="*/ 0 h 1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16"/>
                <a:gd name="T125" fmla="*/ 146 w 146"/>
                <a:gd name="T126" fmla="*/ 116 h 1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16">
                  <a:moveTo>
                    <a:pt x="0" y="0"/>
                  </a:moveTo>
                  <a:lnTo>
                    <a:pt x="10" y="0"/>
                  </a:lnTo>
                  <a:lnTo>
                    <a:pt x="29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68" y="29"/>
                  </a:lnTo>
                  <a:lnTo>
                    <a:pt x="87" y="19"/>
                  </a:lnTo>
                  <a:lnTo>
                    <a:pt x="97" y="10"/>
                  </a:lnTo>
                  <a:lnTo>
                    <a:pt x="106" y="10"/>
                  </a:lnTo>
                  <a:lnTo>
                    <a:pt x="126" y="19"/>
                  </a:lnTo>
                  <a:lnTo>
                    <a:pt x="135" y="19"/>
                  </a:lnTo>
                  <a:lnTo>
                    <a:pt x="145" y="19"/>
                  </a:lnTo>
                  <a:lnTo>
                    <a:pt x="145" y="38"/>
                  </a:lnTo>
                  <a:lnTo>
                    <a:pt x="145" y="58"/>
                  </a:lnTo>
                  <a:lnTo>
                    <a:pt x="145" y="67"/>
                  </a:lnTo>
                  <a:lnTo>
                    <a:pt x="145" y="77"/>
                  </a:lnTo>
                  <a:lnTo>
                    <a:pt x="145" y="86"/>
                  </a:lnTo>
                  <a:lnTo>
                    <a:pt x="145" y="96"/>
                  </a:lnTo>
                  <a:lnTo>
                    <a:pt x="145" y="105"/>
                  </a:lnTo>
                  <a:lnTo>
                    <a:pt x="145" y="115"/>
                  </a:lnTo>
                  <a:lnTo>
                    <a:pt x="135" y="105"/>
                  </a:lnTo>
                  <a:lnTo>
                    <a:pt x="126" y="105"/>
                  </a:lnTo>
                  <a:lnTo>
                    <a:pt x="116" y="105"/>
                  </a:lnTo>
                  <a:lnTo>
                    <a:pt x="97" y="105"/>
                  </a:lnTo>
                  <a:lnTo>
                    <a:pt x="106" y="86"/>
                  </a:lnTo>
                  <a:lnTo>
                    <a:pt x="106" y="67"/>
                  </a:lnTo>
                  <a:lnTo>
                    <a:pt x="97" y="58"/>
                  </a:lnTo>
                  <a:lnTo>
                    <a:pt x="87" y="58"/>
                  </a:lnTo>
                  <a:lnTo>
                    <a:pt x="68" y="48"/>
                  </a:lnTo>
                  <a:lnTo>
                    <a:pt x="58" y="48"/>
                  </a:lnTo>
                  <a:lnTo>
                    <a:pt x="48" y="48"/>
                  </a:lnTo>
                  <a:lnTo>
                    <a:pt x="39" y="29"/>
                  </a:lnTo>
                  <a:lnTo>
                    <a:pt x="39" y="38"/>
                  </a:lnTo>
                  <a:lnTo>
                    <a:pt x="29" y="38"/>
                  </a:lnTo>
                  <a:lnTo>
                    <a:pt x="19" y="29"/>
                  </a:lnTo>
                  <a:lnTo>
                    <a:pt x="29" y="19"/>
                  </a:lnTo>
                  <a:lnTo>
                    <a:pt x="39" y="19"/>
                  </a:lnTo>
                  <a:lnTo>
                    <a:pt x="19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8" name="Freeform 1665"/>
            <p:cNvSpPr>
              <a:spLocks/>
            </p:cNvSpPr>
            <p:nvPr/>
          </p:nvSpPr>
          <p:spPr bwMode="auto">
            <a:xfrm>
              <a:off x="3791581" y="4353116"/>
              <a:ext cx="67832" cy="84196"/>
            </a:xfrm>
            <a:custGeom>
              <a:avLst/>
              <a:gdLst>
                <a:gd name="T0" fmla="*/ 5 w 84"/>
                <a:gd name="T1" fmla="*/ 50 h 106"/>
                <a:gd name="T2" fmla="*/ 0 w 84"/>
                <a:gd name="T3" fmla="*/ 39 h 106"/>
                <a:gd name="T4" fmla="*/ 0 w 84"/>
                <a:gd name="T5" fmla="*/ 28 h 106"/>
                <a:gd name="T6" fmla="*/ 5 w 84"/>
                <a:gd name="T7" fmla="*/ 17 h 106"/>
                <a:gd name="T8" fmla="*/ 5 w 84"/>
                <a:gd name="T9" fmla="*/ 6 h 106"/>
                <a:gd name="T10" fmla="*/ 14 w 84"/>
                <a:gd name="T11" fmla="*/ 6 h 106"/>
                <a:gd name="T12" fmla="*/ 14 w 84"/>
                <a:gd name="T13" fmla="*/ 0 h 106"/>
                <a:gd name="T14" fmla="*/ 19 w 84"/>
                <a:gd name="T15" fmla="*/ 6 h 106"/>
                <a:gd name="T16" fmla="*/ 24 w 84"/>
                <a:gd name="T17" fmla="*/ 6 h 106"/>
                <a:gd name="T18" fmla="*/ 33 w 84"/>
                <a:gd name="T19" fmla="*/ 6 h 106"/>
                <a:gd name="T20" fmla="*/ 38 w 84"/>
                <a:gd name="T21" fmla="*/ 0 h 106"/>
                <a:gd name="T22" fmla="*/ 42 w 84"/>
                <a:gd name="T23" fmla="*/ 6 h 106"/>
                <a:gd name="T24" fmla="*/ 33 w 84"/>
                <a:gd name="T25" fmla="*/ 11 h 106"/>
                <a:gd name="T26" fmla="*/ 24 w 84"/>
                <a:gd name="T27" fmla="*/ 11 h 106"/>
                <a:gd name="T28" fmla="*/ 14 w 84"/>
                <a:gd name="T29" fmla="*/ 11 h 106"/>
                <a:gd name="T30" fmla="*/ 9 w 84"/>
                <a:gd name="T31" fmla="*/ 17 h 106"/>
                <a:gd name="T32" fmla="*/ 14 w 84"/>
                <a:gd name="T33" fmla="*/ 28 h 106"/>
                <a:gd name="T34" fmla="*/ 19 w 84"/>
                <a:gd name="T35" fmla="*/ 22 h 106"/>
                <a:gd name="T36" fmla="*/ 28 w 84"/>
                <a:gd name="T37" fmla="*/ 22 h 106"/>
                <a:gd name="T38" fmla="*/ 19 w 84"/>
                <a:gd name="T39" fmla="*/ 28 h 106"/>
                <a:gd name="T40" fmla="*/ 19 w 84"/>
                <a:gd name="T41" fmla="*/ 33 h 106"/>
                <a:gd name="T42" fmla="*/ 24 w 84"/>
                <a:gd name="T43" fmla="*/ 44 h 106"/>
                <a:gd name="T44" fmla="*/ 28 w 84"/>
                <a:gd name="T45" fmla="*/ 50 h 106"/>
                <a:gd name="T46" fmla="*/ 19 w 84"/>
                <a:gd name="T47" fmla="*/ 56 h 106"/>
                <a:gd name="T48" fmla="*/ 14 w 84"/>
                <a:gd name="T49" fmla="*/ 39 h 106"/>
                <a:gd name="T50" fmla="*/ 9 w 84"/>
                <a:gd name="T51" fmla="*/ 39 h 106"/>
                <a:gd name="T52" fmla="*/ 9 w 84"/>
                <a:gd name="T53" fmla="*/ 50 h 106"/>
                <a:gd name="T54" fmla="*/ 5 w 84"/>
                <a:gd name="T55" fmla="*/ 61 h 106"/>
                <a:gd name="T56" fmla="*/ 5 w 84"/>
                <a:gd name="T57" fmla="*/ 5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06"/>
                <a:gd name="T89" fmla="*/ 84 w 84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06">
                  <a:moveTo>
                    <a:pt x="9" y="86"/>
                  </a:moveTo>
                  <a:lnTo>
                    <a:pt x="0" y="67"/>
                  </a:lnTo>
                  <a:lnTo>
                    <a:pt x="0" y="48"/>
                  </a:lnTo>
                  <a:lnTo>
                    <a:pt x="9" y="29"/>
                  </a:lnTo>
                  <a:lnTo>
                    <a:pt x="9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37" y="10"/>
                  </a:lnTo>
                  <a:lnTo>
                    <a:pt x="46" y="10"/>
                  </a:lnTo>
                  <a:lnTo>
                    <a:pt x="65" y="10"/>
                  </a:lnTo>
                  <a:lnTo>
                    <a:pt x="74" y="0"/>
                  </a:lnTo>
                  <a:lnTo>
                    <a:pt x="83" y="10"/>
                  </a:lnTo>
                  <a:lnTo>
                    <a:pt x="65" y="19"/>
                  </a:lnTo>
                  <a:lnTo>
                    <a:pt x="46" y="19"/>
                  </a:lnTo>
                  <a:lnTo>
                    <a:pt x="28" y="19"/>
                  </a:lnTo>
                  <a:lnTo>
                    <a:pt x="18" y="29"/>
                  </a:lnTo>
                  <a:lnTo>
                    <a:pt x="28" y="48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37" y="48"/>
                  </a:lnTo>
                  <a:lnTo>
                    <a:pt x="37" y="57"/>
                  </a:lnTo>
                  <a:lnTo>
                    <a:pt x="46" y="76"/>
                  </a:lnTo>
                  <a:lnTo>
                    <a:pt x="55" y="86"/>
                  </a:lnTo>
                  <a:lnTo>
                    <a:pt x="37" y="95"/>
                  </a:lnTo>
                  <a:lnTo>
                    <a:pt x="28" y="67"/>
                  </a:lnTo>
                  <a:lnTo>
                    <a:pt x="18" y="67"/>
                  </a:lnTo>
                  <a:lnTo>
                    <a:pt x="18" y="86"/>
                  </a:lnTo>
                  <a:lnTo>
                    <a:pt x="9" y="105"/>
                  </a:lnTo>
                  <a:lnTo>
                    <a:pt x="9" y="8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9" name="Freeform 1666"/>
            <p:cNvSpPr>
              <a:spLocks/>
            </p:cNvSpPr>
            <p:nvPr/>
          </p:nvSpPr>
          <p:spPr bwMode="auto">
            <a:xfrm>
              <a:off x="3664577" y="4319167"/>
              <a:ext cx="109685" cy="100492"/>
            </a:xfrm>
            <a:custGeom>
              <a:avLst/>
              <a:gdLst>
                <a:gd name="T0" fmla="*/ 0 w 136"/>
                <a:gd name="T1" fmla="*/ 28 h 125"/>
                <a:gd name="T2" fmla="*/ 5 w 136"/>
                <a:gd name="T3" fmla="*/ 17 h 125"/>
                <a:gd name="T4" fmla="*/ 10 w 136"/>
                <a:gd name="T5" fmla="*/ 28 h 125"/>
                <a:gd name="T6" fmla="*/ 15 w 136"/>
                <a:gd name="T7" fmla="*/ 28 h 125"/>
                <a:gd name="T8" fmla="*/ 20 w 136"/>
                <a:gd name="T9" fmla="*/ 28 h 125"/>
                <a:gd name="T10" fmla="*/ 24 w 136"/>
                <a:gd name="T11" fmla="*/ 22 h 125"/>
                <a:gd name="T12" fmla="*/ 29 w 136"/>
                <a:gd name="T13" fmla="*/ 22 h 125"/>
                <a:gd name="T14" fmla="*/ 35 w 136"/>
                <a:gd name="T15" fmla="*/ 28 h 125"/>
                <a:gd name="T16" fmla="*/ 39 w 136"/>
                <a:gd name="T17" fmla="*/ 22 h 125"/>
                <a:gd name="T18" fmla="*/ 44 w 136"/>
                <a:gd name="T19" fmla="*/ 11 h 125"/>
                <a:gd name="T20" fmla="*/ 49 w 136"/>
                <a:gd name="T21" fmla="*/ 6 h 125"/>
                <a:gd name="T22" fmla="*/ 54 w 136"/>
                <a:gd name="T23" fmla="*/ 0 h 125"/>
                <a:gd name="T24" fmla="*/ 63 w 136"/>
                <a:gd name="T25" fmla="*/ 0 h 125"/>
                <a:gd name="T26" fmla="*/ 63 w 136"/>
                <a:gd name="T27" fmla="*/ 6 h 125"/>
                <a:gd name="T28" fmla="*/ 63 w 136"/>
                <a:gd name="T29" fmla="*/ 11 h 125"/>
                <a:gd name="T30" fmla="*/ 63 w 136"/>
                <a:gd name="T31" fmla="*/ 17 h 125"/>
                <a:gd name="T32" fmla="*/ 68 w 136"/>
                <a:gd name="T33" fmla="*/ 22 h 125"/>
                <a:gd name="T34" fmla="*/ 68 w 136"/>
                <a:gd name="T35" fmla="*/ 28 h 125"/>
                <a:gd name="T36" fmla="*/ 63 w 136"/>
                <a:gd name="T37" fmla="*/ 28 h 125"/>
                <a:gd name="T38" fmla="*/ 63 w 136"/>
                <a:gd name="T39" fmla="*/ 40 h 125"/>
                <a:gd name="T40" fmla="*/ 59 w 136"/>
                <a:gd name="T41" fmla="*/ 45 h 125"/>
                <a:gd name="T42" fmla="*/ 54 w 136"/>
                <a:gd name="T43" fmla="*/ 51 h 125"/>
                <a:gd name="T44" fmla="*/ 54 w 136"/>
                <a:gd name="T45" fmla="*/ 56 h 125"/>
                <a:gd name="T46" fmla="*/ 54 w 136"/>
                <a:gd name="T47" fmla="*/ 62 h 125"/>
                <a:gd name="T48" fmla="*/ 49 w 136"/>
                <a:gd name="T49" fmla="*/ 67 h 125"/>
                <a:gd name="T50" fmla="*/ 44 w 136"/>
                <a:gd name="T51" fmla="*/ 73 h 125"/>
                <a:gd name="T52" fmla="*/ 39 w 136"/>
                <a:gd name="T53" fmla="*/ 67 h 125"/>
                <a:gd name="T54" fmla="*/ 35 w 136"/>
                <a:gd name="T55" fmla="*/ 67 h 125"/>
                <a:gd name="T56" fmla="*/ 29 w 136"/>
                <a:gd name="T57" fmla="*/ 62 h 125"/>
                <a:gd name="T58" fmla="*/ 24 w 136"/>
                <a:gd name="T59" fmla="*/ 62 h 125"/>
                <a:gd name="T60" fmla="*/ 20 w 136"/>
                <a:gd name="T61" fmla="*/ 67 h 125"/>
                <a:gd name="T62" fmla="*/ 20 w 136"/>
                <a:gd name="T63" fmla="*/ 62 h 125"/>
                <a:gd name="T64" fmla="*/ 15 w 136"/>
                <a:gd name="T65" fmla="*/ 62 h 125"/>
                <a:gd name="T66" fmla="*/ 10 w 136"/>
                <a:gd name="T67" fmla="*/ 62 h 125"/>
                <a:gd name="T68" fmla="*/ 10 w 136"/>
                <a:gd name="T69" fmla="*/ 56 h 125"/>
                <a:gd name="T70" fmla="*/ 10 w 136"/>
                <a:gd name="T71" fmla="*/ 51 h 125"/>
                <a:gd name="T72" fmla="*/ 5 w 136"/>
                <a:gd name="T73" fmla="*/ 40 h 125"/>
                <a:gd name="T74" fmla="*/ 0 w 136"/>
                <a:gd name="T75" fmla="*/ 34 h 125"/>
                <a:gd name="T76" fmla="*/ 0 w 136"/>
                <a:gd name="T77" fmla="*/ 28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25"/>
                <a:gd name="T119" fmla="*/ 136 w 136"/>
                <a:gd name="T120" fmla="*/ 125 h 1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25">
                  <a:moveTo>
                    <a:pt x="0" y="48"/>
                  </a:moveTo>
                  <a:lnTo>
                    <a:pt x="10" y="29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39" y="48"/>
                  </a:lnTo>
                  <a:lnTo>
                    <a:pt x="48" y="38"/>
                  </a:lnTo>
                  <a:lnTo>
                    <a:pt x="58" y="38"/>
                  </a:lnTo>
                  <a:lnTo>
                    <a:pt x="68" y="48"/>
                  </a:lnTo>
                  <a:lnTo>
                    <a:pt x="77" y="38"/>
                  </a:lnTo>
                  <a:lnTo>
                    <a:pt x="87" y="19"/>
                  </a:lnTo>
                  <a:lnTo>
                    <a:pt x="96" y="10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25" y="19"/>
                  </a:lnTo>
                  <a:lnTo>
                    <a:pt x="125" y="29"/>
                  </a:lnTo>
                  <a:lnTo>
                    <a:pt x="135" y="38"/>
                  </a:lnTo>
                  <a:lnTo>
                    <a:pt x="135" y="48"/>
                  </a:lnTo>
                  <a:lnTo>
                    <a:pt x="125" y="48"/>
                  </a:lnTo>
                  <a:lnTo>
                    <a:pt x="125" y="67"/>
                  </a:lnTo>
                  <a:lnTo>
                    <a:pt x="116" y="76"/>
                  </a:lnTo>
                  <a:lnTo>
                    <a:pt x="106" y="86"/>
                  </a:lnTo>
                  <a:lnTo>
                    <a:pt x="106" y="95"/>
                  </a:lnTo>
                  <a:lnTo>
                    <a:pt x="106" y="105"/>
                  </a:lnTo>
                  <a:lnTo>
                    <a:pt x="96" y="114"/>
                  </a:lnTo>
                  <a:lnTo>
                    <a:pt x="87" y="124"/>
                  </a:lnTo>
                  <a:lnTo>
                    <a:pt x="77" y="114"/>
                  </a:lnTo>
                  <a:lnTo>
                    <a:pt x="68" y="114"/>
                  </a:lnTo>
                  <a:lnTo>
                    <a:pt x="58" y="105"/>
                  </a:lnTo>
                  <a:lnTo>
                    <a:pt x="48" y="105"/>
                  </a:lnTo>
                  <a:lnTo>
                    <a:pt x="39" y="114"/>
                  </a:lnTo>
                  <a:lnTo>
                    <a:pt x="39" y="105"/>
                  </a:lnTo>
                  <a:lnTo>
                    <a:pt x="29" y="105"/>
                  </a:lnTo>
                  <a:lnTo>
                    <a:pt x="19" y="105"/>
                  </a:lnTo>
                  <a:lnTo>
                    <a:pt x="19" y="95"/>
                  </a:lnTo>
                  <a:lnTo>
                    <a:pt x="19" y="86"/>
                  </a:lnTo>
                  <a:lnTo>
                    <a:pt x="10" y="67"/>
                  </a:lnTo>
                  <a:lnTo>
                    <a:pt x="0" y="57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0" name="Freeform 1667"/>
            <p:cNvSpPr>
              <a:spLocks/>
            </p:cNvSpPr>
            <p:nvPr/>
          </p:nvSpPr>
          <p:spPr bwMode="auto">
            <a:xfrm>
              <a:off x="3495720" y="4302871"/>
              <a:ext cx="119787" cy="134442"/>
            </a:xfrm>
            <a:custGeom>
              <a:avLst/>
              <a:gdLst>
                <a:gd name="T0" fmla="*/ 0 w 147"/>
                <a:gd name="T1" fmla="*/ 0 h 169"/>
                <a:gd name="T2" fmla="*/ 0 w 147"/>
                <a:gd name="T3" fmla="*/ 0 h 169"/>
                <a:gd name="T4" fmla="*/ 5 w 147"/>
                <a:gd name="T5" fmla="*/ 6 h 169"/>
                <a:gd name="T6" fmla="*/ 15 w 147"/>
                <a:gd name="T7" fmla="*/ 6 h 169"/>
                <a:gd name="T8" fmla="*/ 20 w 147"/>
                <a:gd name="T9" fmla="*/ 12 h 169"/>
                <a:gd name="T10" fmla="*/ 25 w 147"/>
                <a:gd name="T11" fmla="*/ 18 h 169"/>
                <a:gd name="T12" fmla="*/ 35 w 147"/>
                <a:gd name="T13" fmla="*/ 23 h 169"/>
                <a:gd name="T14" fmla="*/ 40 w 147"/>
                <a:gd name="T15" fmla="*/ 29 h 169"/>
                <a:gd name="T16" fmla="*/ 45 w 147"/>
                <a:gd name="T17" fmla="*/ 35 h 169"/>
                <a:gd name="T18" fmla="*/ 49 w 147"/>
                <a:gd name="T19" fmla="*/ 35 h 169"/>
                <a:gd name="T20" fmla="*/ 49 w 147"/>
                <a:gd name="T21" fmla="*/ 40 h 169"/>
                <a:gd name="T22" fmla="*/ 55 w 147"/>
                <a:gd name="T23" fmla="*/ 40 h 169"/>
                <a:gd name="T24" fmla="*/ 55 w 147"/>
                <a:gd name="T25" fmla="*/ 46 h 169"/>
                <a:gd name="T26" fmla="*/ 60 w 147"/>
                <a:gd name="T27" fmla="*/ 46 h 169"/>
                <a:gd name="T28" fmla="*/ 60 w 147"/>
                <a:gd name="T29" fmla="*/ 52 h 169"/>
                <a:gd name="T30" fmla="*/ 65 w 147"/>
                <a:gd name="T31" fmla="*/ 58 h 169"/>
                <a:gd name="T32" fmla="*/ 69 w 147"/>
                <a:gd name="T33" fmla="*/ 70 h 169"/>
                <a:gd name="T34" fmla="*/ 74 w 147"/>
                <a:gd name="T35" fmla="*/ 70 h 169"/>
                <a:gd name="T36" fmla="*/ 74 w 147"/>
                <a:gd name="T37" fmla="*/ 81 h 169"/>
                <a:gd name="T38" fmla="*/ 74 w 147"/>
                <a:gd name="T39" fmla="*/ 87 h 169"/>
                <a:gd name="T40" fmla="*/ 74 w 147"/>
                <a:gd name="T41" fmla="*/ 98 h 169"/>
                <a:gd name="T42" fmla="*/ 69 w 147"/>
                <a:gd name="T43" fmla="*/ 98 h 169"/>
                <a:gd name="T44" fmla="*/ 65 w 147"/>
                <a:gd name="T45" fmla="*/ 98 h 169"/>
                <a:gd name="T46" fmla="*/ 60 w 147"/>
                <a:gd name="T47" fmla="*/ 93 h 169"/>
                <a:gd name="T48" fmla="*/ 49 w 147"/>
                <a:gd name="T49" fmla="*/ 81 h 169"/>
                <a:gd name="T50" fmla="*/ 45 w 147"/>
                <a:gd name="T51" fmla="*/ 75 h 169"/>
                <a:gd name="T52" fmla="*/ 40 w 147"/>
                <a:gd name="T53" fmla="*/ 64 h 169"/>
                <a:gd name="T54" fmla="*/ 35 w 147"/>
                <a:gd name="T55" fmla="*/ 52 h 169"/>
                <a:gd name="T56" fmla="*/ 30 w 147"/>
                <a:gd name="T57" fmla="*/ 46 h 169"/>
                <a:gd name="T58" fmla="*/ 25 w 147"/>
                <a:gd name="T59" fmla="*/ 35 h 169"/>
                <a:gd name="T60" fmla="*/ 15 w 147"/>
                <a:gd name="T61" fmla="*/ 29 h 169"/>
                <a:gd name="T62" fmla="*/ 15 w 147"/>
                <a:gd name="T63" fmla="*/ 23 h 169"/>
                <a:gd name="T64" fmla="*/ 5 w 147"/>
                <a:gd name="T65" fmla="*/ 12 h 169"/>
                <a:gd name="T66" fmla="*/ 0 w 147"/>
                <a:gd name="T67" fmla="*/ 6 h 169"/>
                <a:gd name="T68" fmla="*/ 0 w 147"/>
                <a:gd name="T69" fmla="*/ 0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7"/>
                <a:gd name="T106" fmla="*/ 0 h 169"/>
                <a:gd name="T107" fmla="*/ 147 w 147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7" h="169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9" y="10"/>
                  </a:lnTo>
                  <a:lnTo>
                    <a:pt x="39" y="20"/>
                  </a:lnTo>
                  <a:lnTo>
                    <a:pt x="49" y="30"/>
                  </a:lnTo>
                  <a:lnTo>
                    <a:pt x="68" y="40"/>
                  </a:lnTo>
                  <a:lnTo>
                    <a:pt x="78" y="49"/>
                  </a:lnTo>
                  <a:lnTo>
                    <a:pt x="88" y="59"/>
                  </a:lnTo>
                  <a:lnTo>
                    <a:pt x="97" y="59"/>
                  </a:lnTo>
                  <a:lnTo>
                    <a:pt x="97" y="69"/>
                  </a:lnTo>
                  <a:lnTo>
                    <a:pt x="107" y="69"/>
                  </a:lnTo>
                  <a:lnTo>
                    <a:pt x="107" y="79"/>
                  </a:lnTo>
                  <a:lnTo>
                    <a:pt x="117" y="79"/>
                  </a:lnTo>
                  <a:lnTo>
                    <a:pt x="117" y="89"/>
                  </a:lnTo>
                  <a:lnTo>
                    <a:pt x="127" y="99"/>
                  </a:lnTo>
                  <a:lnTo>
                    <a:pt x="136" y="119"/>
                  </a:lnTo>
                  <a:lnTo>
                    <a:pt x="146" y="119"/>
                  </a:lnTo>
                  <a:lnTo>
                    <a:pt x="146" y="138"/>
                  </a:lnTo>
                  <a:lnTo>
                    <a:pt x="146" y="148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27" y="168"/>
                  </a:lnTo>
                  <a:lnTo>
                    <a:pt x="117" y="158"/>
                  </a:lnTo>
                  <a:lnTo>
                    <a:pt x="97" y="138"/>
                  </a:lnTo>
                  <a:lnTo>
                    <a:pt x="88" y="128"/>
                  </a:lnTo>
                  <a:lnTo>
                    <a:pt x="78" y="109"/>
                  </a:lnTo>
                  <a:lnTo>
                    <a:pt x="68" y="89"/>
                  </a:lnTo>
                  <a:lnTo>
                    <a:pt x="58" y="79"/>
                  </a:lnTo>
                  <a:lnTo>
                    <a:pt x="49" y="59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1" name="Freeform 1668"/>
            <p:cNvSpPr>
              <a:spLocks/>
            </p:cNvSpPr>
            <p:nvPr/>
          </p:nvSpPr>
          <p:spPr bwMode="auto">
            <a:xfrm>
              <a:off x="3857969" y="4476695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" name="Freeform 1669"/>
            <p:cNvSpPr>
              <a:spLocks/>
            </p:cNvSpPr>
            <p:nvPr/>
          </p:nvSpPr>
          <p:spPr bwMode="auto">
            <a:xfrm>
              <a:off x="3875288" y="4411511"/>
              <a:ext cx="10103" cy="1358"/>
            </a:xfrm>
            <a:custGeom>
              <a:avLst/>
              <a:gdLst>
                <a:gd name="T0" fmla="*/ 3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3 w 1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"/>
                <a:gd name="T14" fmla="*/ 12 w 1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">
                  <a:moveTo>
                    <a:pt x="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" name="Freeform 1670"/>
            <p:cNvSpPr>
              <a:spLocks/>
            </p:cNvSpPr>
            <p:nvPr/>
          </p:nvSpPr>
          <p:spPr bwMode="auto">
            <a:xfrm>
              <a:off x="3898380" y="4419659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4" name="Freeform 1671"/>
            <p:cNvSpPr>
              <a:spLocks/>
            </p:cNvSpPr>
            <p:nvPr/>
          </p:nvSpPr>
          <p:spPr bwMode="auto">
            <a:xfrm>
              <a:off x="3908483" y="4343611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" name="Freeform 1672"/>
            <p:cNvSpPr>
              <a:spLocks/>
            </p:cNvSpPr>
            <p:nvPr/>
          </p:nvSpPr>
          <p:spPr bwMode="auto">
            <a:xfrm>
              <a:off x="3840651" y="4385708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" name="Freeform 1673"/>
            <p:cNvSpPr>
              <a:spLocks/>
            </p:cNvSpPr>
            <p:nvPr/>
          </p:nvSpPr>
          <p:spPr bwMode="auto">
            <a:xfrm>
              <a:off x="3840651" y="4385708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7" name="Freeform 1674"/>
            <p:cNvSpPr>
              <a:spLocks/>
            </p:cNvSpPr>
            <p:nvPr/>
          </p:nvSpPr>
          <p:spPr bwMode="auto">
            <a:xfrm>
              <a:off x="3756943" y="4411511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8" name="Freeform 1675"/>
            <p:cNvSpPr>
              <a:spLocks/>
            </p:cNvSpPr>
            <p:nvPr/>
          </p:nvSpPr>
          <p:spPr bwMode="auto">
            <a:xfrm>
              <a:off x="3831991" y="4426448"/>
              <a:ext cx="1444" cy="10864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9" name="Freeform 1676"/>
            <p:cNvSpPr>
              <a:spLocks/>
            </p:cNvSpPr>
            <p:nvPr/>
          </p:nvSpPr>
          <p:spPr bwMode="auto">
            <a:xfrm>
              <a:off x="3866629" y="4393856"/>
              <a:ext cx="18762" cy="1358"/>
            </a:xfrm>
            <a:custGeom>
              <a:avLst/>
              <a:gdLst>
                <a:gd name="T0" fmla="*/ 11 w 22"/>
                <a:gd name="T1" fmla="*/ 0 h 1"/>
                <a:gd name="T2" fmla="*/ 6 w 22"/>
                <a:gd name="T3" fmla="*/ 0 h 1"/>
                <a:gd name="T4" fmla="*/ 0 w 22"/>
                <a:gd name="T5" fmla="*/ 0 h 1"/>
                <a:gd name="T6" fmla="*/ 11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0" name="Freeform 1677"/>
            <p:cNvSpPr>
              <a:spLocks/>
            </p:cNvSpPr>
            <p:nvPr/>
          </p:nvSpPr>
          <p:spPr bwMode="auto">
            <a:xfrm>
              <a:off x="3892607" y="4377560"/>
              <a:ext cx="8659" cy="1358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1" name="Freeform 1678"/>
            <p:cNvSpPr>
              <a:spLocks/>
            </p:cNvSpPr>
            <p:nvPr/>
          </p:nvSpPr>
          <p:spPr bwMode="auto">
            <a:xfrm>
              <a:off x="3984973" y="4453608"/>
              <a:ext cx="0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2" name="Freeform 1679"/>
            <p:cNvSpPr>
              <a:spLocks/>
            </p:cNvSpPr>
            <p:nvPr/>
          </p:nvSpPr>
          <p:spPr bwMode="auto">
            <a:xfrm>
              <a:off x="3925801" y="4393856"/>
              <a:ext cx="10102" cy="1358"/>
            </a:xfrm>
            <a:custGeom>
              <a:avLst/>
              <a:gdLst>
                <a:gd name="T0" fmla="*/ 0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3" name="Freeform 1680"/>
            <p:cNvSpPr>
              <a:spLocks/>
            </p:cNvSpPr>
            <p:nvPr/>
          </p:nvSpPr>
          <p:spPr bwMode="auto">
            <a:xfrm>
              <a:off x="3892607" y="4393856"/>
              <a:ext cx="8659" cy="1358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4" name="Freeform 1681"/>
            <p:cNvSpPr>
              <a:spLocks/>
            </p:cNvSpPr>
            <p:nvPr/>
          </p:nvSpPr>
          <p:spPr bwMode="auto">
            <a:xfrm>
              <a:off x="3984973" y="4444103"/>
              <a:ext cx="0" cy="10864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7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" name="Freeform 1682"/>
            <p:cNvSpPr>
              <a:spLocks/>
            </p:cNvSpPr>
            <p:nvPr/>
          </p:nvSpPr>
          <p:spPr bwMode="auto">
            <a:xfrm>
              <a:off x="3898380" y="4343611"/>
              <a:ext cx="21649" cy="35308"/>
            </a:xfrm>
            <a:custGeom>
              <a:avLst/>
              <a:gdLst>
                <a:gd name="T0" fmla="*/ 0 w 23"/>
                <a:gd name="T1" fmla="*/ 13 h 43"/>
                <a:gd name="T2" fmla="*/ 0 w 23"/>
                <a:gd name="T3" fmla="*/ 0 h 43"/>
                <a:gd name="T4" fmla="*/ 0 w 23"/>
                <a:gd name="T5" fmla="*/ 7 h 43"/>
                <a:gd name="T6" fmla="*/ 0 w 23"/>
                <a:gd name="T7" fmla="*/ 13 h 43"/>
                <a:gd name="T8" fmla="*/ 6 w 23"/>
                <a:gd name="T9" fmla="*/ 7 h 43"/>
                <a:gd name="T10" fmla="*/ 6 w 23"/>
                <a:gd name="T11" fmla="*/ 13 h 43"/>
                <a:gd name="T12" fmla="*/ 12 w 23"/>
                <a:gd name="T13" fmla="*/ 19 h 43"/>
                <a:gd name="T14" fmla="*/ 0 w 23"/>
                <a:gd name="T15" fmla="*/ 25 h 43"/>
                <a:gd name="T16" fmla="*/ 0 w 23"/>
                <a:gd name="T17" fmla="*/ 1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3"/>
                <a:gd name="T29" fmla="*/ 23 w 2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3">
                  <a:moveTo>
                    <a:pt x="0" y="21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1" y="11"/>
                  </a:lnTo>
                  <a:lnTo>
                    <a:pt x="11" y="21"/>
                  </a:lnTo>
                  <a:lnTo>
                    <a:pt x="22" y="32"/>
                  </a:lnTo>
                  <a:lnTo>
                    <a:pt x="0" y="42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" name="Freeform 1683"/>
            <p:cNvSpPr>
              <a:spLocks/>
            </p:cNvSpPr>
            <p:nvPr/>
          </p:nvSpPr>
          <p:spPr bwMode="auto">
            <a:xfrm>
              <a:off x="3992190" y="4385708"/>
              <a:ext cx="10102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7" name="Freeform 1684"/>
            <p:cNvSpPr>
              <a:spLocks/>
            </p:cNvSpPr>
            <p:nvPr/>
          </p:nvSpPr>
          <p:spPr bwMode="auto">
            <a:xfrm>
              <a:off x="4002292" y="4393856"/>
              <a:ext cx="7217" cy="1358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8" name="Freeform 1685"/>
            <p:cNvSpPr>
              <a:spLocks/>
            </p:cNvSpPr>
            <p:nvPr/>
          </p:nvSpPr>
          <p:spPr bwMode="auto">
            <a:xfrm>
              <a:off x="3898380" y="4411511"/>
              <a:ext cx="46183" cy="8148"/>
            </a:xfrm>
            <a:custGeom>
              <a:avLst/>
              <a:gdLst>
                <a:gd name="T0" fmla="*/ 17 w 55"/>
                <a:gd name="T1" fmla="*/ 0 h 10"/>
                <a:gd name="T2" fmla="*/ 12 w 55"/>
                <a:gd name="T3" fmla="*/ 0 h 10"/>
                <a:gd name="T4" fmla="*/ 6 w 55"/>
                <a:gd name="T5" fmla="*/ 0 h 10"/>
                <a:gd name="T6" fmla="*/ 0 w 55"/>
                <a:gd name="T7" fmla="*/ 5 h 10"/>
                <a:gd name="T8" fmla="*/ 0 w 55"/>
                <a:gd name="T9" fmla="*/ 0 h 10"/>
                <a:gd name="T10" fmla="*/ 12 w 55"/>
                <a:gd name="T11" fmla="*/ 0 h 10"/>
                <a:gd name="T12" fmla="*/ 23 w 55"/>
                <a:gd name="T13" fmla="*/ 0 h 10"/>
                <a:gd name="T14" fmla="*/ 28 w 55"/>
                <a:gd name="T15" fmla="*/ 5 h 10"/>
                <a:gd name="T16" fmla="*/ 17 w 5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10"/>
                <a:gd name="T29" fmla="*/ 55 w 5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10">
                  <a:moveTo>
                    <a:pt x="32" y="0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54" y="9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9" name="Freeform 1686"/>
            <p:cNvSpPr>
              <a:spLocks/>
            </p:cNvSpPr>
            <p:nvPr/>
          </p:nvSpPr>
          <p:spPr bwMode="auto">
            <a:xfrm>
              <a:off x="3857969" y="4393856"/>
              <a:ext cx="8659" cy="1358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0" name="Freeform 1687"/>
            <p:cNvSpPr>
              <a:spLocks/>
            </p:cNvSpPr>
            <p:nvPr/>
          </p:nvSpPr>
          <p:spPr bwMode="auto">
            <a:xfrm>
              <a:off x="3943120" y="4461756"/>
              <a:ext cx="7216" cy="8148"/>
            </a:xfrm>
            <a:custGeom>
              <a:avLst/>
              <a:gdLst>
                <a:gd name="T0" fmla="*/ 5 w 10"/>
                <a:gd name="T1" fmla="*/ 0 h 11"/>
                <a:gd name="T2" fmla="*/ 0 w 10"/>
                <a:gd name="T3" fmla="*/ 5 h 11"/>
                <a:gd name="T4" fmla="*/ 5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9" y="0"/>
                  </a:moveTo>
                  <a:lnTo>
                    <a:pt x="0" y="1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" name="Freeform 1688"/>
            <p:cNvSpPr>
              <a:spLocks/>
            </p:cNvSpPr>
            <p:nvPr/>
          </p:nvSpPr>
          <p:spPr bwMode="auto">
            <a:xfrm>
              <a:off x="3875288" y="4469904"/>
              <a:ext cx="18762" cy="0"/>
            </a:xfrm>
            <a:custGeom>
              <a:avLst/>
              <a:gdLst>
                <a:gd name="T0" fmla="*/ 11 w 23"/>
                <a:gd name="T1" fmla="*/ 0 h 1"/>
                <a:gd name="T2" fmla="*/ 0 w 23"/>
                <a:gd name="T3" fmla="*/ 0 h 1"/>
                <a:gd name="T4" fmla="*/ 11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22" y="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2" name="Freeform 1689"/>
            <p:cNvSpPr>
              <a:spLocks/>
            </p:cNvSpPr>
            <p:nvPr/>
          </p:nvSpPr>
          <p:spPr bwMode="auto">
            <a:xfrm>
              <a:off x="3849310" y="4487559"/>
              <a:ext cx="17319" cy="14938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6 h 21"/>
                <a:gd name="T4" fmla="*/ 6 w 22"/>
                <a:gd name="T5" fmla="*/ 11 h 21"/>
                <a:gd name="T6" fmla="*/ 0 w 22"/>
                <a:gd name="T7" fmla="*/ 6 h 21"/>
                <a:gd name="T8" fmla="*/ 6 w 22"/>
                <a:gd name="T9" fmla="*/ 0 h 21"/>
                <a:gd name="T10" fmla="*/ 11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21" y="0"/>
                  </a:moveTo>
                  <a:lnTo>
                    <a:pt x="21" y="1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3" name="Freeform 1690"/>
            <p:cNvSpPr>
              <a:spLocks/>
            </p:cNvSpPr>
            <p:nvPr/>
          </p:nvSpPr>
          <p:spPr bwMode="auto">
            <a:xfrm>
              <a:off x="3840651" y="4476695"/>
              <a:ext cx="10103" cy="2716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4" name="Freeform 1691"/>
            <p:cNvSpPr>
              <a:spLocks/>
            </p:cNvSpPr>
            <p:nvPr/>
          </p:nvSpPr>
          <p:spPr bwMode="auto">
            <a:xfrm>
              <a:off x="3621280" y="4444103"/>
              <a:ext cx="112572" cy="35308"/>
            </a:xfrm>
            <a:custGeom>
              <a:avLst/>
              <a:gdLst>
                <a:gd name="T0" fmla="*/ 65 w 137"/>
                <a:gd name="T1" fmla="*/ 25 h 43"/>
                <a:gd name="T2" fmla="*/ 54 w 137"/>
                <a:gd name="T3" fmla="*/ 25 h 43"/>
                <a:gd name="T4" fmla="*/ 49 w 137"/>
                <a:gd name="T5" fmla="*/ 25 h 43"/>
                <a:gd name="T6" fmla="*/ 38 w 137"/>
                <a:gd name="T7" fmla="*/ 25 h 43"/>
                <a:gd name="T8" fmla="*/ 33 w 137"/>
                <a:gd name="T9" fmla="*/ 19 h 43"/>
                <a:gd name="T10" fmla="*/ 27 w 137"/>
                <a:gd name="T11" fmla="*/ 19 h 43"/>
                <a:gd name="T12" fmla="*/ 22 w 137"/>
                <a:gd name="T13" fmla="*/ 19 h 43"/>
                <a:gd name="T14" fmla="*/ 11 w 137"/>
                <a:gd name="T15" fmla="*/ 13 h 43"/>
                <a:gd name="T16" fmla="*/ 5 w 137"/>
                <a:gd name="T17" fmla="*/ 13 h 43"/>
                <a:gd name="T18" fmla="*/ 0 w 137"/>
                <a:gd name="T19" fmla="*/ 7 h 43"/>
                <a:gd name="T20" fmla="*/ 11 w 137"/>
                <a:gd name="T21" fmla="*/ 0 h 43"/>
                <a:gd name="T22" fmla="*/ 16 w 137"/>
                <a:gd name="T23" fmla="*/ 7 h 43"/>
                <a:gd name="T24" fmla="*/ 27 w 137"/>
                <a:gd name="T25" fmla="*/ 13 h 43"/>
                <a:gd name="T26" fmla="*/ 33 w 137"/>
                <a:gd name="T27" fmla="*/ 13 h 43"/>
                <a:gd name="T28" fmla="*/ 38 w 137"/>
                <a:gd name="T29" fmla="*/ 7 h 43"/>
                <a:gd name="T30" fmla="*/ 49 w 137"/>
                <a:gd name="T31" fmla="*/ 7 h 43"/>
                <a:gd name="T32" fmla="*/ 54 w 137"/>
                <a:gd name="T33" fmla="*/ 13 h 43"/>
                <a:gd name="T34" fmla="*/ 60 w 137"/>
                <a:gd name="T35" fmla="*/ 13 h 43"/>
                <a:gd name="T36" fmla="*/ 65 w 137"/>
                <a:gd name="T37" fmla="*/ 19 h 43"/>
                <a:gd name="T38" fmla="*/ 70 w 137"/>
                <a:gd name="T39" fmla="*/ 25 h 43"/>
                <a:gd name="T40" fmla="*/ 65 w 137"/>
                <a:gd name="T41" fmla="*/ 25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43"/>
                <a:gd name="T65" fmla="*/ 137 w 137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43">
                  <a:moveTo>
                    <a:pt x="126" y="42"/>
                  </a:moveTo>
                  <a:lnTo>
                    <a:pt x="105" y="42"/>
                  </a:lnTo>
                  <a:lnTo>
                    <a:pt x="94" y="42"/>
                  </a:lnTo>
                  <a:lnTo>
                    <a:pt x="73" y="42"/>
                  </a:lnTo>
                  <a:lnTo>
                    <a:pt x="63" y="32"/>
                  </a:lnTo>
                  <a:lnTo>
                    <a:pt x="52" y="32"/>
                  </a:lnTo>
                  <a:lnTo>
                    <a:pt x="42" y="32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52" y="21"/>
                  </a:lnTo>
                  <a:lnTo>
                    <a:pt x="63" y="21"/>
                  </a:lnTo>
                  <a:lnTo>
                    <a:pt x="73" y="11"/>
                  </a:lnTo>
                  <a:lnTo>
                    <a:pt x="94" y="11"/>
                  </a:lnTo>
                  <a:lnTo>
                    <a:pt x="105" y="21"/>
                  </a:lnTo>
                  <a:lnTo>
                    <a:pt x="115" y="21"/>
                  </a:lnTo>
                  <a:lnTo>
                    <a:pt x="126" y="32"/>
                  </a:lnTo>
                  <a:lnTo>
                    <a:pt x="136" y="42"/>
                  </a:lnTo>
                  <a:lnTo>
                    <a:pt x="126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" name="Freeform 1692"/>
            <p:cNvSpPr>
              <a:spLocks/>
            </p:cNvSpPr>
            <p:nvPr/>
          </p:nvSpPr>
          <p:spPr bwMode="auto">
            <a:xfrm>
              <a:off x="3732409" y="4469904"/>
              <a:ext cx="17319" cy="9506"/>
            </a:xfrm>
            <a:custGeom>
              <a:avLst/>
              <a:gdLst>
                <a:gd name="T0" fmla="*/ 10 w 21"/>
                <a:gd name="T1" fmla="*/ 6 h 12"/>
                <a:gd name="T2" fmla="*/ 0 w 21"/>
                <a:gd name="T3" fmla="*/ 6 h 12"/>
                <a:gd name="T4" fmla="*/ 5 w 21"/>
                <a:gd name="T5" fmla="*/ 0 h 12"/>
                <a:gd name="T6" fmla="*/ 10 w 21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2"/>
                <a:gd name="T14" fmla="*/ 21 w 2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2">
                  <a:moveTo>
                    <a:pt x="2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" name="Freeform 1693"/>
            <p:cNvSpPr>
              <a:spLocks/>
            </p:cNvSpPr>
            <p:nvPr/>
          </p:nvSpPr>
          <p:spPr bwMode="auto">
            <a:xfrm>
              <a:off x="3756943" y="4476695"/>
              <a:ext cx="2886" cy="10864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" name="Freeform 1694"/>
            <p:cNvSpPr>
              <a:spLocks/>
            </p:cNvSpPr>
            <p:nvPr/>
          </p:nvSpPr>
          <p:spPr bwMode="auto">
            <a:xfrm>
              <a:off x="3764160" y="4476695"/>
              <a:ext cx="27421" cy="10864"/>
            </a:xfrm>
            <a:custGeom>
              <a:avLst/>
              <a:gdLst>
                <a:gd name="T0" fmla="*/ 16 w 33"/>
                <a:gd name="T1" fmla="*/ 0 h 12"/>
                <a:gd name="T2" fmla="*/ 6 w 33"/>
                <a:gd name="T3" fmla="*/ 6 h 12"/>
                <a:gd name="T4" fmla="*/ 0 w 33"/>
                <a:gd name="T5" fmla="*/ 0 h 12"/>
                <a:gd name="T6" fmla="*/ 11 w 33"/>
                <a:gd name="T7" fmla="*/ 0 h 12"/>
                <a:gd name="T8" fmla="*/ 16 w 3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2"/>
                <a:gd name="T17" fmla="*/ 33 w 3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2">
                  <a:moveTo>
                    <a:pt x="32" y="0"/>
                  </a:moveTo>
                  <a:lnTo>
                    <a:pt x="11" y="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8" name="Freeform 1695"/>
            <p:cNvSpPr>
              <a:spLocks/>
            </p:cNvSpPr>
            <p:nvPr/>
          </p:nvSpPr>
          <p:spPr bwMode="auto">
            <a:xfrm>
              <a:off x="3798797" y="4476695"/>
              <a:ext cx="44740" cy="10864"/>
            </a:xfrm>
            <a:custGeom>
              <a:avLst/>
              <a:gdLst>
                <a:gd name="T0" fmla="*/ 6 w 54"/>
                <a:gd name="T1" fmla="*/ 0 h 12"/>
                <a:gd name="T2" fmla="*/ 11 w 54"/>
                <a:gd name="T3" fmla="*/ 0 h 12"/>
                <a:gd name="T4" fmla="*/ 17 w 54"/>
                <a:gd name="T5" fmla="*/ 0 h 12"/>
                <a:gd name="T6" fmla="*/ 27 w 54"/>
                <a:gd name="T7" fmla="*/ 0 h 12"/>
                <a:gd name="T8" fmla="*/ 17 w 54"/>
                <a:gd name="T9" fmla="*/ 6 h 12"/>
                <a:gd name="T10" fmla="*/ 6 w 54"/>
                <a:gd name="T11" fmla="*/ 6 h 12"/>
                <a:gd name="T12" fmla="*/ 0 w 54"/>
                <a:gd name="T13" fmla="*/ 0 h 12"/>
                <a:gd name="T14" fmla="*/ 6 w 54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12"/>
                <a:gd name="T26" fmla="*/ 54 w 5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12">
                  <a:moveTo>
                    <a:pt x="11" y="0"/>
                  </a:moveTo>
                  <a:lnTo>
                    <a:pt x="21" y="0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32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9" name="Freeform 1696"/>
            <p:cNvSpPr>
              <a:spLocks/>
            </p:cNvSpPr>
            <p:nvPr/>
          </p:nvSpPr>
          <p:spPr bwMode="auto">
            <a:xfrm>
              <a:off x="3798797" y="4487559"/>
              <a:ext cx="17319" cy="6790"/>
            </a:xfrm>
            <a:custGeom>
              <a:avLst/>
              <a:gdLst>
                <a:gd name="T0" fmla="*/ 0 w 22"/>
                <a:gd name="T1" fmla="*/ 0 h 11"/>
                <a:gd name="T2" fmla="*/ 11 w 22"/>
                <a:gd name="T3" fmla="*/ 5 h 11"/>
                <a:gd name="T4" fmla="*/ 0 w 22"/>
                <a:gd name="T5" fmla="*/ 5 h 11"/>
                <a:gd name="T6" fmla="*/ 0 w 2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1"/>
                <a:gd name="T14" fmla="*/ 22 w 2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1">
                  <a:moveTo>
                    <a:pt x="0" y="0"/>
                  </a:move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0" name="Freeform 1697"/>
            <p:cNvSpPr>
              <a:spLocks/>
            </p:cNvSpPr>
            <p:nvPr/>
          </p:nvSpPr>
          <p:spPr bwMode="auto">
            <a:xfrm>
              <a:off x="3605405" y="4362623"/>
              <a:ext cx="10102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1" name="Freeform 1698"/>
            <p:cNvSpPr>
              <a:spLocks/>
            </p:cNvSpPr>
            <p:nvPr/>
          </p:nvSpPr>
          <p:spPr bwMode="auto">
            <a:xfrm>
              <a:off x="3572210" y="4343611"/>
              <a:ext cx="0" cy="10864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7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2" name="Freeform 1699"/>
            <p:cNvSpPr>
              <a:spLocks/>
            </p:cNvSpPr>
            <p:nvPr/>
          </p:nvSpPr>
          <p:spPr bwMode="auto">
            <a:xfrm>
              <a:off x="3612621" y="4393856"/>
              <a:ext cx="27422" cy="19012"/>
            </a:xfrm>
            <a:custGeom>
              <a:avLst/>
              <a:gdLst>
                <a:gd name="T0" fmla="*/ 5 w 32"/>
                <a:gd name="T1" fmla="*/ 7 h 23"/>
                <a:gd name="T2" fmla="*/ 0 w 32"/>
                <a:gd name="T3" fmla="*/ 0 h 23"/>
                <a:gd name="T4" fmla="*/ 5 w 32"/>
                <a:gd name="T5" fmla="*/ 0 h 23"/>
                <a:gd name="T6" fmla="*/ 11 w 32"/>
                <a:gd name="T7" fmla="*/ 0 h 23"/>
                <a:gd name="T8" fmla="*/ 16 w 32"/>
                <a:gd name="T9" fmla="*/ 7 h 23"/>
                <a:gd name="T10" fmla="*/ 11 w 32"/>
                <a:gd name="T11" fmla="*/ 13 h 23"/>
                <a:gd name="T12" fmla="*/ 5 w 32"/>
                <a:gd name="T13" fmla="*/ 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3"/>
                <a:gd name="T23" fmla="*/ 32 w 3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3">
                  <a:moveTo>
                    <a:pt x="1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21" y="22"/>
                  </a:lnTo>
                  <a:lnTo>
                    <a:pt x="1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3" name="Freeform 1700"/>
            <p:cNvSpPr>
              <a:spLocks/>
            </p:cNvSpPr>
            <p:nvPr/>
          </p:nvSpPr>
          <p:spPr bwMode="auto">
            <a:xfrm>
              <a:off x="3647258" y="4403363"/>
              <a:ext cx="10103" cy="9506"/>
            </a:xfrm>
            <a:custGeom>
              <a:avLst/>
              <a:gdLst>
                <a:gd name="T0" fmla="*/ 6 w 12"/>
                <a:gd name="T1" fmla="*/ 6 h 12"/>
                <a:gd name="T2" fmla="*/ 0 w 12"/>
                <a:gd name="T3" fmla="*/ 6 h 12"/>
                <a:gd name="T4" fmla="*/ 0 w 12"/>
                <a:gd name="T5" fmla="*/ 0 h 12"/>
                <a:gd name="T6" fmla="*/ 6 w 12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4" name="Freeform 1701"/>
            <p:cNvSpPr>
              <a:spLocks/>
            </p:cNvSpPr>
            <p:nvPr/>
          </p:nvSpPr>
          <p:spPr bwMode="auto">
            <a:xfrm>
              <a:off x="3495720" y="4335463"/>
              <a:ext cx="15875" cy="9506"/>
            </a:xfrm>
            <a:custGeom>
              <a:avLst/>
              <a:gdLst>
                <a:gd name="T0" fmla="*/ 10 w 22"/>
                <a:gd name="T1" fmla="*/ 6 h 11"/>
                <a:gd name="T2" fmla="*/ 5 w 22"/>
                <a:gd name="T3" fmla="*/ 6 h 11"/>
                <a:gd name="T4" fmla="*/ 0 w 22"/>
                <a:gd name="T5" fmla="*/ 0 h 11"/>
                <a:gd name="T6" fmla="*/ 10 w 22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1"/>
                <a:gd name="T14" fmla="*/ 22 w 2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1">
                  <a:moveTo>
                    <a:pt x="21" y="10"/>
                  </a:moveTo>
                  <a:lnTo>
                    <a:pt x="11" y="10"/>
                  </a:lnTo>
                  <a:lnTo>
                    <a:pt x="0" y="0"/>
                  </a:lnTo>
                  <a:lnTo>
                    <a:pt x="2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5" name="Freeform 1702"/>
            <p:cNvSpPr>
              <a:spLocks/>
            </p:cNvSpPr>
            <p:nvPr/>
          </p:nvSpPr>
          <p:spPr bwMode="auto">
            <a:xfrm>
              <a:off x="3520254" y="4353116"/>
              <a:ext cx="0" cy="17654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6 h 21"/>
                <a:gd name="T4" fmla="*/ 0 w 1"/>
                <a:gd name="T5" fmla="*/ 12 h 21"/>
                <a:gd name="T6" fmla="*/ 0 w 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1"/>
                <a:gd name="T14" fmla="*/ 0 w 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1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" name="Freeform 1703"/>
            <p:cNvSpPr>
              <a:spLocks/>
            </p:cNvSpPr>
            <p:nvPr/>
          </p:nvSpPr>
          <p:spPr bwMode="auto">
            <a:xfrm>
              <a:off x="3537573" y="4385708"/>
              <a:ext cx="0" cy="950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7" name="Freeform 1704"/>
            <p:cNvSpPr>
              <a:spLocks/>
            </p:cNvSpPr>
            <p:nvPr/>
          </p:nvSpPr>
          <p:spPr bwMode="auto">
            <a:xfrm>
              <a:off x="3943120" y="4385708"/>
              <a:ext cx="127004" cy="101850"/>
            </a:xfrm>
            <a:custGeom>
              <a:avLst/>
              <a:gdLst>
                <a:gd name="T0" fmla="*/ 0 w 158"/>
                <a:gd name="T1" fmla="*/ 0 h 127"/>
                <a:gd name="T2" fmla="*/ 5 w 158"/>
                <a:gd name="T3" fmla="*/ 0 h 127"/>
                <a:gd name="T4" fmla="*/ 16 w 158"/>
                <a:gd name="T5" fmla="*/ 0 h 127"/>
                <a:gd name="T6" fmla="*/ 26 w 158"/>
                <a:gd name="T7" fmla="*/ 6 h 127"/>
                <a:gd name="T8" fmla="*/ 26 w 158"/>
                <a:gd name="T9" fmla="*/ 12 h 127"/>
                <a:gd name="T10" fmla="*/ 32 w 158"/>
                <a:gd name="T11" fmla="*/ 19 h 127"/>
                <a:gd name="T12" fmla="*/ 37 w 158"/>
                <a:gd name="T13" fmla="*/ 19 h 127"/>
                <a:gd name="T14" fmla="*/ 48 w 158"/>
                <a:gd name="T15" fmla="*/ 12 h 127"/>
                <a:gd name="T16" fmla="*/ 53 w 158"/>
                <a:gd name="T17" fmla="*/ 6 h 127"/>
                <a:gd name="T18" fmla="*/ 58 w 158"/>
                <a:gd name="T19" fmla="*/ 6 h 127"/>
                <a:gd name="T20" fmla="*/ 69 w 158"/>
                <a:gd name="T21" fmla="*/ 12 h 127"/>
                <a:gd name="T22" fmla="*/ 74 w 158"/>
                <a:gd name="T23" fmla="*/ 12 h 127"/>
                <a:gd name="T24" fmla="*/ 79 w 158"/>
                <a:gd name="T25" fmla="*/ 12 h 127"/>
                <a:gd name="T26" fmla="*/ 79 w 158"/>
                <a:gd name="T27" fmla="*/ 25 h 127"/>
                <a:gd name="T28" fmla="*/ 79 w 158"/>
                <a:gd name="T29" fmla="*/ 37 h 127"/>
                <a:gd name="T30" fmla="*/ 79 w 158"/>
                <a:gd name="T31" fmla="*/ 44 h 127"/>
                <a:gd name="T32" fmla="*/ 79 w 158"/>
                <a:gd name="T33" fmla="*/ 50 h 127"/>
                <a:gd name="T34" fmla="*/ 79 w 158"/>
                <a:gd name="T35" fmla="*/ 56 h 127"/>
                <a:gd name="T36" fmla="*/ 79 w 158"/>
                <a:gd name="T37" fmla="*/ 62 h 127"/>
                <a:gd name="T38" fmla="*/ 79 w 158"/>
                <a:gd name="T39" fmla="*/ 69 h 127"/>
                <a:gd name="T40" fmla="*/ 79 w 158"/>
                <a:gd name="T41" fmla="*/ 74 h 127"/>
                <a:gd name="T42" fmla="*/ 74 w 158"/>
                <a:gd name="T43" fmla="*/ 69 h 127"/>
                <a:gd name="T44" fmla="*/ 69 w 158"/>
                <a:gd name="T45" fmla="*/ 69 h 127"/>
                <a:gd name="T46" fmla="*/ 64 w 158"/>
                <a:gd name="T47" fmla="*/ 69 h 127"/>
                <a:gd name="T48" fmla="*/ 53 w 158"/>
                <a:gd name="T49" fmla="*/ 69 h 127"/>
                <a:gd name="T50" fmla="*/ 58 w 158"/>
                <a:gd name="T51" fmla="*/ 56 h 127"/>
                <a:gd name="T52" fmla="*/ 58 w 158"/>
                <a:gd name="T53" fmla="*/ 44 h 127"/>
                <a:gd name="T54" fmla="*/ 53 w 158"/>
                <a:gd name="T55" fmla="*/ 37 h 127"/>
                <a:gd name="T56" fmla="*/ 48 w 158"/>
                <a:gd name="T57" fmla="*/ 37 h 127"/>
                <a:gd name="T58" fmla="*/ 37 w 158"/>
                <a:gd name="T59" fmla="*/ 31 h 127"/>
                <a:gd name="T60" fmla="*/ 32 w 158"/>
                <a:gd name="T61" fmla="*/ 31 h 127"/>
                <a:gd name="T62" fmla="*/ 26 w 158"/>
                <a:gd name="T63" fmla="*/ 31 h 127"/>
                <a:gd name="T64" fmla="*/ 21 w 158"/>
                <a:gd name="T65" fmla="*/ 19 h 127"/>
                <a:gd name="T66" fmla="*/ 21 w 158"/>
                <a:gd name="T67" fmla="*/ 25 h 127"/>
                <a:gd name="T68" fmla="*/ 16 w 158"/>
                <a:gd name="T69" fmla="*/ 25 h 127"/>
                <a:gd name="T70" fmla="*/ 11 w 158"/>
                <a:gd name="T71" fmla="*/ 19 h 127"/>
                <a:gd name="T72" fmla="*/ 16 w 158"/>
                <a:gd name="T73" fmla="*/ 12 h 127"/>
                <a:gd name="T74" fmla="*/ 21 w 158"/>
                <a:gd name="T75" fmla="*/ 12 h 127"/>
                <a:gd name="T76" fmla="*/ 11 w 158"/>
                <a:gd name="T77" fmla="*/ 12 h 127"/>
                <a:gd name="T78" fmla="*/ 0 w 158"/>
                <a:gd name="T79" fmla="*/ 6 h 127"/>
                <a:gd name="T80" fmla="*/ 0 w 158"/>
                <a:gd name="T81" fmla="*/ 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27"/>
                <a:gd name="T125" fmla="*/ 158 w 158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27">
                  <a:moveTo>
                    <a:pt x="0" y="0"/>
                  </a:moveTo>
                  <a:lnTo>
                    <a:pt x="10" y="0"/>
                  </a:lnTo>
                  <a:lnTo>
                    <a:pt x="31" y="0"/>
                  </a:lnTo>
                  <a:lnTo>
                    <a:pt x="52" y="11"/>
                  </a:lnTo>
                  <a:lnTo>
                    <a:pt x="52" y="21"/>
                  </a:lnTo>
                  <a:lnTo>
                    <a:pt x="63" y="32"/>
                  </a:lnTo>
                  <a:lnTo>
                    <a:pt x="73" y="32"/>
                  </a:lnTo>
                  <a:lnTo>
                    <a:pt x="94" y="21"/>
                  </a:lnTo>
                  <a:lnTo>
                    <a:pt x="105" y="11"/>
                  </a:lnTo>
                  <a:lnTo>
                    <a:pt x="115" y="11"/>
                  </a:lnTo>
                  <a:lnTo>
                    <a:pt x="136" y="21"/>
                  </a:lnTo>
                  <a:lnTo>
                    <a:pt x="147" y="21"/>
                  </a:lnTo>
                  <a:lnTo>
                    <a:pt x="157" y="21"/>
                  </a:lnTo>
                  <a:lnTo>
                    <a:pt x="157" y="42"/>
                  </a:lnTo>
                  <a:lnTo>
                    <a:pt x="157" y="63"/>
                  </a:lnTo>
                  <a:lnTo>
                    <a:pt x="157" y="74"/>
                  </a:lnTo>
                  <a:lnTo>
                    <a:pt x="157" y="84"/>
                  </a:lnTo>
                  <a:lnTo>
                    <a:pt x="157" y="95"/>
                  </a:lnTo>
                  <a:lnTo>
                    <a:pt x="157" y="105"/>
                  </a:lnTo>
                  <a:lnTo>
                    <a:pt x="157" y="116"/>
                  </a:lnTo>
                  <a:lnTo>
                    <a:pt x="157" y="126"/>
                  </a:lnTo>
                  <a:lnTo>
                    <a:pt x="147" y="116"/>
                  </a:lnTo>
                  <a:lnTo>
                    <a:pt x="136" y="116"/>
                  </a:lnTo>
                  <a:lnTo>
                    <a:pt x="126" y="116"/>
                  </a:lnTo>
                  <a:lnTo>
                    <a:pt x="105" y="116"/>
                  </a:lnTo>
                  <a:lnTo>
                    <a:pt x="115" y="95"/>
                  </a:lnTo>
                  <a:lnTo>
                    <a:pt x="115" y="74"/>
                  </a:lnTo>
                  <a:lnTo>
                    <a:pt x="105" y="63"/>
                  </a:lnTo>
                  <a:lnTo>
                    <a:pt x="94" y="63"/>
                  </a:lnTo>
                  <a:lnTo>
                    <a:pt x="73" y="53"/>
                  </a:lnTo>
                  <a:lnTo>
                    <a:pt x="63" y="53"/>
                  </a:lnTo>
                  <a:lnTo>
                    <a:pt x="52" y="53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31" y="42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21"/>
                  </a:lnTo>
                  <a:lnTo>
                    <a:pt x="21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8" name="Freeform 1705"/>
            <p:cNvSpPr>
              <a:spLocks/>
            </p:cNvSpPr>
            <p:nvPr/>
          </p:nvSpPr>
          <p:spPr bwMode="auto">
            <a:xfrm>
              <a:off x="3791581" y="4353116"/>
              <a:ext cx="75048" cy="90986"/>
            </a:xfrm>
            <a:custGeom>
              <a:avLst/>
              <a:gdLst>
                <a:gd name="T0" fmla="*/ 5 w 95"/>
                <a:gd name="T1" fmla="*/ 55 h 116"/>
                <a:gd name="T2" fmla="*/ 0 w 95"/>
                <a:gd name="T3" fmla="*/ 43 h 116"/>
                <a:gd name="T4" fmla="*/ 0 w 95"/>
                <a:gd name="T5" fmla="*/ 30 h 116"/>
                <a:gd name="T6" fmla="*/ 5 w 95"/>
                <a:gd name="T7" fmla="*/ 18 h 116"/>
                <a:gd name="T8" fmla="*/ 5 w 95"/>
                <a:gd name="T9" fmla="*/ 6 h 116"/>
                <a:gd name="T10" fmla="*/ 16 w 95"/>
                <a:gd name="T11" fmla="*/ 6 h 116"/>
                <a:gd name="T12" fmla="*/ 16 w 95"/>
                <a:gd name="T13" fmla="*/ 0 h 116"/>
                <a:gd name="T14" fmla="*/ 21 w 95"/>
                <a:gd name="T15" fmla="*/ 6 h 116"/>
                <a:gd name="T16" fmla="*/ 26 w 95"/>
                <a:gd name="T17" fmla="*/ 6 h 116"/>
                <a:gd name="T18" fmla="*/ 37 w 95"/>
                <a:gd name="T19" fmla="*/ 6 h 116"/>
                <a:gd name="T20" fmla="*/ 42 w 95"/>
                <a:gd name="T21" fmla="*/ 0 h 116"/>
                <a:gd name="T22" fmla="*/ 47 w 95"/>
                <a:gd name="T23" fmla="*/ 6 h 116"/>
                <a:gd name="T24" fmla="*/ 37 w 95"/>
                <a:gd name="T25" fmla="*/ 12 h 116"/>
                <a:gd name="T26" fmla="*/ 26 w 95"/>
                <a:gd name="T27" fmla="*/ 12 h 116"/>
                <a:gd name="T28" fmla="*/ 16 w 95"/>
                <a:gd name="T29" fmla="*/ 12 h 116"/>
                <a:gd name="T30" fmla="*/ 11 w 95"/>
                <a:gd name="T31" fmla="*/ 18 h 116"/>
                <a:gd name="T32" fmla="*/ 16 w 95"/>
                <a:gd name="T33" fmla="*/ 30 h 116"/>
                <a:gd name="T34" fmla="*/ 21 w 95"/>
                <a:gd name="T35" fmla="*/ 25 h 116"/>
                <a:gd name="T36" fmla="*/ 32 w 95"/>
                <a:gd name="T37" fmla="*/ 25 h 116"/>
                <a:gd name="T38" fmla="*/ 21 w 95"/>
                <a:gd name="T39" fmla="*/ 30 h 116"/>
                <a:gd name="T40" fmla="*/ 21 w 95"/>
                <a:gd name="T41" fmla="*/ 37 h 116"/>
                <a:gd name="T42" fmla="*/ 26 w 95"/>
                <a:gd name="T43" fmla="*/ 49 h 116"/>
                <a:gd name="T44" fmla="*/ 32 w 95"/>
                <a:gd name="T45" fmla="*/ 55 h 116"/>
                <a:gd name="T46" fmla="*/ 21 w 95"/>
                <a:gd name="T47" fmla="*/ 62 h 116"/>
                <a:gd name="T48" fmla="*/ 16 w 95"/>
                <a:gd name="T49" fmla="*/ 43 h 116"/>
                <a:gd name="T50" fmla="*/ 11 w 95"/>
                <a:gd name="T51" fmla="*/ 43 h 116"/>
                <a:gd name="T52" fmla="*/ 11 w 95"/>
                <a:gd name="T53" fmla="*/ 55 h 116"/>
                <a:gd name="T54" fmla="*/ 5 w 95"/>
                <a:gd name="T55" fmla="*/ 67 h 116"/>
                <a:gd name="T56" fmla="*/ 5 w 95"/>
                <a:gd name="T57" fmla="*/ 55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16"/>
                <a:gd name="T89" fmla="*/ 95 w 95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16">
                  <a:moveTo>
                    <a:pt x="10" y="94"/>
                  </a:moveTo>
                  <a:lnTo>
                    <a:pt x="0" y="73"/>
                  </a:lnTo>
                  <a:lnTo>
                    <a:pt x="0" y="52"/>
                  </a:lnTo>
                  <a:lnTo>
                    <a:pt x="10" y="31"/>
                  </a:lnTo>
                  <a:lnTo>
                    <a:pt x="10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73" y="10"/>
                  </a:lnTo>
                  <a:lnTo>
                    <a:pt x="84" y="0"/>
                  </a:lnTo>
                  <a:lnTo>
                    <a:pt x="94" y="10"/>
                  </a:lnTo>
                  <a:lnTo>
                    <a:pt x="73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21" y="31"/>
                  </a:lnTo>
                  <a:lnTo>
                    <a:pt x="31" y="52"/>
                  </a:lnTo>
                  <a:lnTo>
                    <a:pt x="42" y="42"/>
                  </a:lnTo>
                  <a:lnTo>
                    <a:pt x="63" y="42"/>
                  </a:lnTo>
                  <a:lnTo>
                    <a:pt x="42" y="52"/>
                  </a:lnTo>
                  <a:lnTo>
                    <a:pt x="42" y="63"/>
                  </a:lnTo>
                  <a:lnTo>
                    <a:pt x="52" y="84"/>
                  </a:lnTo>
                  <a:lnTo>
                    <a:pt x="63" y="94"/>
                  </a:lnTo>
                  <a:lnTo>
                    <a:pt x="42" y="105"/>
                  </a:lnTo>
                  <a:lnTo>
                    <a:pt x="31" y="73"/>
                  </a:lnTo>
                  <a:lnTo>
                    <a:pt x="21" y="73"/>
                  </a:lnTo>
                  <a:lnTo>
                    <a:pt x="21" y="94"/>
                  </a:lnTo>
                  <a:lnTo>
                    <a:pt x="10" y="115"/>
                  </a:lnTo>
                  <a:lnTo>
                    <a:pt x="10" y="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9" name="Freeform 1706"/>
            <p:cNvSpPr>
              <a:spLocks/>
            </p:cNvSpPr>
            <p:nvPr/>
          </p:nvSpPr>
          <p:spPr bwMode="auto">
            <a:xfrm>
              <a:off x="3664577" y="4319167"/>
              <a:ext cx="118345" cy="109998"/>
            </a:xfrm>
            <a:custGeom>
              <a:avLst/>
              <a:gdLst>
                <a:gd name="T0" fmla="*/ 0 w 148"/>
                <a:gd name="T1" fmla="*/ 31 h 136"/>
                <a:gd name="T2" fmla="*/ 6 w 148"/>
                <a:gd name="T3" fmla="*/ 18 h 136"/>
                <a:gd name="T4" fmla="*/ 11 w 148"/>
                <a:gd name="T5" fmla="*/ 31 h 136"/>
                <a:gd name="T6" fmla="*/ 16 w 148"/>
                <a:gd name="T7" fmla="*/ 31 h 136"/>
                <a:gd name="T8" fmla="*/ 21 w 148"/>
                <a:gd name="T9" fmla="*/ 31 h 136"/>
                <a:gd name="T10" fmla="*/ 27 w 148"/>
                <a:gd name="T11" fmla="*/ 25 h 136"/>
                <a:gd name="T12" fmla="*/ 32 w 148"/>
                <a:gd name="T13" fmla="*/ 25 h 136"/>
                <a:gd name="T14" fmla="*/ 38 w 148"/>
                <a:gd name="T15" fmla="*/ 31 h 136"/>
                <a:gd name="T16" fmla="*/ 43 w 148"/>
                <a:gd name="T17" fmla="*/ 25 h 136"/>
                <a:gd name="T18" fmla="*/ 48 w 148"/>
                <a:gd name="T19" fmla="*/ 13 h 136"/>
                <a:gd name="T20" fmla="*/ 53 w 148"/>
                <a:gd name="T21" fmla="*/ 6 h 136"/>
                <a:gd name="T22" fmla="*/ 59 w 148"/>
                <a:gd name="T23" fmla="*/ 0 h 136"/>
                <a:gd name="T24" fmla="*/ 69 w 148"/>
                <a:gd name="T25" fmla="*/ 0 h 136"/>
                <a:gd name="T26" fmla="*/ 69 w 148"/>
                <a:gd name="T27" fmla="*/ 6 h 136"/>
                <a:gd name="T28" fmla="*/ 69 w 148"/>
                <a:gd name="T29" fmla="*/ 13 h 136"/>
                <a:gd name="T30" fmla="*/ 69 w 148"/>
                <a:gd name="T31" fmla="*/ 18 h 136"/>
                <a:gd name="T32" fmla="*/ 74 w 148"/>
                <a:gd name="T33" fmla="*/ 25 h 136"/>
                <a:gd name="T34" fmla="*/ 74 w 148"/>
                <a:gd name="T35" fmla="*/ 31 h 136"/>
                <a:gd name="T36" fmla="*/ 69 w 148"/>
                <a:gd name="T37" fmla="*/ 31 h 136"/>
                <a:gd name="T38" fmla="*/ 69 w 148"/>
                <a:gd name="T39" fmla="*/ 43 h 136"/>
                <a:gd name="T40" fmla="*/ 64 w 148"/>
                <a:gd name="T41" fmla="*/ 49 h 136"/>
                <a:gd name="T42" fmla="*/ 59 w 148"/>
                <a:gd name="T43" fmla="*/ 55 h 136"/>
                <a:gd name="T44" fmla="*/ 59 w 148"/>
                <a:gd name="T45" fmla="*/ 62 h 136"/>
                <a:gd name="T46" fmla="*/ 59 w 148"/>
                <a:gd name="T47" fmla="*/ 68 h 136"/>
                <a:gd name="T48" fmla="*/ 53 w 148"/>
                <a:gd name="T49" fmla="*/ 74 h 136"/>
                <a:gd name="T50" fmla="*/ 48 w 148"/>
                <a:gd name="T51" fmla="*/ 80 h 136"/>
                <a:gd name="T52" fmla="*/ 43 w 148"/>
                <a:gd name="T53" fmla="*/ 74 h 136"/>
                <a:gd name="T54" fmla="*/ 38 w 148"/>
                <a:gd name="T55" fmla="*/ 74 h 136"/>
                <a:gd name="T56" fmla="*/ 32 w 148"/>
                <a:gd name="T57" fmla="*/ 68 h 136"/>
                <a:gd name="T58" fmla="*/ 27 w 148"/>
                <a:gd name="T59" fmla="*/ 68 h 136"/>
                <a:gd name="T60" fmla="*/ 21 w 148"/>
                <a:gd name="T61" fmla="*/ 74 h 136"/>
                <a:gd name="T62" fmla="*/ 21 w 148"/>
                <a:gd name="T63" fmla="*/ 68 h 136"/>
                <a:gd name="T64" fmla="*/ 16 w 148"/>
                <a:gd name="T65" fmla="*/ 68 h 136"/>
                <a:gd name="T66" fmla="*/ 11 w 148"/>
                <a:gd name="T67" fmla="*/ 68 h 136"/>
                <a:gd name="T68" fmla="*/ 11 w 148"/>
                <a:gd name="T69" fmla="*/ 62 h 136"/>
                <a:gd name="T70" fmla="*/ 11 w 148"/>
                <a:gd name="T71" fmla="*/ 55 h 136"/>
                <a:gd name="T72" fmla="*/ 6 w 148"/>
                <a:gd name="T73" fmla="*/ 43 h 136"/>
                <a:gd name="T74" fmla="*/ 0 w 148"/>
                <a:gd name="T75" fmla="*/ 37 h 136"/>
                <a:gd name="T76" fmla="*/ 0 w 148"/>
                <a:gd name="T77" fmla="*/ 31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136"/>
                <a:gd name="T119" fmla="*/ 148 w 148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136">
                  <a:moveTo>
                    <a:pt x="0" y="52"/>
                  </a:moveTo>
                  <a:lnTo>
                    <a:pt x="11" y="31"/>
                  </a:lnTo>
                  <a:lnTo>
                    <a:pt x="21" y="52"/>
                  </a:lnTo>
                  <a:lnTo>
                    <a:pt x="32" y="52"/>
                  </a:lnTo>
                  <a:lnTo>
                    <a:pt x="42" y="52"/>
                  </a:lnTo>
                  <a:lnTo>
                    <a:pt x="53" y="42"/>
                  </a:lnTo>
                  <a:lnTo>
                    <a:pt x="63" y="42"/>
                  </a:lnTo>
                  <a:lnTo>
                    <a:pt x="74" y="52"/>
                  </a:lnTo>
                  <a:lnTo>
                    <a:pt x="84" y="42"/>
                  </a:lnTo>
                  <a:lnTo>
                    <a:pt x="95" y="21"/>
                  </a:lnTo>
                  <a:lnTo>
                    <a:pt x="105" y="10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137" y="21"/>
                  </a:lnTo>
                  <a:lnTo>
                    <a:pt x="137" y="31"/>
                  </a:lnTo>
                  <a:lnTo>
                    <a:pt x="147" y="42"/>
                  </a:lnTo>
                  <a:lnTo>
                    <a:pt x="147" y="52"/>
                  </a:lnTo>
                  <a:lnTo>
                    <a:pt x="137" y="52"/>
                  </a:lnTo>
                  <a:lnTo>
                    <a:pt x="137" y="73"/>
                  </a:lnTo>
                  <a:lnTo>
                    <a:pt x="126" y="83"/>
                  </a:lnTo>
                  <a:lnTo>
                    <a:pt x="116" y="93"/>
                  </a:lnTo>
                  <a:lnTo>
                    <a:pt x="116" y="104"/>
                  </a:lnTo>
                  <a:lnTo>
                    <a:pt x="116" y="114"/>
                  </a:lnTo>
                  <a:lnTo>
                    <a:pt x="105" y="125"/>
                  </a:lnTo>
                  <a:lnTo>
                    <a:pt x="95" y="135"/>
                  </a:lnTo>
                  <a:lnTo>
                    <a:pt x="84" y="125"/>
                  </a:lnTo>
                  <a:lnTo>
                    <a:pt x="74" y="125"/>
                  </a:lnTo>
                  <a:lnTo>
                    <a:pt x="63" y="114"/>
                  </a:lnTo>
                  <a:lnTo>
                    <a:pt x="53" y="114"/>
                  </a:lnTo>
                  <a:lnTo>
                    <a:pt x="42" y="125"/>
                  </a:lnTo>
                  <a:lnTo>
                    <a:pt x="42" y="114"/>
                  </a:lnTo>
                  <a:lnTo>
                    <a:pt x="32" y="114"/>
                  </a:lnTo>
                  <a:lnTo>
                    <a:pt x="21" y="114"/>
                  </a:lnTo>
                  <a:lnTo>
                    <a:pt x="21" y="104"/>
                  </a:lnTo>
                  <a:lnTo>
                    <a:pt x="21" y="93"/>
                  </a:lnTo>
                  <a:lnTo>
                    <a:pt x="11" y="73"/>
                  </a:lnTo>
                  <a:lnTo>
                    <a:pt x="0" y="62"/>
                  </a:lnTo>
                  <a:lnTo>
                    <a:pt x="0" y="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0" name="Freeform 1707"/>
            <p:cNvSpPr>
              <a:spLocks/>
            </p:cNvSpPr>
            <p:nvPr/>
          </p:nvSpPr>
          <p:spPr bwMode="auto">
            <a:xfrm>
              <a:off x="3495720" y="4302871"/>
              <a:ext cx="127004" cy="141232"/>
            </a:xfrm>
            <a:custGeom>
              <a:avLst/>
              <a:gdLst>
                <a:gd name="T0" fmla="*/ 0 w 158"/>
                <a:gd name="T1" fmla="*/ 0 h 179"/>
                <a:gd name="T2" fmla="*/ 5 w 158"/>
                <a:gd name="T3" fmla="*/ 6 h 179"/>
                <a:gd name="T4" fmla="*/ 16 w 158"/>
                <a:gd name="T5" fmla="*/ 6 h 179"/>
                <a:gd name="T6" fmla="*/ 21 w 158"/>
                <a:gd name="T7" fmla="*/ 12 h 179"/>
                <a:gd name="T8" fmla="*/ 26 w 158"/>
                <a:gd name="T9" fmla="*/ 18 h 179"/>
                <a:gd name="T10" fmla="*/ 37 w 158"/>
                <a:gd name="T11" fmla="*/ 25 h 179"/>
                <a:gd name="T12" fmla="*/ 43 w 158"/>
                <a:gd name="T13" fmla="*/ 31 h 179"/>
                <a:gd name="T14" fmla="*/ 48 w 158"/>
                <a:gd name="T15" fmla="*/ 37 h 179"/>
                <a:gd name="T16" fmla="*/ 53 w 158"/>
                <a:gd name="T17" fmla="*/ 37 h 179"/>
                <a:gd name="T18" fmla="*/ 53 w 158"/>
                <a:gd name="T19" fmla="*/ 43 h 179"/>
                <a:gd name="T20" fmla="*/ 58 w 158"/>
                <a:gd name="T21" fmla="*/ 43 h 179"/>
                <a:gd name="T22" fmla="*/ 58 w 158"/>
                <a:gd name="T23" fmla="*/ 49 h 179"/>
                <a:gd name="T24" fmla="*/ 64 w 158"/>
                <a:gd name="T25" fmla="*/ 49 h 179"/>
                <a:gd name="T26" fmla="*/ 64 w 158"/>
                <a:gd name="T27" fmla="*/ 55 h 179"/>
                <a:gd name="T28" fmla="*/ 69 w 158"/>
                <a:gd name="T29" fmla="*/ 62 h 179"/>
                <a:gd name="T30" fmla="*/ 74 w 158"/>
                <a:gd name="T31" fmla="*/ 74 h 179"/>
                <a:gd name="T32" fmla="*/ 79 w 158"/>
                <a:gd name="T33" fmla="*/ 74 h 179"/>
                <a:gd name="T34" fmla="*/ 79 w 158"/>
                <a:gd name="T35" fmla="*/ 86 h 179"/>
                <a:gd name="T36" fmla="*/ 79 w 158"/>
                <a:gd name="T37" fmla="*/ 92 h 179"/>
                <a:gd name="T38" fmla="*/ 79 w 158"/>
                <a:gd name="T39" fmla="*/ 104 h 179"/>
                <a:gd name="T40" fmla="*/ 74 w 158"/>
                <a:gd name="T41" fmla="*/ 104 h 179"/>
                <a:gd name="T42" fmla="*/ 69 w 158"/>
                <a:gd name="T43" fmla="*/ 104 h 179"/>
                <a:gd name="T44" fmla="*/ 64 w 158"/>
                <a:gd name="T45" fmla="*/ 99 h 179"/>
                <a:gd name="T46" fmla="*/ 53 w 158"/>
                <a:gd name="T47" fmla="*/ 86 h 179"/>
                <a:gd name="T48" fmla="*/ 48 w 158"/>
                <a:gd name="T49" fmla="*/ 80 h 179"/>
                <a:gd name="T50" fmla="*/ 43 w 158"/>
                <a:gd name="T51" fmla="*/ 67 h 179"/>
                <a:gd name="T52" fmla="*/ 37 w 158"/>
                <a:gd name="T53" fmla="*/ 55 h 179"/>
                <a:gd name="T54" fmla="*/ 32 w 158"/>
                <a:gd name="T55" fmla="*/ 49 h 179"/>
                <a:gd name="T56" fmla="*/ 26 w 158"/>
                <a:gd name="T57" fmla="*/ 37 h 179"/>
                <a:gd name="T58" fmla="*/ 16 w 158"/>
                <a:gd name="T59" fmla="*/ 31 h 179"/>
                <a:gd name="T60" fmla="*/ 16 w 158"/>
                <a:gd name="T61" fmla="*/ 25 h 179"/>
                <a:gd name="T62" fmla="*/ 5 w 158"/>
                <a:gd name="T63" fmla="*/ 12 h 179"/>
                <a:gd name="T64" fmla="*/ 0 w 158"/>
                <a:gd name="T65" fmla="*/ 6 h 179"/>
                <a:gd name="T66" fmla="*/ 0 w 158"/>
                <a:gd name="T67" fmla="*/ 0 h 1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79"/>
                <a:gd name="T104" fmla="*/ 158 w 158"/>
                <a:gd name="T105" fmla="*/ 179 h 1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79">
                  <a:moveTo>
                    <a:pt x="0" y="0"/>
                  </a:moveTo>
                  <a:lnTo>
                    <a:pt x="10" y="10"/>
                  </a:lnTo>
                  <a:lnTo>
                    <a:pt x="31" y="10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73" y="42"/>
                  </a:lnTo>
                  <a:lnTo>
                    <a:pt x="84" y="52"/>
                  </a:lnTo>
                  <a:lnTo>
                    <a:pt x="94" y="63"/>
                  </a:lnTo>
                  <a:lnTo>
                    <a:pt x="105" y="63"/>
                  </a:lnTo>
                  <a:lnTo>
                    <a:pt x="105" y="73"/>
                  </a:lnTo>
                  <a:lnTo>
                    <a:pt x="115" y="73"/>
                  </a:lnTo>
                  <a:lnTo>
                    <a:pt x="115" y="84"/>
                  </a:lnTo>
                  <a:lnTo>
                    <a:pt x="126" y="84"/>
                  </a:lnTo>
                  <a:lnTo>
                    <a:pt x="126" y="94"/>
                  </a:lnTo>
                  <a:lnTo>
                    <a:pt x="136" y="105"/>
                  </a:lnTo>
                  <a:lnTo>
                    <a:pt x="147" y="126"/>
                  </a:lnTo>
                  <a:lnTo>
                    <a:pt x="157" y="126"/>
                  </a:lnTo>
                  <a:lnTo>
                    <a:pt x="157" y="147"/>
                  </a:lnTo>
                  <a:lnTo>
                    <a:pt x="157" y="157"/>
                  </a:lnTo>
                  <a:lnTo>
                    <a:pt x="157" y="178"/>
                  </a:lnTo>
                  <a:lnTo>
                    <a:pt x="147" y="178"/>
                  </a:lnTo>
                  <a:lnTo>
                    <a:pt x="136" y="178"/>
                  </a:lnTo>
                  <a:lnTo>
                    <a:pt x="126" y="168"/>
                  </a:lnTo>
                  <a:lnTo>
                    <a:pt x="105" y="147"/>
                  </a:lnTo>
                  <a:lnTo>
                    <a:pt x="94" y="136"/>
                  </a:lnTo>
                  <a:lnTo>
                    <a:pt x="84" y="115"/>
                  </a:lnTo>
                  <a:lnTo>
                    <a:pt x="73" y="94"/>
                  </a:lnTo>
                  <a:lnTo>
                    <a:pt x="63" y="84"/>
                  </a:lnTo>
                  <a:lnTo>
                    <a:pt x="52" y="63"/>
                  </a:lnTo>
                  <a:lnTo>
                    <a:pt x="31" y="52"/>
                  </a:lnTo>
                  <a:lnTo>
                    <a:pt x="31" y="42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1" name="Freeform 1708"/>
            <p:cNvSpPr>
              <a:spLocks/>
            </p:cNvSpPr>
            <p:nvPr/>
          </p:nvSpPr>
          <p:spPr bwMode="auto">
            <a:xfrm>
              <a:off x="3857969" y="4476695"/>
              <a:ext cx="8659" cy="2716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2" name="Freeform 1709"/>
            <p:cNvSpPr>
              <a:spLocks/>
            </p:cNvSpPr>
            <p:nvPr/>
          </p:nvSpPr>
          <p:spPr bwMode="auto">
            <a:xfrm>
              <a:off x="3875288" y="4411511"/>
              <a:ext cx="18762" cy="8148"/>
            </a:xfrm>
            <a:custGeom>
              <a:avLst/>
              <a:gdLst>
                <a:gd name="T0" fmla="*/ 6 w 23"/>
                <a:gd name="T1" fmla="*/ 0 h 10"/>
                <a:gd name="T2" fmla="*/ 11 w 23"/>
                <a:gd name="T3" fmla="*/ 5 h 10"/>
                <a:gd name="T4" fmla="*/ 0 w 23"/>
                <a:gd name="T5" fmla="*/ 0 h 10"/>
                <a:gd name="T6" fmla="*/ 6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11" y="0"/>
                  </a:moveTo>
                  <a:lnTo>
                    <a:pt x="22" y="9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3" name="Freeform 1710"/>
            <p:cNvSpPr>
              <a:spLocks/>
            </p:cNvSpPr>
            <p:nvPr/>
          </p:nvSpPr>
          <p:spPr bwMode="auto">
            <a:xfrm>
              <a:off x="3840651" y="4385708"/>
              <a:ext cx="2886" cy="950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6 h 11"/>
                <a:gd name="T4" fmla="*/ 0 w 1"/>
                <a:gd name="T5" fmla="*/ 0 h 11"/>
                <a:gd name="T6" fmla="*/ 0 w 1"/>
                <a:gd name="T7" fmla="*/ 6 h 11"/>
                <a:gd name="T8" fmla="*/ 0 w 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4" name="Freeform 1711"/>
            <p:cNvSpPr>
              <a:spLocks/>
            </p:cNvSpPr>
            <p:nvPr/>
          </p:nvSpPr>
          <p:spPr bwMode="auto">
            <a:xfrm>
              <a:off x="3756943" y="4411511"/>
              <a:ext cx="2886" cy="8148"/>
            </a:xfrm>
            <a:custGeom>
              <a:avLst/>
              <a:gdLst>
                <a:gd name="T0" fmla="*/ 0 w 1"/>
                <a:gd name="T1" fmla="*/ 5 h 10"/>
                <a:gd name="T2" fmla="*/ 0 w 1"/>
                <a:gd name="T3" fmla="*/ 0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" name="Freeform 1712"/>
            <p:cNvSpPr>
              <a:spLocks/>
            </p:cNvSpPr>
            <p:nvPr/>
          </p:nvSpPr>
          <p:spPr bwMode="auto">
            <a:xfrm>
              <a:off x="3901266" y="403534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" name="Freeform 1713"/>
            <p:cNvSpPr>
              <a:spLocks/>
            </p:cNvSpPr>
            <p:nvPr/>
          </p:nvSpPr>
          <p:spPr bwMode="auto">
            <a:xfrm>
              <a:off x="3918585" y="4017691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7" name="Freeform 1714"/>
            <p:cNvSpPr>
              <a:spLocks/>
            </p:cNvSpPr>
            <p:nvPr/>
          </p:nvSpPr>
          <p:spPr bwMode="auto">
            <a:xfrm>
              <a:off x="3918585" y="4009543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8" name="Freeform 1715"/>
            <p:cNvSpPr>
              <a:spLocks/>
            </p:cNvSpPr>
            <p:nvPr/>
          </p:nvSpPr>
          <p:spPr bwMode="auto">
            <a:xfrm>
              <a:off x="3925801" y="3934852"/>
              <a:ext cx="18761" cy="33950"/>
            </a:xfrm>
            <a:custGeom>
              <a:avLst/>
              <a:gdLst>
                <a:gd name="T0" fmla="*/ 8 w 23"/>
                <a:gd name="T1" fmla="*/ 0 h 43"/>
                <a:gd name="T2" fmla="*/ 8 w 23"/>
                <a:gd name="T3" fmla="*/ 0 h 43"/>
                <a:gd name="T4" fmla="*/ 11 w 23"/>
                <a:gd name="T5" fmla="*/ 5 h 43"/>
                <a:gd name="T6" fmla="*/ 11 w 23"/>
                <a:gd name="T7" fmla="*/ 15 h 43"/>
                <a:gd name="T8" fmla="*/ 8 w 23"/>
                <a:gd name="T9" fmla="*/ 24 h 43"/>
                <a:gd name="T10" fmla="*/ 4 w 23"/>
                <a:gd name="T11" fmla="*/ 20 h 43"/>
                <a:gd name="T12" fmla="*/ 4 w 23"/>
                <a:gd name="T13" fmla="*/ 10 h 43"/>
                <a:gd name="T14" fmla="*/ 0 w 23"/>
                <a:gd name="T15" fmla="*/ 10 h 43"/>
                <a:gd name="T16" fmla="*/ 0 w 23"/>
                <a:gd name="T17" fmla="*/ 5 h 43"/>
                <a:gd name="T18" fmla="*/ 4 w 23"/>
                <a:gd name="T19" fmla="*/ 5 h 43"/>
                <a:gd name="T20" fmla="*/ 8 w 23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43"/>
                <a:gd name="T35" fmla="*/ 23 w 2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43">
                  <a:moveTo>
                    <a:pt x="15" y="0"/>
                  </a:moveTo>
                  <a:lnTo>
                    <a:pt x="15" y="0"/>
                  </a:lnTo>
                  <a:lnTo>
                    <a:pt x="22" y="8"/>
                  </a:lnTo>
                  <a:lnTo>
                    <a:pt x="22" y="25"/>
                  </a:lnTo>
                  <a:lnTo>
                    <a:pt x="15" y="42"/>
                  </a:lnTo>
                  <a:lnTo>
                    <a:pt x="7" y="34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7" y="8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9" name="Freeform 1716"/>
            <p:cNvSpPr>
              <a:spLocks/>
            </p:cNvSpPr>
            <p:nvPr/>
          </p:nvSpPr>
          <p:spPr bwMode="auto">
            <a:xfrm>
              <a:off x="3958995" y="3934852"/>
              <a:ext cx="18762" cy="8148"/>
            </a:xfrm>
            <a:custGeom>
              <a:avLst/>
              <a:gdLst>
                <a:gd name="T0" fmla="*/ 8 w 23"/>
                <a:gd name="T1" fmla="*/ 3 h 12"/>
                <a:gd name="T2" fmla="*/ 0 w 23"/>
                <a:gd name="T3" fmla="*/ 6 h 12"/>
                <a:gd name="T4" fmla="*/ 0 w 23"/>
                <a:gd name="T5" fmla="*/ 0 h 12"/>
                <a:gd name="T6" fmla="*/ 8 w 23"/>
                <a:gd name="T7" fmla="*/ 0 h 12"/>
                <a:gd name="T8" fmla="*/ 11 w 23"/>
                <a:gd name="T9" fmla="*/ 0 h 12"/>
                <a:gd name="T10" fmla="*/ 11 w 23"/>
                <a:gd name="T11" fmla="*/ 3 h 12"/>
                <a:gd name="T12" fmla="*/ 8 w 23"/>
                <a:gd name="T13" fmla="*/ 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2"/>
                <a:gd name="T23" fmla="*/ 23 w 23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2">
                  <a:moveTo>
                    <a:pt x="15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15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0" name="Freeform 1717"/>
            <p:cNvSpPr>
              <a:spLocks/>
            </p:cNvSpPr>
            <p:nvPr/>
          </p:nvSpPr>
          <p:spPr bwMode="auto">
            <a:xfrm>
              <a:off x="3943120" y="3826212"/>
              <a:ext cx="128447" cy="108640"/>
            </a:xfrm>
            <a:custGeom>
              <a:avLst/>
              <a:gdLst>
                <a:gd name="T0" fmla="*/ 75 w 158"/>
                <a:gd name="T1" fmla="*/ 6 h 136"/>
                <a:gd name="T2" fmla="*/ 80 w 158"/>
                <a:gd name="T3" fmla="*/ 17 h 136"/>
                <a:gd name="T4" fmla="*/ 80 w 158"/>
                <a:gd name="T5" fmla="*/ 28 h 136"/>
                <a:gd name="T6" fmla="*/ 75 w 158"/>
                <a:gd name="T7" fmla="*/ 34 h 136"/>
                <a:gd name="T8" fmla="*/ 70 w 158"/>
                <a:gd name="T9" fmla="*/ 51 h 136"/>
                <a:gd name="T10" fmla="*/ 70 w 158"/>
                <a:gd name="T11" fmla="*/ 62 h 136"/>
                <a:gd name="T12" fmla="*/ 66 w 158"/>
                <a:gd name="T13" fmla="*/ 62 h 136"/>
                <a:gd name="T14" fmla="*/ 60 w 158"/>
                <a:gd name="T15" fmla="*/ 62 h 136"/>
                <a:gd name="T16" fmla="*/ 50 w 158"/>
                <a:gd name="T17" fmla="*/ 68 h 136"/>
                <a:gd name="T18" fmla="*/ 45 w 158"/>
                <a:gd name="T19" fmla="*/ 68 h 136"/>
                <a:gd name="T20" fmla="*/ 41 w 158"/>
                <a:gd name="T21" fmla="*/ 68 h 136"/>
                <a:gd name="T22" fmla="*/ 41 w 158"/>
                <a:gd name="T23" fmla="*/ 74 h 136"/>
                <a:gd name="T24" fmla="*/ 35 w 158"/>
                <a:gd name="T25" fmla="*/ 79 h 136"/>
                <a:gd name="T26" fmla="*/ 30 w 158"/>
                <a:gd name="T27" fmla="*/ 74 h 136"/>
                <a:gd name="T28" fmla="*/ 25 w 158"/>
                <a:gd name="T29" fmla="*/ 68 h 136"/>
                <a:gd name="T30" fmla="*/ 20 w 158"/>
                <a:gd name="T31" fmla="*/ 68 h 136"/>
                <a:gd name="T32" fmla="*/ 15 w 158"/>
                <a:gd name="T33" fmla="*/ 74 h 136"/>
                <a:gd name="T34" fmla="*/ 5 w 158"/>
                <a:gd name="T35" fmla="*/ 74 h 136"/>
                <a:gd name="T36" fmla="*/ 0 w 158"/>
                <a:gd name="T37" fmla="*/ 74 h 136"/>
                <a:gd name="T38" fmla="*/ 10 w 158"/>
                <a:gd name="T39" fmla="*/ 62 h 136"/>
                <a:gd name="T40" fmla="*/ 20 w 158"/>
                <a:gd name="T41" fmla="*/ 62 h 136"/>
                <a:gd name="T42" fmla="*/ 30 w 158"/>
                <a:gd name="T43" fmla="*/ 56 h 136"/>
                <a:gd name="T44" fmla="*/ 35 w 158"/>
                <a:gd name="T45" fmla="*/ 56 h 136"/>
                <a:gd name="T46" fmla="*/ 45 w 158"/>
                <a:gd name="T47" fmla="*/ 40 h 136"/>
                <a:gd name="T48" fmla="*/ 45 w 158"/>
                <a:gd name="T49" fmla="*/ 45 h 136"/>
                <a:gd name="T50" fmla="*/ 55 w 158"/>
                <a:gd name="T51" fmla="*/ 45 h 136"/>
                <a:gd name="T52" fmla="*/ 60 w 158"/>
                <a:gd name="T53" fmla="*/ 34 h 136"/>
                <a:gd name="T54" fmla="*/ 66 w 158"/>
                <a:gd name="T55" fmla="*/ 23 h 136"/>
                <a:gd name="T56" fmla="*/ 66 w 158"/>
                <a:gd name="T57" fmla="*/ 17 h 136"/>
                <a:gd name="T58" fmla="*/ 70 w 158"/>
                <a:gd name="T59" fmla="*/ 6 h 136"/>
                <a:gd name="T60" fmla="*/ 75 w 158"/>
                <a:gd name="T61" fmla="*/ 6 h 136"/>
                <a:gd name="T62" fmla="*/ 75 w 158"/>
                <a:gd name="T63" fmla="*/ 0 h 136"/>
                <a:gd name="T64" fmla="*/ 75 w 158"/>
                <a:gd name="T65" fmla="*/ 6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36"/>
                <a:gd name="T101" fmla="*/ 158 w 158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36">
                  <a:moveTo>
                    <a:pt x="147" y="10"/>
                  </a:moveTo>
                  <a:lnTo>
                    <a:pt x="157" y="29"/>
                  </a:lnTo>
                  <a:lnTo>
                    <a:pt x="157" y="48"/>
                  </a:lnTo>
                  <a:lnTo>
                    <a:pt x="147" y="58"/>
                  </a:lnTo>
                  <a:lnTo>
                    <a:pt x="137" y="87"/>
                  </a:lnTo>
                  <a:lnTo>
                    <a:pt x="137" y="106"/>
                  </a:lnTo>
                  <a:lnTo>
                    <a:pt x="128" y="106"/>
                  </a:lnTo>
                  <a:lnTo>
                    <a:pt x="118" y="106"/>
                  </a:lnTo>
                  <a:lnTo>
                    <a:pt x="98" y="116"/>
                  </a:lnTo>
                  <a:lnTo>
                    <a:pt x="88" y="116"/>
                  </a:lnTo>
                  <a:lnTo>
                    <a:pt x="79" y="116"/>
                  </a:lnTo>
                  <a:lnTo>
                    <a:pt x="79" y="125"/>
                  </a:lnTo>
                  <a:lnTo>
                    <a:pt x="69" y="135"/>
                  </a:lnTo>
                  <a:lnTo>
                    <a:pt x="59" y="125"/>
                  </a:lnTo>
                  <a:lnTo>
                    <a:pt x="49" y="116"/>
                  </a:lnTo>
                  <a:lnTo>
                    <a:pt x="39" y="116"/>
                  </a:lnTo>
                  <a:lnTo>
                    <a:pt x="29" y="125"/>
                  </a:lnTo>
                  <a:lnTo>
                    <a:pt x="10" y="125"/>
                  </a:lnTo>
                  <a:lnTo>
                    <a:pt x="0" y="125"/>
                  </a:lnTo>
                  <a:lnTo>
                    <a:pt x="20" y="106"/>
                  </a:lnTo>
                  <a:lnTo>
                    <a:pt x="39" y="106"/>
                  </a:lnTo>
                  <a:lnTo>
                    <a:pt x="59" y="96"/>
                  </a:lnTo>
                  <a:lnTo>
                    <a:pt x="69" y="96"/>
                  </a:lnTo>
                  <a:lnTo>
                    <a:pt x="88" y="68"/>
                  </a:lnTo>
                  <a:lnTo>
                    <a:pt x="88" y="77"/>
                  </a:lnTo>
                  <a:lnTo>
                    <a:pt x="108" y="77"/>
                  </a:lnTo>
                  <a:lnTo>
                    <a:pt x="118" y="58"/>
                  </a:lnTo>
                  <a:lnTo>
                    <a:pt x="128" y="39"/>
                  </a:lnTo>
                  <a:lnTo>
                    <a:pt x="128" y="29"/>
                  </a:lnTo>
                  <a:lnTo>
                    <a:pt x="137" y="10"/>
                  </a:lnTo>
                  <a:lnTo>
                    <a:pt x="147" y="10"/>
                  </a:lnTo>
                  <a:lnTo>
                    <a:pt x="147" y="0"/>
                  </a:lnTo>
                  <a:lnTo>
                    <a:pt x="147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1" name="Freeform 1718"/>
            <p:cNvSpPr>
              <a:spLocks/>
            </p:cNvSpPr>
            <p:nvPr/>
          </p:nvSpPr>
          <p:spPr bwMode="auto">
            <a:xfrm>
              <a:off x="4052805" y="3767819"/>
              <a:ext cx="69275" cy="50246"/>
            </a:xfrm>
            <a:custGeom>
              <a:avLst/>
              <a:gdLst>
                <a:gd name="T0" fmla="*/ 39 w 85"/>
                <a:gd name="T1" fmla="*/ 16 h 63"/>
                <a:gd name="T2" fmla="*/ 43 w 85"/>
                <a:gd name="T3" fmla="*/ 21 h 63"/>
                <a:gd name="T4" fmla="*/ 34 w 85"/>
                <a:gd name="T5" fmla="*/ 26 h 63"/>
                <a:gd name="T6" fmla="*/ 24 w 85"/>
                <a:gd name="T7" fmla="*/ 31 h 63"/>
                <a:gd name="T8" fmla="*/ 10 w 85"/>
                <a:gd name="T9" fmla="*/ 31 h 63"/>
                <a:gd name="T10" fmla="*/ 10 w 85"/>
                <a:gd name="T11" fmla="*/ 36 h 63"/>
                <a:gd name="T12" fmla="*/ 5 w 85"/>
                <a:gd name="T13" fmla="*/ 36 h 63"/>
                <a:gd name="T14" fmla="*/ 0 w 85"/>
                <a:gd name="T15" fmla="*/ 31 h 63"/>
                <a:gd name="T16" fmla="*/ 5 w 85"/>
                <a:gd name="T17" fmla="*/ 21 h 63"/>
                <a:gd name="T18" fmla="*/ 10 w 85"/>
                <a:gd name="T19" fmla="*/ 16 h 63"/>
                <a:gd name="T20" fmla="*/ 14 w 85"/>
                <a:gd name="T21" fmla="*/ 5 h 63"/>
                <a:gd name="T22" fmla="*/ 14 w 85"/>
                <a:gd name="T23" fmla="*/ 0 h 63"/>
                <a:gd name="T24" fmla="*/ 24 w 85"/>
                <a:gd name="T25" fmla="*/ 11 h 63"/>
                <a:gd name="T26" fmla="*/ 34 w 85"/>
                <a:gd name="T27" fmla="*/ 16 h 63"/>
                <a:gd name="T28" fmla="*/ 39 w 85"/>
                <a:gd name="T29" fmla="*/ 16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3"/>
                <a:gd name="T47" fmla="*/ 85 w 85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3">
                  <a:moveTo>
                    <a:pt x="75" y="27"/>
                  </a:moveTo>
                  <a:lnTo>
                    <a:pt x="84" y="35"/>
                  </a:lnTo>
                  <a:lnTo>
                    <a:pt x="65" y="44"/>
                  </a:lnTo>
                  <a:lnTo>
                    <a:pt x="47" y="53"/>
                  </a:lnTo>
                  <a:lnTo>
                    <a:pt x="19" y="53"/>
                  </a:lnTo>
                  <a:lnTo>
                    <a:pt x="19" y="62"/>
                  </a:lnTo>
                  <a:lnTo>
                    <a:pt x="9" y="62"/>
                  </a:lnTo>
                  <a:lnTo>
                    <a:pt x="0" y="53"/>
                  </a:lnTo>
                  <a:lnTo>
                    <a:pt x="9" y="35"/>
                  </a:lnTo>
                  <a:lnTo>
                    <a:pt x="19" y="27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47" y="18"/>
                  </a:lnTo>
                  <a:lnTo>
                    <a:pt x="65" y="27"/>
                  </a:lnTo>
                  <a:lnTo>
                    <a:pt x="75" y="2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2" name="Freeform 1719"/>
            <p:cNvSpPr>
              <a:spLocks/>
            </p:cNvSpPr>
            <p:nvPr/>
          </p:nvSpPr>
          <p:spPr bwMode="auto">
            <a:xfrm>
              <a:off x="3901266" y="4035344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3" name="Freeform 1720"/>
            <p:cNvSpPr>
              <a:spLocks/>
            </p:cNvSpPr>
            <p:nvPr/>
          </p:nvSpPr>
          <p:spPr bwMode="auto">
            <a:xfrm>
              <a:off x="3918585" y="4009543"/>
              <a:ext cx="8659" cy="9506"/>
            </a:xfrm>
            <a:custGeom>
              <a:avLst/>
              <a:gdLst>
                <a:gd name="T0" fmla="*/ 5 w 11"/>
                <a:gd name="T1" fmla="*/ 0 h 11"/>
                <a:gd name="T2" fmla="*/ 0 w 11"/>
                <a:gd name="T3" fmla="*/ 6 h 11"/>
                <a:gd name="T4" fmla="*/ 0 w 11"/>
                <a:gd name="T5" fmla="*/ 0 h 11"/>
                <a:gd name="T6" fmla="*/ 5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4" name="Freeform 1721"/>
            <p:cNvSpPr>
              <a:spLocks/>
            </p:cNvSpPr>
            <p:nvPr/>
          </p:nvSpPr>
          <p:spPr bwMode="auto">
            <a:xfrm>
              <a:off x="3925801" y="3934852"/>
              <a:ext cx="27421" cy="42098"/>
            </a:xfrm>
            <a:custGeom>
              <a:avLst/>
              <a:gdLst>
                <a:gd name="T0" fmla="*/ 11 w 32"/>
                <a:gd name="T1" fmla="*/ 0 h 53"/>
                <a:gd name="T2" fmla="*/ 16 w 32"/>
                <a:gd name="T3" fmla="*/ 6 h 53"/>
                <a:gd name="T4" fmla="*/ 16 w 32"/>
                <a:gd name="T5" fmla="*/ 18 h 53"/>
                <a:gd name="T6" fmla="*/ 11 w 32"/>
                <a:gd name="T7" fmla="*/ 30 h 53"/>
                <a:gd name="T8" fmla="*/ 5 w 32"/>
                <a:gd name="T9" fmla="*/ 25 h 53"/>
                <a:gd name="T10" fmla="*/ 5 w 32"/>
                <a:gd name="T11" fmla="*/ 12 h 53"/>
                <a:gd name="T12" fmla="*/ 0 w 32"/>
                <a:gd name="T13" fmla="*/ 12 h 53"/>
                <a:gd name="T14" fmla="*/ 0 w 32"/>
                <a:gd name="T15" fmla="*/ 6 h 53"/>
                <a:gd name="T16" fmla="*/ 5 w 32"/>
                <a:gd name="T17" fmla="*/ 6 h 53"/>
                <a:gd name="T18" fmla="*/ 11 w 32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53"/>
                <a:gd name="T32" fmla="*/ 32 w 3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53">
                  <a:moveTo>
                    <a:pt x="21" y="0"/>
                  </a:moveTo>
                  <a:lnTo>
                    <a:pt x="31" y="10"/>
                  </a:lnTo>
                  <a:lnTo>
                    <a:pt x="31" y="31"/>
                  </a:lnTo>
                  <a:lnTo>
                    <a:pt x="21" y="52"/>
                  </a:lnTo>
                  <a:lnTo>
                    <a:pt x="10" y="42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5" name="Freeform 1722"/>
            <p:cNvSpPr>
              <a:spLocks/>
            </p:cNvSpPr>
            <p:nvPr/>
          </p:nvSpPr>
          <p:spPr bwMode="auto">
            <a:xfrm>
              <a:off x="3958995" y="3934852"/>
              <a:ext cx="25978" cy="17654"/>
            </a:xfrm>
            <a:custGeom>
              <a:avLst/>
              <a:gdLst>
                <a:gd name="T0" fmla="*/ 10 w 32"/>
                <a:gd name="T1" fmla="*/ 6 h 23"/>
                <a:gd name="T2" fmla="*/ 0 w 32"/>
                <a:gd name="T3" fmla="*/ 12 h 23"/>
                <a:gd name="T4" fmla="*/ 0 w 32"/>
                <a:gd name="T5" fmla="*/ 0 h 23"/>
                <a:gd name="T6" fmla="*/ 10 w 32"/>
                <a:gd name="T7" fmla="*/ 0 h 23"/>
                <a:gd name="T8" fmla="*/ 15 w 32"/>
                <a:gd name="T9" fmla="*/ 0 h 23"/>
                <a:gd name="T10" fmla="*/ 15 w 32"/>
                <a:gd name="T11" fmla="*/ 6 h 23"/>
                <a:gd name="T12" fmla="*/ 10 w 32"/>
                <a:gd name="T13" fmla="*/ 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3"/>
                <a:gd name="T23" fmla="*/ 32 w 3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3">
                  <a:moveTo>
                    <a:pt x="21" y="11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1"/>
                  </a:lnTo>
                  <a:lnTo>
                    <a:pt x="2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" name="Freeform 1723"/>
            <p:cNvSpPr>
              <a:spLocks/>
            </p:cNvSpPr>
            <p:nvPr/>
          </p:nvSpPr>
          <p:spPr bwMode="auto">
            <a:xfrm>
              <a:off x="3943120" y="3826212"/>
              <a:ext cx="137106" cy="116788"/>
            </a:xfrm>
            <a:custGeom>
              <a:avLst/>
              <a:gdLst>
                <a:gd name="T0" fmla="*/ 80 w 168"/>
                <a:gd name="T1" fmla="*/ 6 h 147"/>
                <a:gd name="T2" fmla="*/ 85 w 168"/>
                <a:gd name="T3" fmla="*/ 18 h 147"/>
                <a:gd name="T4" fmla="*/ 85 w 168"/>
                <a:gd name="T5" fmla="*/ 30 h 147"/>
                <a:gd name="T6" fmla="*/ 80 w 168"/>
                <a:gd name="T7" fmla="*/ 37 h 147"/>
                <a:gd name="T8" fmla="*/ 75 w 168"/>
                <a:gd name="T9" fmla="*/ 55 h 147"/>
                <a:gd name="T10" fmla="*/ 75 w 168"/>
                <a:gd name="T11" fmla="*/ 67 h 147"/>
                <a:gd name="T12" fmla="*/ 70 w 168"/>
                <a:gd name="T13" fmla="*/ 67 h 147"/>
                <a:gd name="T14" fmla="*/ 64 w 168"/>
                <a:gd name="T15" fmla="*/ 67 h 147"/>
                <a:gd name="T16" fmla="*/ 53 w 168"/>
                <a:gd name="T17" fmla="*/ 73 h 147"/>
                <a:gd name="T18" fmla="*/ 48 w 168"/>
                <a:gd name="T19" fmla="*/ 73 h 147"/>
                <a:gd name="T20" fmla="*/ 43 w 168"/>
                <a:gd name="T21" fmla="*/ 73 h 147"/>
                <a:gd name="T22" fmla="*/ 43 w 168"/>
                <a:gd name="T23" fmla="*/ 80 h 147"/>
                <a:gd name="T24" fmla="*/ 37 w 168"/>
                <a:gd name="T25" fmla="*/ 85 h 147"/>
                <a:gd name="T26" fmla="*/ 32 w 168"/>
                <a:gd name="T27" fmla="*/ 80 h 147"/>
                <a:gd name="T28" fmla="*/ 27 w 168"/>
                <a:gd name="T29" fmla="*/ 73 h 147"/>
                <a:gd name="T30" fmla="*/ 22 w 168"/>
                <a:gd name="T31" fmla="*/ 73 h 147"/>
                <a:gd name="T32" fmla="*/ 16 w 168"/>
                <a:gd name="T33" fmla="*/ 80 h 147"/>
                <a:gd name="T34" fmla="*/ 5 w 168"/>
                <a:gd name="T35" fmla="*/ 80 h 147"/>
                <a:gd name="T36" fmla="*/ 0 w 168"/>
                <a:gd name="T37" fmla="*/ 80 h 147"/>
                <a:gd name="T38" fmla="*/ 11 w 168"/>
                <a:gd name="T39" fmla="*/ 67 h 147"/>
                <a:gd name="T40" fmla="*/ 22 w 168"/>
                <a:gd name="T41" fmla="*/ 67 h 147"/>
                <a:gd name="T42" fmla="*/ 32 w 168"/>
                <a:gd name="T43" fmla="*/ 61 h 147"/>
                <a:gd name="T44" fmla="*/ 37 w 168"/>
                <a:gd name="T45" fmla="*/ 61 h 147"/>
                <a:gd name="T46" fmla="*/ 48 w 168"/>
                <a:gd name="T47" fmla="*/ 43 h 147"/>
                <a:gd name="T48" fmla="*/ 48 w 168"/>
                <a:gd name="T49" fmla="*/ 49 h 147"/>
                <a:gd name="T50" fmla="*/ 59 w 168"/>
                <a:gd name="T51" fmla="*/ 49 h 147"/>
                <a:gd name="T52" fmla="*/ 64 w 168"/>
                <a:gd name="T53" fmla="*/ 37 h 147"/>
                <a:gd name="T54" fmla="*/ 70 w 168"/>
                <a:gd name="T55" fmla="*/ 25 h 147"/>
                <a:gd name="T56" fmla="*/ 70 w 168"/>
                <a:gd name="T57" fmla="*/ 18 h 147"/>
                <a:gd name="T58" fmla="*/ 75 w 168"/>
                <a:gd name="T59" fmla="*/ 6 h 147"/>
                <a:gd name="T60" fmla="*/ 80 w 168"/>
                <a:gd name="T61" fmla="*/ 6 h 147"/>
                <a:gd name="T62" fmla="*/ 80 w 168"/>
                <a:gd name="T63" fmla="*/ 0 h 147"/>
                <a:gd name="T64" fmla="*/ 80 w 168"/>
                <a:gd name="T65" fmla="*/ 6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147"/>
                <a:gd name="T101" fmla="*/ 168 w 168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147">
                  <a:moveTo>
                    <a:pt x="157" y="10"/>
                  </a:moveTo>
                  <a:lnTo>
                    <a:pt x="167" y="31"/>
                  </a:lnTo>
                  <a:lnTo>
                    <a:pt x="167" y="52"/>
                  </a:lnTo>
                  <a:lnTo>
                    <a:pt x="157" y="63"/>
                  </a:lnTo>
                  <a:lnTo>
                    <a:pt x="146" y="94"/>
                  </a:lnTo>
                  <a:lnTo>
                    <a:pt x="146" y="115"/>
                  </a:lnTo>
                  <a:lnTo>
                    <a:pt x="136" y="115"/>
                  </a:lnTo>
                  <a:lnTo>
                    <a:pt x="125" y="115"/>
                  </a:lnTo>
                  <a:lnTo>
                    <a:pt x="104" y="125"/>
                  </a:lnTo>
                  <a:lnTo>
                    <a:pt x="94" y="125"/>
                  </a:lnTo>
                  <a:lnTo>
                    <a:pt x="84" y="125"/>
                  </a:lnTo>
                  <a:lnTo>
                    <a:pt x="84" y="136"/>
                  </a:lnTo>
                  <a:lnTo>
                    <a:pt x="73" y="146"/>
                  </a:lnTo>
                  <a:lnTo>
                    <a:pt x="63" y="136"/>
                  </a:lnTo>
                  <a:lnTo>
                    <a:pt x="52" y="125"/>
                  </a:lnTo>
                  <a:lnTo>
                    <a:pt x="42" y="125"/>
                  </a:lnTo>
                  <a:lnTo>
                    <a:pt x="31" y="136"/>
                  </a:lnTo>
                  <a:lnTo>
                    <a:pt x="10" y="136"/>
                  </a:lnTo>
                  <a:lnTo>
                    <a:pt x="0" y="136"/>
                  </a:lnTo>
                  <a:lnTo>
                    <a:pt x="21" y="115"/>
                  </a:lnTo>
                  <a:lnTo>
                    <a:pt x="42" y="115"/>
                  </a:lnTo>
                  <a:lnTo>
                    <a:pt x="63" y="104"/>
                  </a:lnTo>
                  <a:lnTo>
                    <a:pt x="73" y="104"/>
                  </a:lnTo>
                  <a:lnTo>
                    <a:pt x="94" y="73"/>
                  </a:lnTo>
                  <a:lnTo>
                    <a:pt x="94" y="83"/>
                  </a:lnTo>
                  <a:lnTo>
                    <a:pt x="115" y="83"/>
                  </a:lnTo>
                  <a:lnTo>
                    <a:pt x="125" y="63"/>
                  </a:lnTo>
                  <a:lnTo>
                    <a:pt x="136" y="42"/>
                  </a:lnTo>
                  <a:lnTo>
                    <a:pt x="136" y="31"/>
                  </a:lnTo>
                  <a:lnTo>
                    <a:pt x="146" y="10"/>
                  </a:lnTo>
                  <a:lnTo>
                    <a:pt x="157" y="10"/>
                  </a:lnTo>
                  <a:lnTo>
                    <a:pt x="157" y="0"/>
                  </a:lnTo>
                  <a:lnTo>
                    <a:pt x="157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" name="Freeform 1724"/>
            <p:cNvSpPr>
              <a:spLocks/>
            </p:cNvSpPr>
            <p:nvPr/>
          </p:nvSpPr>
          <p:spPr bwMode="auto">
            <a:xfrm>
              <a:off x="4052805" y="3767819"/>
              <a:ext cx="77934" cy="59752"/>
            </a:xfrm>
            <a:custGeom>
              <a:avLst/>
              <a:gdLst>
                <a:gd name="T0" fmla="*/ 43 w 95"/>
                <a:gd name="T1" fmla="*/ 18 h 74"/>
                <a:gd name="T2" fmla="*/ 48 w 95"/>
                <a:gd name="T3" fmla="*/ 25 h 74"/>
                <a:gd name="T4" fmla="*/ 38 w 95"/>
                <a:gd name="T5" fmla="*/ 31 h 74"/>
                <a:gd name="T6" fmla="*/ 27 w 95"/>
                <a:gd name="T7" fmla="*/ 37 h 74"/>
                <a:gd name="T8" fmla="*/ 11 w 95"/>
                <a:gd name="T9" fmla="*/ 37 h 74"/>
                <a:gd name="T10" fmla="*/ 11 w 95"/>
                <a:gd name="T11" fmla="*/ 43 h 74"/>
                <a:gd name="T12" fmla="*/ 5 w 95"/>
                <a:gd name="T13" fmla="*/ 43 h 74"/>
                <a:gd name="T14" fmla="*/ 0 w 95"/>
                <a:gd name="T15" fmla="*/ 37 h 74"/>
                <a:gd name="T16" fmla="*/ 5 w 95"/>
                <a:gd name="T17" fmla="*/ 25 h 74"/>
                <a:gd name="T18" fmla="*/ 11 w 95"/>
                <a:gd name="T19" fmla="*/ 18 h 74"/>
                <a:gd name="T20" fmla="*/ 16 w 95"/>
                <a:gd name="T21" fmla="*/ 6 h 74"/>
                <a:gd name="T22" fmla="*/ 16 w 95"/>
                <a:gd name="T23" fmla="*/ 0 h 74"/>
                <a:gd name="T24" fmla="*/ 27 w 95"/>
                <a:gd name="T25" fmla="*/ 12 h 74"/>
                <a:gd name="T26" fmla="*/ 38 w 95"/>
                <a:gd name="T27" fmla="*/ 18 h 74"/>
                <a:gd name="T28" fmla="*/ 43 w 95"/>
                <a:gd name="T29" fmla="*/ 18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"/>
                <a:gd name="T46" fmla="*/ 0 h 74"/>
                <a:gd name="T47" fmla="*/ 95 w 95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" h="74">
                  <a:moveTo>
                    <a:pt x="84" y="31"/>
                  </a:moveTo>
                  <a:lnTo>
                    <a:pt x="94" y="42"/>
                  </a:lnTo>
                  <a:lnTo>
                    <a:pt x="73" y="52"/>
                  </a:lnTo>
                  <a:lnTo>
                    <a:pt x="52" y="63"/>
                  </a:lnTo>
                  <a:lnTo>
                    <a:pt x="21" y="63"/>
                  </a:lnTo>
                  <a:lnTo>
                    <a:pt x="21" y="73"/>
                  </a:lnTo>
                  <a:lnTo>
                    <a:pt x="10" y="73"/>
                  </a:lnTo>
                  <a:lnTo>
                    <a:pt x="0" y="63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52" y="21"/>
                  </a:lnTo>
                  <a:lnTo>
                    <a:pt x="73" y="31"/>
                  </a:lnTo>
                  <a:lnTo>
                    <a:pt x="84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8" name="Freeform 1725"/>
            <p:cNvSpPr>
              <a:spLocks/>
            </p:cNvSpPr>
            <p:nvPr/>
          </p:nvSpPr>
          <p:spPr bwMode="auto">
            <a:xfrm>
              <a:off x="3580870" y="4192872"/>
              <a:ext cx="66388" cy="51604"/>
            </a:xfrm>
            <a:custGeom>
              <a:avLst/>
              <a:gdLst>
                <a:gd name="T0" fmla="*/ 11 w 84"/>
                <a:gd name="T1" fmla="*/ 37 h 64"/>
                <a:gd name="T2" fmla="*/ 11 w 84"/>
                <a:gd name="T3" fmla="*/ 31 h 64"/>
                <a:gd name="T4" fmla="*/ 5 w 84"/>
                <a:gd name="T5" fmla="*/ 25 h 64"/>
                <a:gd name="T6" fmla="*/ 0 w 84"/>
                <a:gd name="T7" fmla="*/ 19 h 64"/>
                <a:gd name="T8" fmla="*/ 0 w 84"/>
                <a:gd name="T9" fmla="*/ 7 h 64"/>
                <a:gd name="T10" fmla="*/ 5 w 84"/>
                <a:gd name="T11" fmla="*/ 0 h 64"/>
                <a:gd name="T12" fmla="*/ 15 w 84"/>
                <a:gd name="T13" fmla="*/ 0 h 64"/>
                <a:gd name="T14" fmla="*/ 21 w 84"/>
                <a:gd name="T15" fmla="*/ 0 h 64"/>
                <a:gd name="T16" fmla="*/ 26 w 84"/>
                <a:gd name="T17" fmla="*/ 7 h 64"/>
                <a:gd name="T18" fmla="*/ 31 w 84"/>
                <a:gd name="T19" fmla="*/ 0 h 64"/>
                <a:gd name="T20" fmla="*/ 37 w 84"/>
                <a:gd name="T21" fmla="*/ 0 h 64"/>
                <a:gd name="T22" fmla="*/ 42 w 84"/>
                <a:gd name="T23" fmla="*/ 0 h 64"/>
                <a:gd name="T24" fmla="*/ 42 w 84"/>
                <a:gd name="T25" fmla="*/ 12 h 64"/>
                <a:gd name="T26" fmla="*/ 37 w 84"/>
                <a:gd name="T27" fmla="*/ 19 h 64"/>
                <a:gd name="T28" fmla="*/ 31 w 84"/>
                <a:gd name="T29" fmla="*/ 25 h 64"/>
                <a:gd name="T30" fmla="*/ 26 w 84"/>
                <a:gd name="T31" fmla="*/ 25 h 64"/>
                <a:gd name="T32" fmla="*/ 26 w 84"/>
                <a:gd name="T33" fmla="*/ 31 h 64"/>
                <a:gd name="T34" fmla="*/ 21 w 84"/>
                <a:gd name="T35" fmla="*/ 37 h 64"/>
                <a:gd name="T36" fmla="*/ 15 w 84"/>
                <a:gd name="T37" fmla="*/ 37 h 64"/>
                <a:gd name="T38" fmla="*/ 11 w 84"/>
                <a:gd name="T39" fmla="*/ 37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64"/>
                <a:gd name="T62" fmla="*/ 84 w 84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64">
                  <a:moveTo>
                    <a:pt x="21" y="63"/>
                  </a:moveTo>
                  <a:lnTo>
                    <a:pt x="21" y="53"/>
                  </a:lnTo>
                  <a:lnTo>
                    <a:pt x="10" y="4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11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lnTo>
                    <a:pt x="83" y="21"/>
                  </a:lnTo>
                  <a:lnTo>
                    <a:pt x="73" y="32"/>
                  </a:lnTo>
                  <a:lnTo>
                    <a:pt x="62" y="42"/>
                  </a:lnTo>
                  <a:lnTo>
                    <a:pt x="52" y="42"/>
                  </a:lnTo>
                  <a:lnTo>
                    <a:pt x="52" y="53"/>
                  </a:lnTo>
                  <a:lnTo>
                    <a:pt x="42" y="63"/>
                  </a:lnTo>
                  <a:lnTo>
                    <a:pt x="31" y="63"/>
                  </a:lnTo>
                  <a:lnTo>
                    <a:pt x="21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9" name="Freeform 1726"/>
            <p:cNvSpPr>
              <a:spLocks/>
            </p:cNvSpPr>
            <p:nvPr/>
          </p:nvSpPr>
          <p:spPr bwMode="auto">
            <a:xfrm>
              <a:off x="3859413" y="3809916"/>
              <a:ext cx="77934" cy="74690"/>
            </a:xfrm>
            <a:custGeom>
              <a:avLst/>
              <a:gdLst>
                <a:gd name="T0" fmla="*/ 11 w 96"/>
                <a:gd name="T1" fmla="*/ 49 h 94"/>
                <a:gd name="T2" fmla="*/ 6 w 96"/>
                <a:gd name="T3" fmla="*/ 54 h 94"/>
                <a:gd name="T4" fmla="*/ 6 w 96"/>
                <a:gd name="T5" fmla="*/ 49 h 94"/>
                <a:gd name="T6" fmla="*/ 11 w 96"/>
                <a:gd name="T7" fmla="*/ 42 h 94"/>
                <a:gd name="T8" fmla="*/ 6 w 96"/>
                <a:gd name="T9" fmla="*/ 36 h 94"/>
                <a:gd name="T10" fmla="*/ 0 w 96"/>
                <a:gd name="T11" fmla="*/ 30 h 94"/>
                <a:gd name="T12" fmla="*/ 16 w 96"/>
                <a:gd name="T13" fmla="*/ 18 h 94"/>
                <a:gd name="T14" fmla="*/ 27 w 96"/>
                <a:gd name="T15" fmla="*/ 18 h 94"/>
                <a:gd name="T16" fmla="*/ 32 w 96"/>
                <a:gd name="T17" fmla="*/ 6 h 94"/>
                <a:gd name="T18" fmla="*/ 43 w 96"/>
                <a:gd name="T19" fmla="*/ 0 h 94"/>
                <a:gd name="T20" fmla="*/ 48 w 96"/>
                <a:gd name="T21" fmla="*/ 0 h 94"/>
                <a:gd name="T22" fmla="*/ 48 w 96"/>
                <a:gd name="T23" fmla="*/ 6 h 94"/>
                <a:gd name="T24" fmla="*/ 43 w 96"/>
                <a:gd name="T25" fmla="*/ 18 h 94"/>
                <a:gd name="T26" fmla="*/ 38 w 96"/>
                <a:gd name="T27" fmla="*/ 24 h 94"/>
                <a:gd name="T28" fmla="*/ 27 w 96"/>
                <a:gd name="T29" fmla="*/ 30 h 94"/>
                <a:gd name="T30" fmla="*/ 21 w 96"/>
                <a:gd name="T31" fmla="*/ 36 h 94"/>
                <a:gd name="T32" fmla="*/ 32 w 96"/>
                <a:gd name="T33" fmla="*/ 42 h 94"/>
                <a:gd name="T34" fmla="*/ 32 w 96"/>
                <a:gd name="T35" fmla="*/ 49 h 94"/>
                <a:gd name="T36" fmla="*/ 27 w 96"/>
                <a:gd name="T37" fmla="*/ 49 h 94"/>
                <a:gd name="T38" fmla="*/ 21 w 96"/>
                <a:gd name="T39" fmla="*/ 54 h 94"/>
                <a:gd name="T40" fmla="*/ 16 w 96"/>
                <a:gd name="T41" fmla="*/ 54 h 94"/>
                <a:gd name="T42" fmla="*/ 11 w 96"/>
                <a:gd name="T43" fmla="*/ 49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94"/>
                <a:gd name="T68" fmla="*/ 96 w 9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94">
                  <a:moveTo>
                    <a:pt x="21" y="83"/>
                  </a:moveTo>
                  <a:lnTo>
                    <a:pt x="11" y="93"/>
                  </a:lnTo>
                  <a:lnTo>
                    <a:pt x="11" y="83"/>
                  </a:lnTo>
                  <a:lnTo>
                    <a:pt x="21" y="72"/>
                  </a:lnTo>
                  <a:lnTo>
                    <a:pt x="11" y="62"/>
                  </a:lnTo>
                  <a:lnTo>
                    <a:pt x="0" y="52"/>
                  </a:lnTo>
                  <a:lnTo>
                    <a:pt x="32" y="31"/>
                  </a:lnTo>
                  <a:lnTo>
                    <a:pt x="53" y="31"/>
                  </a:lnTo>
                  <a:lnTo>
                    <a:pt x="63" y="1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95" y="10"/>
                  </a:lnTo>
                  <a:lnTo>
                    <a:pt x="84" y="31"/>
                  </a:lnTo>
                  <a:lnTo>
                    <a:pt x="74" y="41"/>
                  </a:lnTo>
                  <a:lnTo>
                    <a:pt x="53" y="52"/>
                  </a:lnTo>
                  <a:lnTo>
                    <a:pt x="42" y="62"/>
                  </a:lnTo>
                  <a:lnTo>
                    <a:pt x="63" y="72"/>
                  </a:lnTo>
                  <a:lnTo>
                    <a:pt x="63" y="83"/>
                  </a:lnTo>
                  <a:lnTo>
                    <a:pt x="53" y="83"/>
                  </a:lnTo>
                  <a:lnTo>
                    <a:pt x="42" y="93"/>
                  </a:lnTo>
                  <a:lnTo>
                    <a:pt x="32" y="93"/>
                  </a:lnTo>
                  <a:lnTo>
                    <a:pt x="21" y="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0" name="Freeform 1727"/>
            <p:cNvSpPr>
              <a:spLocks/>
            </p:cNvSpPr>
            <p:nvPr/>
          </p:nvSpPr>
          <p:spPr bwMode="auto">
            <a:xfrm>
              <a:off x="3885391" y="3868311"/>
              <a:ext cx="34637" cy="59752"/>
            </a:xfrm>
            <a:custGeom>
              <a:avLst/>
              <a:gdLst>
                <a:gd name="T0" fmla="*/ 21 w 43"/>
                <a:gd name="T1" fmla="*/ 6 h 74"/>
                <a:gd name="T2" fmla="*/ 21 w 43"/>
                <a:gd name="T3" fmla="*/ 25 h 74"/>
                <a:gd name="T4" fmla="*/ 21 w 43"/>
                <a:gd name="T5" fmla="*/ 37 h 74"/>
                <a:gd name="T6" fmla="*/ 16 w 43"/>
                <a:gd name="T7" fmla="*/ 37 h 74"/>
                <a:gd name="T8" fmla="*/ 11 w 43"/>
                <a:gd name="T9" fmla="*/ 37 h 74"/>
                <a:gd name="T10" fmla="*/ 11 w 43"/>
                <a:gd name="T11" fmla="*/ 43 h 74"/>
                <a:gd name="T12" fmla="*/ 6 w 43"/>
                <a:gd name="T13" fmla="*/ 43 h 74"/>
                <a:gd name="T14" fmla="*/ 0 w 43"/>
                <a:gd name="T15" fmla="*/ 43 h 74"/>
                <a:gd name="T16" fmla="*/ 0 w 43"/>
                <a:gd name="T17" fmla="*/ 31 h 74"/>
                <a:gd name="T18" fmla="*/ 0 w 43"/>
                <a:gd name="T19" fmla="*/ 25 h 74"/>
                <a:gd name="T20" fmla="*/ 6 w 43"/>
                <a:gd name="T21" fmla="*/ 18 h 74"/>
                <a:gd name="T22" fmla="*/ 0 w 43"/>
                <a:gd name="T23" fmla="*/ 12 h 74"/>
                <a:gd name="T24" fmla="*/ 6 w 43"/>
                <a:gd name="T25" fmla="*/ 12 h 74"/>
                <a:gd name="T26" fmla="*/ 11 w 43"/>
                <a:gd name="T27" fmla="*/ 6 h 74"/>
                <a:gd name="T28" fmla="*/ 16 w 43"/>
                <a:gd name="T29" fmla="*/ 6 h 74"/>
                <a:gd name="T30" fmla="*/ 16 w 43"/>
                <a:gd name="T31" fmla="*/ 0 h 74"/>
                <a:gd name="T32" fmla="*/ 21 w 43"/>
                <a:gd name="T33" fmla="*/ 6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74"/>
                <a:gd name="T53" fmla="*/ 43 w 4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74">
                  <a:moveTo>
                    <a:pt x="42" y="10"/>
                  </a:moveTo>
                  <a:lnTo>
                    <a:pt x="42" y="42"/>
                  </a:lnTo>
                  <a:lnTo>
                    <a:pt x="42" y="63"/>
                  </a:lnTo>
                  <a:lnTo>
                    <a:pt x="32" y="63"/>
                  </a:lnTo>
                  <a:lnTo>
                    <a:pt x="21" y="63"/>
                  </a:lnTo>
                  <a:lnTo>
                    <a:pt x="21" y="73"/>
                  </a:lnTo>
                  <a:lnTo>
                    <a:pt x="11" y="73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11" y="31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21" y="10"/>
                  </a:lnTo>
                  <a:lnTo>
                    <a:pt x="32" y="10"/>
                  </a:lnTo>
                  <a:lnTo>
                    <a:pt x="32" y="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1" name="Freeform 1728"/>
            <p:cNvSpPr>
              <a:spLocks/>
            </p:cNvSpPr>
            <p:nvPr/>
          </p:nvSpPr>
          <p:spPr bwMode="auto">
            <a:xfrm>
              <a:off x="3554892" y="4093739"/>
              <a:ext cx="83707" cy="100492"/>
            </a:xfrm>
            <a:custGeom>
              <a:avLst/>
              <a:gdLst>
                <a:gd name="T0" fmla="*/ 0 w 105"/>
                <a:gd name="T1" fmla="*/ 11 h 126"/>
                <a:gd name="T2" fmla="*/ 0 w 105"/>
                <a:gd name="T3" fmla="*/ 11 h 126"/>
                <a:gd name="T4" fmla="*/ 5 w 105"/>
                <a:gd name="T5" fmla="*/ 6 h 126"/>
                <a:gd name="T6" fmla="*/ 10 w 105"/>
                <a:gd name="T7" fmla="*/ 6 h 126"/>
                <a:gd name="T8" fmla="*/ 10 w 105"/>
                <a:gd name="T9" fmla="*/ 0 h 126"/>
                <a:gd name="T10" fmla="*/ 14 w 105"/>
                <a:gd name="T11" fmla="*/ 0 h 126"/>
                <a:gd name="T12" fmla="*/ 14 w 105"/>
                <a:gd name="T13" fmla="*/ 6 h 126"/>
                <a:gd name="T14" fmla="*/ 19 w 105"/>
                <a:gd name="T15" fmla="*/ 11 h 126"/>
                <a:gd name="T16" fmla="*/ 29 w 105"/>
                <a:gd name="T17" fmla="*/ 11 h 126"/>
                <a:gd name="T18" fmla="*/ 33 w 105"/>
                <a:gd name="T19" fmla="*/ 17 h 126"/>
                <a:gd name="T20" fmla="*/ 29 w 105"/>
                <a:gd name="T21" fmla="*/ 22 h 126"/>
                <a:gd name="T22" fmla="*/ 24 w 105"/>
                <a:gd name="T23" fmla="*/ 28 h 126"/>
                <a:gd name="T24" fmla="*/ 33 w 105"/>
                <a:gd name="T25" fmla="*/ 28 h 126"/>
                <a:gd name="T26" fmla="*/ 38 w 105"/>
                <a:gd name="T27" fmla="*/ 39 h 126"/>
                <a:gd name="T28" fmla="*/ 43 w 105"/>
                <a:gd name="T29" fmla="*/ 45 h 126"/>
                <a:gd name="T30" fmla="*/ 48 w 105"/>
                <a:gd name="T31" fmla="*/ 51 h 126"/>
                <a:gd name="T32" fmla="*/ 48 w 105"/>
                <a:gd name="T33" fmla="*/ 56 h 126"/>
                <a:gd name="T34" fmla="*/ 52 w 105"/>
                <a:gd name="T35" fmla="*/ 62 h 126"/>
                <a:gd name="T36" fmla="*/ 52 w 105"/>
                <a:gd name="T37" fmla="*/ 68 h 126"/>
                <a:gd name="T38" fmla="*/ 48 w 105"/>
                <a:gd name="T39" fmla="*/ 68 h 126"/>
                <a:gd name="T40" fmla="*/ 43 w 105"/>
                <a:gd name="T41" fmla="*/ 68 h 126"/>
                <a:gd name="T42" fmla="*/ 38 w 105"/>
                <a:gd name="T43" fmla="*/ 73 h 126"/>
                <a:gd name="T44" fmla="*/ 33 w 105"/>
                <a:gd name="T45" fmla="*/ 68 h 126"/>
                <a:gd name="T46" fmla="*/ 38 w 105"/>
                <a:gd name="T47" fmla="*/ 62 h 126"/>
                <a:gd name="T48" fmla="*/ 38 w 105"/>
                <a:gd name="T49" fmla="*/ 56 h 126"/>
                <a:gd name="T50" fmla="*/ 33 w 105"/>
                <a:gd name="T51" fmla="*/ 51 h 126"/>
                <a:gd name="T52" fmla="*/ 29 w 105"/>
                <a:gd name="T53" fmla="*/ 39 h 126"/>
                <a:gd name="T54" fmla="*/ 24 w 105"/>
                <a:gd name="T55" fmla="*/ 34 h 126"/>
                <a:gd name="T56" fmla="*/ 19 w 105"/>
                <a:gd name="T57" fmla="*/ 34 h 126"/>
                <a:gd name="T58" fmla="*/ 14 w 105"/>
                <a:gd name="T59" fmla="*/ 39 h 126"/>
                <a:gd name="T60" fmla="*/ 10 w 105"/>
                <a:gd name="T61" fmla="*/ 34 h 126"/>
                <a:gd name="T62" fmla="*/ 5 w 105"/>
                <a:gd name="T63" fmla="*/ 39 h 126"/>
                <a:gd name="T64" fmla="*/ 5 w 105"/>
                <a:gd name="T65" fmla="*/ 34 h 126"/>
                <a:gd name="T66" fmla="*/ 5 w 105"/>
                <a:gd name="T67" fmla="*/ 28 h 126"/>
                <a:gd name="T68" fmla="*/ 5 w 105"/>
                <a:gd name="T69" fmla="*/ 22 h 126"/>
                <a:gd name="T70" fmla="*/ 0 w 105"/>
                <a:gd name="T71" fmla="*/ 22 h 126"/>
                <a:gd name="T72" fmla="*/ 0 w 105"/>
                <a:gd name="T73" fmla="*/ 17 h 126"/>
                <a:gd name="T74" fmla="*/ 0 w 105"/>
                <a:gd name="T75" fmla="*/ 11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26"/>
                <a:gd name="T116" fmla="*/ 105 w 105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26">
                  <a:moveTo>
                    <a:pt x="0" y="19"/>
                  </a:moveTo>
                  <a:lnTo>
                    <a:pt x="0" y="19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10"/>
                  </a:lnTo>
                  <a:lnTo>
                    <a:pt x="38" y="19"/>
                  </a:lnTo>
                  <a:lnTo>
                    <a:pt x="57" y="19"/>
                  </a:lnTo>
                  <a:lnTo>
                    <a:pt x="66" y="29"/>
                  </a:lnTo>
                  <a:lnTo>
                    <a:pt x="57" y="38"/>
                  </a:lnTo>
                  <a:lnTo>
                    <a:pt x="47" y="48"/>
                  </a:lnTo>
                  <a:lnTo>
                    <a:pt x="66" y="48"/>
                  </a:lnTo>
                  <a:lnTo>
                    <a:pt x="76" y="67"/>
                  </a:lnTo>
                  <a:lnTo>
                    <a:pt x="85" y="77"/>
                  </a:lnTo>
                  <a:lnTo>
                    <a:pt x="95" y="87"/>
                  </a:lnTo>
                  <a:lnTo>
                    <a:pt x="95" y="96"/>
                  </a:lnTo>
                  <a:lnTo>
                    <a:pt x="104" y="106"/>
                  </a:lnTo>
                  <a:lnTo>
                    <a:pt x="104" y="115"/>
                  </a:lnTo>
                  <a:lnTo>
                    <a:pt x="95" y="115"/>
                  </a:lnTo>
                  <a:lnTo>
                    <a:pt x="85" y="115"/>
                  </a:lnTo>
                  <a:lnTo>
                    <a:pt x="76" y="125"/>
                  </a:lnTo>
                  <a:lnTo>
                    <a:pt x="66" y="115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66" y="87"/>
                  </a:lnTo>
                  <a:lnTo>
                    <a:pt x="57" y="67"/>
                  </a:lnTo>
                  <a:lnTo>
                    <a:pt x="47" y="58"/>
                  </a:lnTo>
                  <a:lnTo>
                    <a:pt x="38" y="58"/>
                  </a:lnTo>
                  <a:lnTo>
                    <a:pt x="28" y="67"/>
                  </a:lnTo>
                  <a:lnTo>
                    <a:pt x="19" y="58"/>
                  </a:lnTo>
                  <a:lnTo>
                    <a:pt x="9" y="67"/>
                  </a:lnTo>
                  <a:lnTo>
                    <a:pt x="9" y="5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2" name="Freeform 1729"/>
            <p:cNvSpPr>
              <a:spLocks/>
            </p:cNvSpPr>
            <p:nvPr/>
          </p:nvSpPr>
          <p:spPr bwMode="auto">
            <a:xfrm>
              <a:off x="3554892" y="4093739"/>
              <a:ext cx="92367" cy="108640"/>
            </a:xfrm>
            <a:custGeom>
              <a:avLst/>
              <a:gdLst>
                <a:gd name="T0" fmla="*/ 0 w 116"/>
                <a:gd name="T1" fmla="*/ 12 h 137"/>
                <a:gd name="T2" fmla="*/ 5 w 116"/>
                <a:gd name="T3" fmla="*/ 6 h 137"/>
                <a:gd name="T4" fmla="*/ 11 w 116"/>
                <a:gd name="T5" fmla="*/ 6 h 137"/>
                <a:gd name="T6" fmla="*/ 11 w 116"/>
                <a:gd name="T7" fmla="*/ 0 h 137"/>
                <a:gd name="T8" fmla="*/ 16 w 116"/>
                <a:gd name="T9" fmla="*/ 0 h 137"/>
                <a:gd name="T10" fmla="*/ 16 w 116"/>
                <a:gd name="T11" fmla="*/ 6 h 137"/>
                <a:gd name="T12" fmla="*/ 21 w 116"/>
                <a:gd name="T13" fmla="*/ 12 h 137"/>
                <a:gd name="T14" fmla="*/ 32 w 116"/>
                <a:gd name="T15" fmla="*/ 12 h 137"/>
                <a:gd name="T16" fmla="*/ 37 w 116"/>
                <a:gd name="T17" fmla="*/ 18 h 137"/>
                <a:gd name="T18" fmla="*/ 32 w 116"/>
                <a:gd name="T19" fmla="*/ 25 h 137"/>
                <a:gd name="T20" fmla="*/ 26 w 116"/>
                <a:gd name="T21" fmla="*/ 30 h 137"/>
                <a:gd name="T22" fmla="*/ 37 w 116"/>
                <a:gd name="T23" fmla="*/ 30 h 137"/>
                <a:gd name="T24" fmla="*/ 43 w 116"/>
                <a:gd name="T25" fmla="*/ 43 h 137"/>
                <a:gd name="T26" fmla="*/ 48 w 116"/>
                <a:gd name="T27" fmla="*/ 49 h 137"/>
                <a:gd name="T28" fmla="*/ 53 w 116"/>
                <a:gd name="T29" fmla="*/ 55 h 137"/>
                <a:gd name="T30" fmla="*/ 53 w 116"/>
                <a:gd name="T31" fmla="*/ 61 h 137"/>
                <a:gd name="T32" fmla="*/ 58 w 116"/>
                <a:gd name="T33" fmla="*/ 67 h 137"/>
                <a:gd name="T34" fmla="*/ 58 w 116"/>
                <a:gd name="T35" fmla="*/ 74 h 137"/>
                <a:gd name="T36" fmla="*/ 53 w 116"/>
                <a:gd name="T37" fmla="*/ 74 h 137"/>
                <a:gd name="T38" fmla="*/ 48 w 116"/>
                <a:gd name="T39" fmla="*/ 74 h 137"/>
                <a:gd name="T40" fmla="*/ 43 w 116"/>
                <a:gd name="T41" fmla="*/ 79 h 137"/>
                <a:gd name="T42" fmla="*/ 37 w 116"/>
                <a:gd name="T43" fmla="*/ 74 h 137"/>
                <a:gd name="T44" fmla="*/ 43 w 116"/>
                <a:gd name="T45" fmla="*/ 67 h 137"/>
                <a:gd name="T46" fmla="*/ 43 w 116"/>
                <a:gd name="T47" fmla="*/ 61 h 137"/>
                <a:gd name="T48" fmla="*/ 37 w 116"/>
                <a:gd name="T49" fmla="*/ 55 h 137"/>
                <a:gd name="T50" fmla="*/ 32 w 116"/>
                <a:gd name="T51" fmla="*/ 43 h 137"/>
                <a:gd name="T52" fmla="*/ 26 w 116"/>
                <a:gd name="T53" fmla="*/ 37 h 137"/>
                <a:gd name="T54" fmla="*/ 21 w 116"/>
                <a:gd name="T55" fmla="*/ 37 h 137"/>
                <a:gd name="T56" fmla="*/ 16 w 116"/>
                <a:gd name="T57" fmla="*/ 43 h 137"/>
                <a:gd name="T58" fmla="*/ 11 w 116"/>
                <a:gd name="T59" fmla="*/ 37 h 137"/>
                <a:gd name="T60" fmla="*/ 5 w 116"/>
                <a:gd name="T61" fmla="*/ 43 h 137"/>
                <a:gd name="T62" fmla="*/ 5 w 116"/>
                <a:gd name="T63" fmla="*/ 37 h 137"/>
                <a:gd name="T64" fmla="*/ 5 w 116"/>
                <a:gd name="T65" fmla="*/ 30 h 137"/>
                <a:gd name="T66" fmla="*/ 5 w 116"/>
                <a:gd name="T67" fmla="*/ 25 h 137"/>
                <a:gd name="T68" fmla="*/ 0 w 116"/>
                <a:gd name="T69" fmla="*/ 25 h 137"/>
                <a:gd name="T70" fmla="*/ 0 w 116"/>
                <a:gd name="T71" fmla="*/ 18 h 137"/>
                <a:gd name="T72" fmla="*/ 0 w 116"/>
                <a:gd name="T73" fmla="*/ 12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"/>
                <a:gd name="T112" fmla="*/ 0 h 137"/>
                <a:gd name="T113" fmla="*/ 116 w 116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" h="137">
                  <a:moveTo>
                    <a:pt x="0" y="21"/>
                  </a:moveTo>
                  <a:lnTo>
                    <a:pt x="10" y="10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42" y="21"/>
                  </a:lnTo>
                  <a:lnTo>
                    <a:pt x="63" y="21"/>
                  </a:lnTo>
                  <a:lnTo>
                    <a:pt x="73" y="31"/>
                  </a:lnTo>
                  <a:lnTo>
                    <a:pt x="63" y="42"/>
                  </a:lnTo>
                  <a:lnTo>
                    <a:pt x="52" y="52"/>
                  </a:lnTo>
                  <a:lnTo>
                    <a:pt x="73" y="52"/>
                  </a:lnTo>
                  <a:lnTo>
                    <a:pt x="84" y="73"/>
                  </a:lnTo>
                  <a:lnTo>
                    <a:pt x="94" y="84"/>
                  </a:lnTo>
                  <a:lnTo>
                    <a:pt x="105" y="94"/>
                  </a:lnTo>
                  <a:lnTo>
                    <a:pt x="105" y="105"/>
                  </a:lnTo>
                  <a:lnTo>
                    <a:pt x="115" y="115"/>
                  </a:lnTo>
                  <a:lnTo>
                    <a:pt x="115" y="126"/>
                  </a:lnTo>
                  <a:lnTo>
                    <a:pt x="105" y="126"/>
                  </a:lnTo>
                  <a:lnTo>
                    <a:pt x="94" y="126"/>
                  </a:lnTo>
                  <a:lnTo>
                    <a:pt x="84" y="136"/>
                  </a:lnTo>
                  <a:lnTo>
                    <a:pt x="73" y="126"/>
                  </a:lnTo>
                  <a:lnTo>
                    <a:pt x="84" y="115"/>
                  </a:lnTo>
                  <a:lnTo>
                    <a:pt x="84" y="105"/>
                  </a:lnTo>
                  <a:lnTo>
                    <a:pt x="73" y="94"/>
                  </a:lnTo>
                  <a:lnTo>
                    <a:pt x="63" y="7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1" y="73"/>
                  </a:lnTo>
                  <a:lnTo>
                    <a:pt x="21" y="63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10" y="52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3" name="Freeform 1730"/>
            <p:cNvSpPr>
              <a:spLocks/>
            </p:cNvSpPr>
            <p:nvPr/>
          </p:nvSpPr>
          <p:spPr bwMode="auto">
            <a:xfrm>
              <a:off x="3554892" y="4285216"/>
              <a:ext cx="41854" cy="59752"/>
            </a:xfrm>
            <a:custGeom>
              <a:avLst/>
              <a:gdLst>
                <a:gd name="T0" fmla="*/ 18 w 53"/>
                <a:gd name="T1" fmla="*/ 43 h 74"/>
                <a:gd name="T2" fmla="*/ 9 w 53"/>
                <a:gd name="T3" fmla="*/ 33 h 74"/>
                <a:gd name="T4" fmla="*/ 5 w 53"/>
                <a:gd name="T5" fmla="*/ 22 h 74"/>
                <a:gd name="T6" fmla="*/ 0 w 53"/>
                <a:gd name="T7" fmla="*/ 11 h 74"/>
                <a:gd name="T8" fmla="*/ 0 w 53"/>
                <a:gd name="T9" fmla="*/ 5 h 74"/>
                <a:gd name="T10" fmla="*/ 0 w 53"/>
                <a:gd name="T11" fmla="*/ 0 h 74"/>
                <a:gd name="T12" fmla="*/ 5 w 53"/>
                <a:gd name="T13" fmla="*/ 5 h 74"/>
                <a:gd name="T14" fmla="*/ 9 w 53"/>
                <a:gd name="T15" fmla="*/ 11 h 74"/>
                <a:gd name="T16" fmla="*/ 13 w 53"/>
                <a:gd name="T17" fmla="*/ 11 h 74"/>
                <a:gd name="T18" fmla="*/ 22 w 53"/>
                <a:gd name="T19" fmla="*/ 16 h 74"/>
                <a:gd name="T20" fmla="*/ 22 w 53"/>
                <a:gd name="T21" fmla="*/ 33 h 74"/>
                <a:gd name="T22" fmla="*/ 26 w 53"/>
                <a:gd name="T23" fmla="*/ 43 h 74"/>
                <a:gd name="T24" fmla="*/ 22 w 53"/>
                <a:gd name="T25" fmla="*/ 43 h 74"/>
                <a:gd name="T26" fmla="*/ 26 w 53"/>
                <a:gd name="T27" fmla="*/ 43 h 74"/>
                <a:gd name="T28" fmla="*/ 18 w 53"/>
                <a:gd name="T29" fmla="*/ 43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74"/>
                <a:gd name="T47" fmla="*/ 53 w 53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74">
                  <a:moveTo>
                    <a:pt x="35" y="73"/>
                  </a:moveTo>
                  <a:lnTo>
                    <a:pt x="17" y="55"/>
                  </a:lnTo>
                  <a:lnTo>
                    <a:pt x="9" y="3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7" y="18"/>
                  </a:lnTo>
                  <a:lnTo>
                    <a:pt x="26" y="18"/>
                  </a:lnTo>
                  <a:lnTo>
                    <a:pt x="43" y="27"/>
                  </a:lnTo>
                  <a:lnTo>
                    <a:pt x="43" y="55"/>
                  </a:lnTo>
                  <a:lnTo>
                    <a:pt x="52" y="73"/>
                  </a:lnTo>
                  <a:lnTo>
                    <a:pt x="43" y="73"/>
                  </a:lnTo>
                  <a:lnTo>
                    <a:pt x="52" y="73"/>
                  </a:lnTo>
                  <a:lnTo>
                    <a:pt x="35" y="7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4" name="Freeform 1731"/>
            <p:cNvSpPr>
              <a:spLocks/>
            </p:cNvSpPr>
            <p:nvPr/>
          </p:nvSpPr>
          <p:spPr bwMode="auto">
            <a:xfrm>
              <a:off x="3673236" y="4285216"/>
              <a:ext cx="111129" cy="67900"/>
            </a:xfrm>
            <a:custGeom>
              <a:avLst/>
              <a:gdLst>
                <a:gd name="T0" fmla="*/ 35 w 138"/>
                <a:gd name="T1" fmla="*/ 22 h 85"/>
                <a:gd name="T2" fmla="*/ 35 w 138"/>
                <a:gd name="T3" fmla="*/ 22 h 85"/>
                <a:gd name="T4" fmla="*/ 40 w 138"/>
                <a:gd name="T5" fmla="*/ 22 h 85"/>
                <a:gd name="T6" fmla="*/ 40 w 138"/>
                <a:gd name="T7" fmla="*/ 16 h 85"/>
                <a:gd name="T8" fmla="*/ 40 w 138"/>
                <a:gd name="T9" fmla="*/ 22 h 85"/>
                <a:gd name="T10" fmla="*/ 45 w 138"/>
                <a:gd name="T11" fmla="*/ 16 h 85"/>
                <a:gd name="T12" fmla="*/ 40 w 138"/>
                <a:gd name="T13" fmla="*/ 16 h 85"/>
                <a:gd name="T14" fmla="*/ 45 w 138"/>
                <a:gd name="T15" fmla="*/ 16 h 85"/>
                <a:gd name="T16" fmla="*/ 45 w 138"/>
                <a:gd name="T17" fmla="*/ 11 h 85"/>
                <a:gd name="T18" fmla="*/ 50 w 138"/>
                <a:gd name="T19" fmla="*/ 5 h 85"/>
                <a:gd name="T20" fmla="*/ 55 w 138"/>
                <a:gd name="T21" fmla="*/ 0 h 85"/>
                <a:gd name="T22" fmla="*/ 55 w 138"/>
                <a:gd name="T23" fmla="*/ 5 h 85"/>
                <a:gd name="T24" fmla="*/ 59 w 138"/>
                <a:gd name="T25" fmla="*/ 5 h 85"/>
                <a:gd name="T26" fmla="*/ 59 w 138"/>
                <a:gd name="T27" fmla="*/ 11 h 85"/>
                <a:gd name="T28" fmla="*/ 64 w 138"/>
                <a:gd name="T29" fmla="*/ 11 h 85"/>
                <a:gd name="T30" fmla="*/ 69 w 138"/>
                <a:gd name="T31" fmla="*/ 11 h 85"/>
                <a:gd name="T32" fmla="*/ 64 w 138"/>
                <a:gd name="T33" fmla="*/ 16 h 85"/>
                <a:gd name="T34" fmla="*/ 64 w 138"/>
                <a:gd name="T35" fmla="*/ 22 h 85"/>
                <a:gd name="T36" fmla="*/ 59 w 138"/>
                <a:gd name="T37" fmla="*/ 22 h 85"/>
                <a:gd name="T38" fmla="*/ 50 w 138"/>
                <a:gd name="T39" fmla="*/ 22 h 85"/>
                <a:gd name="T40" fmla="*/ 45 w 138"/>
                <a:gd name="T41" fmla="*/ 28 h 85"/>
                <a:gd name="T42" fmla="*/ 40 w 138"/>
                <a:gd name="T43" fmla="*/ 33 h 85"/>
                <a:gd name="T44" fmla="*/ 35 w 138"/>
                <a:gd name="T45" fmla="*/ 44 h 85"/>
                <a:gd name="T46" fmla="*/ 30 w 138"/>
                <a:gd name="T47" fmla="*/ 49 h 85"/>
                <a:gd name="T48" fmla="*/ 25 w 138"/>
                <a:gd name="T49" fmla="*/ 44 h 85"/>
                <a:gd name="T50" fmla="*/ 20 w 138"/>
                <a:gd name="T51" fmla="*/ 44 h 85"/>
                <a:gd name="T52" fmla="*/ 15 w 138"/>
                <a:gd name="T53" fmla="*/ 49 h 85"/>
                <a:gd name="T54" fmla="*/ 10 w 138"/>
                <a:gd name="T55" fmla="*/ 49 h 85"/>
                <a:gd name="T56" fmla="*/ 5 w 138"/>
                <a:gd name="T57" fmla="*/ 49 h 85"/>
                <a:gd name="T58" fmla="*/ 0 w 138"/>
                <a:gd name="T59" fmla="*/ 38 h 85"/>
                <a:gd name="T60" fmla="*/ 0 w 138"/>
                <a:gd name="T61" fmla="*/ 44 h 85"/>
                <a:gd name="T62" fmla="*/ 5 w 138"/>
                <a:gd name="T63" fmla="*/ 44 h 85"/>
                <a:gd name="T64" fmla="*/ 10 w 138"/>
                <a:gd name="T65" fmla="*/ 44 h 85"/>
                <a:gd name="T66" fmla="*/ 10 w 138"/>
                <a:gd name="T67" fmla="*/ 38 h 85"/>
                <a:gd name="T68" fmla="*/ 15 w 138"/>
                <a:gd name="T69" fmla="*/ 33 h 85"/>
                <a:gd name="T70" fmla="*/ 20 w 138"/>
                <a:gd name="T71" fmla="*/ 33 h 85"/>
                <a:gd name="T72" fmla="*/ 25 w 138"/>
                <a:gd name="T73" fmla="*/ 28 h 85"/>
                <a:gd name="T74" fmla="*/ 30 w 138"/>
                <a:gd name="T75" fmla="*/ 22 h 85"/>
                <a:gd name="T76" fmla="*/ 35 w 138"/>
                <a:gd name="T77" fmla="*/ 22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8"/>
                <a:gd name="T118" fmla="*/ 0 h 85"/>
                <a:gd name="T119" fmla="*/ 138 w 138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8" h="85">
                  <a:moveTo>
                    <a:pt x="69" y="37"/>
                  </a:moveTo>
                  <a:lnTo>
                    <a:pt x="69" y="37"/>
                  </a:lnTo>
                  <a:lnTo>
                    <a:pt x="78" y="37"/>
                  </a:lnTo>
                  <a:lnTo>
                    <a:pt x="78" y="28"/>
                  </a:lnTo>
                  <a:lnTo>
                    <a:pt x="78" y="37"/>
                  </a:lnTo>
                  <a:lnTo>
                    <a:pt x="88" y="28"/>
                  </a:lnTo>
                  <a:lnTo>
                    <a:pt x="78" y="28"/>
                  </a:lnTo>
                  <a:lnTo>
                    <a:pt x="88" y="28"/>
                  </a:lnTo>
                  <a:lnTo>
                    <a:pt x="88" y="19"/>
                  </a:lnTo>
                  <a:lnTo>
                    <a:pt x="98" y="9"/>
                  </a:lnTo>
                  <a:lnTo>
                    <a:pt x="108" y="0"/>
                  </a:lnTo>
                  <a:lnTo>
                    <a:pt x="108" y="9"/>
                  </a:lnTo>
                  <a:lnTo>
                    <a:pt x="117" y="9"/>
                  </a:lnTo>
                  <a:lnTo>
                    <a:pt x="117" y="19"/>
                  </a:lnTo>
                  <a:lnTo>
                    <a:pt x="127" y="19"/>
                  </a:lnTo>
                  <a:lnTo>
                    <a:pt x="137" y="19"/>
                  </a:lnTo>
                  <a:lnTo>
                    <a:pt x="127" y="28"/>
                  </a:lnTo>
                  <a:lnTo>
                    <a:pt x="127" y="37"/>
                  </a:lnTo>
                  <a:lnTo>
                    <a:pt x="117" y="37"/>
                  </a:lnTo>
                  <a:lnTo>
                    <a:pt x="98" y="37"/>
                  </a:lnTo>
                  <a:lnTo>
                    <a:pt x="88" y="47"/>
                  </a:lnTo>
                  <a:lnTo>
                    <a:pt x="78" y="56"/>
                  </a:lnTo>
                  <a:lnTo>
                    <a:pt x="69" y="75"/>
                  </a:lnTo>
                  <a:lnTo>
                    <a:pt x="59" y="84"/>
                  </a:lnTo>
                  <a:lnTo>
                    <a:pt x="49" y="75"/>
                  </a:lnTo>
                  <a:lnTo>
                    <a:pt x="39" y="75"/>
                  </a:lnTo>
                  <a:lnTo>
                    <a:pt x="29" y="84"/>
                  </a:lnTo>
                  <a:lnTo>
                    <a:pt x="20" y="84"/>
                  </a:lnTo>
                  <a:lnTo>
                    <a:pt x="10" y="84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10" y="75"/>
                  </a:lnTo>
                  <a:lnTo>
                    <a:pt x="20" y="75"/>
                  </a:lnTo>
                  <a:lnTo>
                    <a:pt x="20" y="65"/>
                  </a:lnTo>
                  <a:lnTo>
                    <a:pt x="29" y="56"/>
                  </a:lnTo>
                  <a:lnTo>
                    <a:pt x="39" y="56"/>
                  </a:lnTo>
                  <a:lnTo>
                    <a:pt x="49" y="47"/>
                  </a:lnTo>
                  <a:lnTo>
                    <a:pt x="59" y="37"/>
                  </a:lnTo>
                  <a:lnTo>
                    <a:pt x="69" y="3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5" name="Freeform 1732"/>
            <p:cNvSpPr>
              <a:spLocks/>
            </p:cNvSpPr>
            <p:nvPr/>
          </p:nvSpPr>
          <p:spPr bwMode="auto">
            <a:xfrm>
              <a:off x="3554892" y="4285216"/>
              <a:ext cx="51956" cy="67900"/>
            </a:xfrm>
            <a:custGeom>
              <a:avLst/>
              <a:gdLst>
                <a:gd name="T0" fmla="*/ 22 w 64"/>
                <a:gd name="T1" fmla="*/ 49 h 85"/>
                <a:gd name="T2" fmla="*/ 11 w 64"/>
                <a:gd name="T3" fmla="*/ 37 h 85"/>
                <a:gd name="T4" fmla="*/ 6 w 64"/>
                <a:gd name="T5" fmla="*/ 25 h 85"/>
                <a:gd name="T6" fmla="*/ 0 w 64"/>
                <a:gd name="T7" fmla="*/ 12 h 85"/>
                <a:gd name="T8" fmla="*/ 0 w 64"/>
                <a:gd name="T9" fmla="*/ 6 h 85"/>
                <a:gd name="T10" fmla="*/ 0 w 64"/>
                <a:gd name="T11" fmla="*/ 0 h 85"/>
                <a:gd name="T12" fmla="*/ 6 w 64"/>
                <a:gd name="T13" fmla="*/ 6 h 85"/>
                <a:gd name="T14" fmla="*/ 11 w 64"/>
                <a:gd name="T15" fmla="*/ 12 h 85"/>
                <a:gd name="T16" fmla="*/ 17 w 64"/>
                <a:gd name="T17" fmla="*/ 12 h 85"/>
                <a:gd name="T18" fmla="*/ 27 w 64"/>
                <a:gd name="T19" fmla="*/ 19 h 85"/>
                <a:gd name="T20" fmla="*/ 27 w 64"/>
                <a:gd name="T21" fmla="*/ 37 h 85"/>
                <a:gd name="T22" fmla="*/ 32 w 64"/>
                <a:gd name="T23" fmla="*/ 49 h 85"/>
                <a:gd name="T24" fmla="*/ 27 w 64"/>
                <a:gd name="T25" fmla="*/ 49 h 85"/>
                <a:gd name="T26" fmla="*/ 32 w 64"/>
                <a:gd name="T27" fmla="*/ 49 h 85"/>
                <a:gd name="T28" fmla="*/ 22 w 64"/>
                <a:gd name="T29" fmla="*/ 49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85"/>
                <a:gd name="T47" fmla="*/ 64 w 64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85">
                  <a:moveTo>
                    <a:pt x="42" y="84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1" y="21"/>
                  </a:lnTo>
                  <a:lnTo>
                    <a:pt x="32" y="21"/>
                  </a:lnTo>
                  <a:lnTo>
                    <a:pt x="53" y="32"/>
                  </a:lnTo>
                  <a:lnTo>
                    <a:pt x="53" y="63"/>
                  </a:lnTo>
                  <a:lnTo>
                    <a:pt x="63" y="84"/>
                  </a:lnTo>
                  <a:lnTo>
                    <a:pt x="53" y="84"/>
                  </a:lnTo>
                  <a:lnTo>
                    <a:pt x="63" y="84"/>
                  </a:lnTo>
                  <a:lnTo>
                    <a:pt x="42" y="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" name="Freeform 1733"/>
            <p:cNvSpPr>
              <a:spLocks/>
            </p:cNvSpPr>
            <p:nvPr/>
          </p:nvSpPr>
          <p:spPr bwMode="auto">
            <a:xfrm>
              <a:off x="3673236" y="4285216"/>
              <a:ext cx="119788" cy="77406"/>
            </a:xfrm>
            <a:custGeom>
              <a:avLst/>
              <a:gdLst>
                <a:gd name="T0" fmla="*/ 38 w 148"/>
                <a:gd name="T1" fmla="*/ 25 h 96"/>
                <a:gd name="T2" fmla="*/ 43 w 148"/>
                <a:gd name="T3" fmla="*/ 25 h 96"/>
                <a:gd name="T4" fmla="*/ 43 w 148"/>
                <a:gd name="T5" fmla="*/ 19 h 96"/>
                <a:gd name="T6" fmla="*/ 43 w 148"/>
                <a:gd name="T7" fmla="*/ 25 h 96"/>
                <a:gd name="T8" fmla="*/ 48 w 148"/>
                <a:gd name="T9" fmla="*/ 19 h 96"/>
                <a:gd name="T10" fmla="*/ 43 w 148"/>
                <a:gd name="T11" fmla="*/ 19 h 96"/>
                <a:gd name="T12" fmla="*/ 48 w 148"/>
                <a:gd name="T13" fmla="*/ 19 h 96"/>
                <a:gd name="T14" fmla="*/ 48 w 148"/>
                <a:gd name="T15" fmla="*/ 12 h 96"/>
                <a:gd name="T16" fmla="*/ 53 w 148"/>
                <a:gd name="T17" fmla="*/ 7 h 96"/>
                <a:gd name="T18" fmla="*/ 59 w 148"/>
                <a:gd name="T19" fmla="*/ 0 h 96"/>
                <a:gd name="T20" fmla="*/ 59 w 148"/>
                <a:gd name="T21" fmla="*/ 7 h 96"/>
                <a:gd name="T22" fmla="*/ 64 w 148"/>
                <a:gd name="T23" fmla="*/ 7 h 96"/>
                <a:gd name="T24" fmla="*/ 64 w 148"/>
                <a:gd name="T25" fmla="*/ 12 h 96"/>
                <a:gd name="T26" fmla="*/ 69 w 148"/>
                <a:gd name="T27" fmla="*/ 12 h 96"/>
                <a:gd name="T28" fmla="*/ 74 w 148"/>
                <a:gd name="T29" fmla="*/ 12 h 96"/>
                <a:gd name="T30" fmla="*/ 69 w 148"/>
                <a:gd name="T31" fmla="*/ 19 h 96"/>
                <a:gd name="T32" fmla="*/ 69 w 148"/>
                <a:gd name="T33" fmla="*/ 25 h 96"/>
                <a:gd name="T34" fmla="*/ 64 w 148"/>
                <a:gd name="T35" fmla="*/ 25 h 96"/>
                <a:gd name="T36" fmla="*/ 53 w 148"/>
                <a:gd name="T37" fmla="*/ 25 h 96"/>
                <a:gd name="T38" fmla="*/ 48 w 148"/>
                <a:gd name="T39" fmla="*/ 31 h 96"/>
                <a:gd name="T40" fmla="*/ 43 w 148"/>
                <a:gd name="T41" fmla="*/ 37 h 96"/>
                <a:gd name="T42" fmla="*/ 38 w 148"/>
                <a:gd name="T43" fmla="*/ 50 h 96"/>
                <a:gd name="T44" fmla="*/ 32 w 148"/>
                <a:gd name="T45" fmla="*/ 56 h 96"/>
                <a:gd name="T46" fmla="*/ 27 w 148"/>
                <a:gd name="T47" fmla="*/ 50 h 96"/>
                <a:gd name="T48" fmla="*/ 21 w 148"/>
                <a:gd name="T49" fmla="*/ 50 h 96"/>
                <a:gd name="T50" fmla="*/ 16 w 148"/>
                <a:gd name="T51" fmla="*/ 56 h 96"/>
                <a:gd name="T52" fmla="*/ 11 w 148"/>
                <a:gd name="T53" fmla="*/ 56 h 96"/>
                <a:gd name="T54" fmla="*/ 6 w 148"/>
                <a:gd name="T55" fmla="*/ 56 h 96"/>
                <a:gd name="T56" fmla="*/ 0 w 148"/>
                <a:gd name="T57" fmla="*/ 44 h 96"/>
                <a:gd name="T58" fmla="*/ 0 w 148"/>
                <a:gd name="T59" fmla="*/ 50 h 96"/>
                <a:gd name="T60" fmla="*/ 6 w 148"/>
                <a:gd name="T61" fmla="*/ 50 h 96"/>
                <a:gd name="T62" fmla="*/ 11 w 148"/>
                <a:gd name="T63" fmla="*/ 50 h 96"/>
                <a:gd name="T64" fmla="*/ 11 w 148"/>
                <a:gd name="T65" fmla="*/ 44 h 96"/>
                <a:gd name="T66" fmla="*/ 16 w 148"/>
                <a:gd name="T67" fmla="*/ 37 h 96"/>
                <a:gd name="T68" fmla="*/ 21 w 148"/>
                <a:gd name="T69" fmla="*/ 37 h 96"/>
                <a:gd name="T70" fmla="*/ 27 w 148"/>
                <a:gd name="T71" fmla="*/ 31 h 96"/>
                <a:gd name="T72" fmla="*/ 32 w 148"/>
                <a:gd name="T73" fmla="*/ 25 h 96"/>
                <a:gd name="T74" fmla="*/ 38 w 148"/>
                <a:gd name="T75" fmla="*/ 25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96"/>
                <a:gd name="T116" fmla="*/ 148 w 148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96">
                  <a:moveTo>
                    <a:pt x="74" y="42"/>
                  </a:moveTo>
                  <a:lnTo>
                    <a:pt x="84" y="42"/>
                  </a:lnTo>
                  <a:lnTo>
                    <a:pt x="84" y="32"/>
                  </a:lnTo>
                  <a:lnTo>
                    <a:pt x="84" y="42"/>
                  </a:lnTo>
                  <a:lnTo>
                    <a:pt x="95" y="32"/>
                  </a:lnTo>
                  <a:lnTo>
                    <a:pt x="84" y="32"/>
                  </a:lnTo>
                  <a:lnTo>
                    <a:pt x="95" y="32"/>
                  </a:lnTo>
                  <a:lnTo>
                    <a:pt x="95" y="21"/>
                  </a:lnTo>
                  <a:lnTo>
                    <a:pt x="105" y="11"/>
                  </a:lnTo>
                  <a:lnTo>
                    <a:pt x="116" y="0"/>
                  </a:lnTo>
                  <a:lnTo>
                    <a:pt x="116" y="11"/>
                  </a:lnTo>
                  <a:lnTo>
                    <a:pt x="126" y="11"/>
                  </a:lnTo>
                  <a:lnTo>
                    <a:pt x="126" y="21"/>
                  </a:lnTo>
                  <a:lnTo>
                    <a:pt x="137" y="21"/>
                  </a:lnTo>
                  <a:lnTo>
                    <a:pt x="147" y="21"/>
                  </a:lnTo>
                  <a:lnTo>
                    <a:pt x="137" y="32"/>
                  </a:lnTo>
                  <a:lnTo>
                    <a:pt x="137" y="42"/>
                  </a:lnTo>
                  <a:lnTo>
                    <a:pt x="126" y="42"/>
                  </a:lnTo>
                  <a:lnTo>
                    <a:pt x="105" y="42"/>
                  </a:lnTo>
                  <a:lnTo>
                    <a:pt x="95" y="53"/>
                  </a:lnTo>
                  <a:lnTo>
                    <a:pt x="84" y="63"/>
                  </a:lnTo>
                  <a:lnTo>
                    <a:pt x="74" y="84"/>
                  </a:lnTo>
                  <a:lnTo>
                    <a:pt x="63" y="95"/>
                  </a:lnTo>
                  <a:lnTo>
                    <a:pt x="53" y="84"/>
                  </a:lnTo>
                  <a:lnTo>
                    <a:pt x="42" y="84"/>
                  </a:lnTo>
                  <a:lnTo>
                    <a:pt x="32" y="95"/>
                  </a:lnTo>
                  <a:lnTo>
                    <a:pt x="21" y="95"/>
                  </a:lnTo>
                  <a:lnTo>
                    <a:pt x="11" y="95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11" y="84"/>
                  </a:lnTo>
                  <a:lnTo>
                    <a:pt x="21" y="84"/>
                  </a:lnTo>
                  <a:lnTo>
                    <a:pt x="21" y="74"/>
                  </a:lnTo>
                  <a:lnTo>
                    <a:pt x="32" y="63"/>
                  </a:lnTo>
                  <a:lnTo>
                    <a:pt x="42" y="63"/>
                  </a:lnTo>
                  <a:lnTo>
                    <a:pt x="53" y="53"/>
                  </a:lnTo>
                  <a:lnTo>
                    <a:pt x="63" y="42"/>
                  </a:lnTo>
                  <a:lnTo>
                    <a:pt x="74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" name="Freeform 1734"/>
            <p:cNvSpPr>
              <a:spLocks/>
            </p:cNvSpPr>
            <p:nvPr/>
          </p:nvSpPr>
          <p:spPr bwMode="auto">
            <a:xfrm>
              <a:off x="3393250" y="3667327"/>
              <a:ext cx="399774" cy="160244"/>
            </a:xfrm>
            <a:custGeom>
              <a:avLst/>
              <a:gdLst>
                <a:gd name="T0" fmla="*/ 192 w 492"/>
                <a:gd name="T1" fmla="*/ 31 h 200"/>
                <a:gd name="T2" fmla="*/ 213 w 492"/>
                <a:gd name="T3" fmla="*/ 18 h 200"/>
                <a:gd name="T4" fmla="*/ 224 w 492"/>
                <a:gd name="T5" fmla="*/ 25 h 200"/>
                <a:gd name="T6" fmla="*/ 229 w 492"/>
                <a:gd name="T7" fmla="*/ 25 h 200"/>
                <a:gd name="T8" fmla="*/ 224 w 492"/>
                <a:gd name="T9" fmla="*/ 37 h 200"/>
                <a:gd name="T10" fmla="*/ 224 w 492"/>
                <a:gd name="T11" fmla="*/ 50 h 200"/>
                <a:gd name="T12" fmla="*/ 240 w 492"/>
                <a:gd name="T13" fmla="*/ 50 h 200"/>
                <a:gd name="T14" fmla="*/ 250 w 492"/>
                <a:gd name="T15" fmla="*/ 50 h 200"/>
                <a:gd name="T16" fmla="*/ 250 w 492"/>
                <a:gd name="T17" fmla="*/ 55 h 200"/>
                <a:gd name="T18" fmla="*/ 245 w 492"/>
                <a:gd name="T19" fmla="*/ 62 h 200"/>
                <a:gd name="T20" fmla="*/ 229 w 492"/>
                <a:gd name="T21" fmla="*/ 68 h 200"/>
                <a:gd name="T22" fmla="*/ 218 w 492"/>
                <a:gd name="T23" fmla="*/ 74 h 200"/>
                <a:gd name="T24" fmla="*/ 208 w 492"/>
                <a:gd name="T25" fmla="*/ 80 h 200"/>
                <a:gd name="T26" fmla="*/ 192 w 492"/>
                <a:gd name="T27" fmla="*/ 80 h 200"/>
                <a:gd name="T28" fmla="*/ 192 w 492"/>
                <a:gd name="T29" fmla="*/ 93 h 200"/>
                <a:gd name="T30" fmla="*/ 181 w 492"/>
                <a:gd name="T31" fmla="*/ 105 h 200"/>
                <a:gd name="T32" fmla="*/ 170 w 492"/>
                <a:gd name="T33" fmla="*/ 112 h 200"/>
                <a:gd name="T34" fmla="*/ 160 w 492"/>
                <a:gd name="T35" fmla="*/ 112 h 200"/>
                <a:gd name="T36" fmla="*/ 155 w 492"/>
                <a:gd name="T37" fmla="*/ 112 h 200"/>
                <a:gd name="T38" fmla="*/ 144 w 492"/>
                <a:gd name="T39" fmla="*/ 112 h 200"/>
                <a:gd name="T40" fmla="*/ 139 w 492"/>
                <a:gd name="T41" fmla="*/ 117 h 200"/>
                <a:gd name="T42" fmla="*/ 133 w 492"/>
                <a:gd name="T43" fmla="*/ 117 h 200"/>
                <a:gd name="T44" fmla="*/ 117 w 492"/>
                <a:gd name="T45" fmla="*/ 112 h 200"/>
                <a:gd name="T46" fmla="*/ 107 w 492"/>
                <a:gd name="T47" fmla="*/ 105 h 200"/>
                <a:gd name="T48" fmla="*/ 96 w 492"/>
                <a:gd name="T49" fmla="*/ 105 h 200"/>
                <a:gd name="T50" fmla="*/ 80 w 492"/>
                <a:gd name="T51" fmla="*/ 105 h 200"/>
                <a:gd name="T52" fmla="*/ 69 w 492"/>
                <a:gd name="T53" fmla="*/ 99 h 200"/>
                <a:gd name="T54" fmla="*/ 64 w 492"/>
                <a:gd name="T55" fmla="*/ 87 h 200"/>
                <a:gd name="T56" fmla="*/ 53 w 492"/>
                <a:gd name="T57" fmla="*/ 87 h 200"/>
                <a:gd name="T58" fmla="*/ 43 w 492"/>
                <a:gd name="T59" fmla="*/ 80 h 200"/>
                <a:gd name="T60" fmla="*/ 32 w 492"/>
                <a:gd name="T61" fmla="*/ 80 h 200"/>
                <a:gd name="T62" fmla="*/ 27 w 492"/>
                <a:gd name="T63" fmla="*/ 74 h 200"/>
                <a:gd name="T64" fmla="*/ 27 w 492"/>
                <a:gd name="T65" fmla="*/ 62 h 200"/>
                <a:gd name="T66" fmla="*/ 16 w 492"/>
                <a:gd name="T67" fmla="*/ 50 h 200"/>
                <a:gd name="T68" fmla="*/ 11 w 492"/>
                <a:gd name="T69" fmla="*/ 43 h 200"/>
                <a:gd name="T70" fmla="*/ 0 w 492"/>
                <a:gd name="T71" fmla="*/ 31 h 200"/>
                <a:gd name="T72" fmla="*/ 11 w 492"/>
                <a:gd name="T73" fmla="*/ 25 h 200"/>
                <a:gd name="T74" fmla="*/ 21 w 492"/>
                <a:gd name="T75" fmla="*/ 18 h 200"/>
                <a:gd name="T76" fmla="*/ 32 w 492"/>
                <a:gd name="T77" fmla="*/ 12 h 200"/>
                <a:gd name="T78" fmla="*/ 48 w 492"/>
                <a:gd name="T79" fmla="*/ 18 h 200"/>
                <a:gd name="T80" fmla="*/ 59 w 492"/>
                <a:gd name="T81" fmla="*/ 25 h 200"/>
                <a:gd name="T82" fmla="*/ 74 w 492"/>
                <a:gd name="T83" fmla="*/ 25 h 200"/>
                <a:gd name="T84" fmla="*/ 80 w 492"/>
                <a:gd name="T85" fmla="*/ 18 h 200"/>
                <a:gd name="T86" fmla="*/ 80 w 492"/>
                <a:gd name="T87" fmla="*/ 6 h 200"/>
                <a:gd name="T88" fmla="*/ 91 w 492"/>
                <a:gd name="T89" fmla="*/ 0 h 200"/>
                <a:gd name="T90" fmla="*/ 101 w 492"/>
                <a:gd name="T91" fmla="*/ 0 h 200"/>
                <a:gd name="T92" fmla="*/ 112 w 492"/>
                <a:gd name="T93" fmla="*/ 6 h 200"/>
                <a:gd name="T94" fmla="*/ 117 w 492"/>
                <a:gd name="T95" fmla="*/ 12 h 200"/>
                <a:gd name="T96" fmla="*/ 139 w 492"/>
                <a:gd name="T97" fmla="*/ 12 h 200"/>
                <a:gd name="T98" fmla="*/ 155 w 492"/>
                <a:gd name="T99" fmla="*/ 18 h 200"/>
                <a:gd name="T100" fmla="*/ 165 w 492"/>
                <a:gd name="T101" fmla="*/ 25 h 200"/>
                <a:gd name="T102" fmla="*/ 176 w 492"/>
                <a:gd name="T103" fmla="*/ 31 h 200"/>
                <a:gd name="T104" fmla="*/ 192 w 492"/>
                <a:gd name="T105" fmla="*/ 31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2"/>
                <a:gd name="T160" fmla="*/ 0 h 200"/>
                <a:gd name="T161" fmla="*/ 492 w 492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2" h="200">
                  <a:moveTo>
                    <a:pt x="376" y="52"/>
                  </a:moveTo>
                  <a:lnTo>
                    <a:pt x="418" y="31"/>
                  </a:lnTo>
                  <a:lnTo>
                    <a:pt x="439" y="42"/>
                  </a:lnTo>
                  <a:lnTo>
                    <a:pt x="449" y="42"/>
                  </a:lnTo>
                  <a:lnTo>
                    <a:pt x="439" y="63"/>
                  </a:lnTo>
                  <a:lnTo>
                    <a:pt x="439" y="84"/>
                  </a:lnTo>
                  <a:lnTo>
                    <a:pt x="470" y="84"/>
                  </a:lnTo>
                  <a:lnTo>
                    <a:pt x="491" y="84"/>
                  </a:lnTo>
                  <a:lnTo>
                    <a:pt x="491" y="94"/>
                  </a:lnTo>
                  <a:lnTo>
                    <a:pt x="481" y="105"/>
                  </a:lnTo>
                  <a:lnTo>
                    <a:pt x="449" y="115"/>
                  </a:lnTo>
                  <a:lnTo>
                    <a:pt x="428" y="126"/>
                  </a:lnTo>
                  <a:lnTo>
                    <a:pt x="407" y="136"/>
                  </a:lnTo>
                  <a:lnTo>
                    <a:pt x="376" y="136"/>
                  </a:lnTo>
                  <a:lnTo>
                    <a:pt x="376" y="157"/>
                  </a:lnTo>
                  <a:lnTo>
                    <a:pt x="355" y="178"/>
                  </a:lnTo>
                  <a:lnTo>
                    <a:pt x="334" y="189"/>
                  </a:lnTo>
                  <a:lnTo>
                    <a:pt x="313" y="189"/>
                  </a:lnTo>
                  <a:lnTo>
                    <a:pt x="303" y="189"/>
                  </a:lnTo>
                  <a:lnTo>
                    <a:pt x="282" y="189"/>
                  </a:lnTo>
                  <a:lnTo>
                    <a:pt x="272" y="199"/>
                  </a:lnTo>
                  <a:lnTo>
                    <a:pt x="261" y="199"/>
                  </a:lnTo>
                  <a:lnTo>
                    <a:pt x="230" y="189"/>
                  </a:lnTo>
                  <a:lnTo>
                    <a:pt x="209" y="178"/>
                  </a:lnTo>
                  <a:lnTo>
                    <a:pt x="188" y="178"/>
                  </a:lnTo>
                  <a:lnTo>
                    <a:pt x="157" y="178"/>
                  </a:lnTo>
                  <a:lnTo>
                    <a:pt x="136" y="168"/>
                  </a:lnTo>
                  <a:lnTo>
                    <a:pt x="125" y="147"/>
                  </a:lnTo>
                  <a:lnTo>
                    <a:pt x="104" y="147"/>
                  </a:lnTo>
                  <a:lnTo>
                    <a:pt x="84" y="136"/>
                  </a:lnTo>
                  <a:lnTo>
                    <a:pt x="63" y="136"/>
                  </a:lnTo>
                  <a:lnTo>
                    <a:pt x="52" y="126"/>
                  </a:lnTo>
                  <a:lnTo>
                    <a:pt x="52" y="105"/>
                  </a:lnTo>
                  <a:lnTo>
                    <a:pt x="31" y="84"/>
                  </a:lnTo>
                  <a:lnTo>
                    <a:pt x="21" y="73"/>
                  </a:lnTo>
                  <a:lnTo>
                    <a:pt x="0" y="52"/>
                  </a:lnTo>
                  <a:lnTo>
                    <a:pt x="21" y="42"/>
                  </a:lnTo>
                  <a:lnTo>
                    <a:pt x="42" y="31"/>
                  </a:lnTo>
                  <a:lnTo>
                    <a:pt x="63" y="21"/>
                  </a:lnTo>
                  <a:lnTo>
                    <a:pt x="94" y="31"/>
                  </a:lnTo>
                  <a:lnTo>
                    <a:pt x="115" y="42"/>
                  </a:lnTo>
                  <a:lnTo>
                    <a:pt x="146" y="42"/>
                  </a:lnTo>
                  <a:lnTo>
                    <a:pt x="157" y="31"/>
                  </a:lnTo>
                  <a:lnTo>
                    <a:pt x="157" y="10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219" y="10"/>
                  </a:lnTo>
                  <a:lnTo>
                    <a:pt x="230" y="21"/>
                  </a:lnTo>
                  <a:lnTo>
                    <a:pt x="272" y="21"/>
                  </a:lnTo>
                  <a:lnTo>
                    <a:pt x="303" y="31"/>
                  </a:lnTo>
                  <a:lnTo>
                    <a:pt x="324" y="42"/>
                  </a:lnTo>
                  <a:lnTo>
                    <a:pt x="345" y="52"/>
                  </a:lnTo>
                  <a:lnTo>
                    <a:pt x="376" y="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" name="Freeform 1735"/>
            <p:cNvSpPr>
              <a:spLocks/>
            </p:cNvSpPr>
            <p:nvPr/>
          </p:nvSpPr>
          <p:spPr bwMode="auto">
            <a:xfrm>
              <a:off x="3302327" y="3985099"/>
              <a:ext cx="99582" cy="50246"/>
            </a:xfrm>
            <a:custGeom>
              <a:avLst/>
              <a:gdLst>
                <a:gd name="T0" fmla="*/ 62 w 125"/>
                <a:gd name="T1" fmla="*/ 31 h 64"/>
                <a:gd name="T2" fmla="*/ 57 w 125"/>
                <a:gd name="T3" fmla="*/ 31 h 64"/>
                <a:gd name="T4" fmla="*/ 62 w 125"/>
                <a:gd name="T5" fmla="*/ 36 h 64"/>
                <a:gd name="T6" fmla="*/ 57 w 125"/>
                <a:gd name="T7" fmla="*/ 36 h 64"/>
                <a:gd name="T8" fmla="*/ 52 w 125"/>
                <a:gd name="T9" fmla="*/ 36 h 64"/>
                <a:gd name="T10" fmla="*/ 47 w 125"/>
                <a:gd name="T11" fmla="*/ 36 h 64"/>
                <a:gd name="T12" fmla="*/ 42 w 125"/>
                <a:gd name="T13" fmla="*/ 36 h 64"/>
                <a:gd name="T14" fmla="*/ 36 w 125"/>
                <a:gd name="T15" fmla="*/ 36 h 64"/>
                <a:gd name="T16" fmla="*/ 36 w 125"/>
                <a:gd name="T17" fmla="*/ 31 h 64"/>
                <a:gd name="T18" fmla="*/ 31 w 125"/>
                <a:gd name="T19" fmla="*/ 31 h 64"/>
                <a:gd name="T20" fmla="*/ 26 w 125"/>
                <a:gd name="T21" fmla="*/ 31 h 64"/>
                <a:gd name="T22" fmla="*/ 21 w 125"/>
                <a:gd name="T23" fmla="*/ 31 h 64"/>
                <a:gd name="T24" fmla="*/ 16 w 125"/>
                <a:gd name="T25" fmla="*/ 24 h 64"/>
                <a:gd name="T26" fmla="*/ 11 w 125"/>
                <a:gd name="T27" fmla="*/ 24 h 64"/>
                <a:gd name="T28" fmla="*/ 5 w 125"/>
                <a:gd name="T29" fmla="*/ 19 h 64"/>
                <a:gd name="T30" fmla="*/ 0 w 125"/>
                <a:gd name="T31" fmla="*/ 19 h 64"/>
                <a:gd name="T32" fmla="*/ 0 w 125"/>
                <a:gd name="T33" fmla="*/ 12 h 64"/>
                <a:gd name="T34" fmla="*/ 0 w 125"/>
                <a:gd name="T35" fmla="*/ 6 h 64"/>
                <a:gd name="T36" fmla="*/ 5 w 125"/>
                <a:gd name="T37" fmla="*/ 6 h 64"/>
                <a:gd name="T38" fmla="*/ 5 w 125"/>
                <a:gd name="T39" fmla="*/ 0 h 64"/>
                <a:gd name="T40" fmla="*/ 11 w 125"/>
                <a:gd name="T41" fmla="*/ 6 h 64"/>
                <a:gd name="T42" fmla="*/ 11 w 125"/>
                <a:gd name="T43" fmla="*/ 0 h 64"/>
                <a:gd name="T44" fmla="*/ 16 w 125"/>
                <a:gd name="T45" fmla="*/ 0 h 64"/>
                <a:gd name="T46" fmla="*/ 16 w 125"/>
                <a:gd name="T47" fmla="*/ 6 h 64"/>
                <a:gd name="T48" fmla="*/ 21 w 125"/>
                <a:gd name="T49" fmla="*/ 6 h 64"/>
                <a:gd name="T50" fmla="*/ 26 w 125"/>
                <a:gd name="T51" fmla="*/ 12 h 64"/>
                <a:gd name="T52" fmla="*/ 31 w 125"/>
                <a:gd name="T53" fmla="*/ 12 h 64"/>
                <a:gd name="T54" fmla="*/ 31 w 125"/>
                <a:gd name="T55" fmla="*/ 19 h 64"/>
                <a:gd name="T56" fmla="*/ 36 w 125"/>
                <a:gd name="T57" fmla="*/ 19 h 64"/>
                <a:gd name="T58" fmla="*/ 42 w 125"/>
                <a:gd name="T59" fmla="*/ 24 h 64"/>
                <a:gd name="T60" fmla="*/ 47 w 125"/>
                <a:gd name="T61" fmla="*/ 24 h 64"/>
                <a:gd name="T62" fmla="*/ 52 w 125"/>
                <a:gd name="T63" fmla="*/ 24 h 64"/>
                <a:gd name="T64" fmla="*/ 57 w 125"/>
                <a:gd name="T65" fmla="*/ 24 h 64"/>
                <a:gd name="T66" fmla="*/ 62 w 125"/>
                <a:gd name="T67" fmla="*/ 24 h 64"/>
                <a:gd name="T68" fmla="*/ 62 w 125"/>
                <a:gd name="T69" fmla="*/ 31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"/>
                <a:gd name="T106" fmla="*/ 0 h 64"/>
                <a:gd name="T107" fmla="*/ 125 w 125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" h="64">
                  <a:moveTo>
                    <a:pt x="124" y="53"/>
                  </a:moveTo>
                  <a:lnTo>
                    <a:pt x="114" y="53"/>
                  </a:lnTo>
                  <a:lnTo>
                    <a:pt x="124" y="63"/>
                  </a:lnTo>
                  <a:lnTo>
                    <a:pt x="114" y="63"/>
                  </a:lnTo>
                  <a:lnTo>
                    <a:pt x="103" y="63"/>
                  </a:lnTo>
                  <a:lnTo>
                    <a:pt x="93" y="63"/>
                  </a:lnTo>
                  <a:lnTo>
                    <a:pt x="83" y="63"/>
                  </a:lnTo>
                  <a:lnTo>
                    <a:pt x="72" y="63"/>
                  </a:lnTo>
                  <a:lnTo>
                    <a:pt x="72" y="53"/>
                  </a:lnTo>
                  <a:lnTo>
                    <a:pt x="62" y="53"/>
                  </a:lnTo>
                  <a:lnTo>
                    <a:pt x="52" y="53"/>
                  </a:lnTo>
                  <a:lnTo>
                    <a:pt x="41" y="53"/>
                  </a:lnTo>
                  <a:lnTo>
                    <a:pt x="31" y="42"/>
                  </a:lnTo>
                  <a:lnTo>
                    <a:pt x="21" y="42"/>
                  </a:lnTo>
                  <a:lnTo>
                    <a:pt x="10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1"/>
                  </a:lnTo>
                  <a:lnTo>
                    <a:pt x="41" y="11"/>
                  </a:lnTo>
                  <a:lnTo>
                    <a:pt x="52" y="21"/>
                  </a:lnTo>
                  <a:lnTo>
                    <a:pt x="62" y="21"/>
                  </a:lnTo>
                  <a:lnTo>
                    <a:pt x="62" y="32"/>
                  </a:lnTo>
                  <a:lnTo>
                    <a:pt x="72" y="32"/>
                  </a:lnTo>
                  <a:lnTo>
                    <a:pt x="83" y="42"/>
                  </a:lnTo>
                  <a:lnTo>
                    <a:pt x="93" y="42"/>
                  </a:lnTo>
                  <a:lnTo>
                    <a:pt x="103" y="42"/>
                  </a:lnTo>
                  <a:lnTo>
                    <a:pt x="114" y="42"/>
                  </a:lnTo>
                  <a:lnTo>
                    <a:pt x="124" y="42"/>
                  </a:lnTo>
                  <a:lnTo>
                    <a:pt x="124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" name="Freeform 1736"/>
            <p:cNvSpPr>
              <a:spLocks/>
            </p:cNvSpPr>
            <p:nvPr/>
          </p:nvSpPr>
          <p:spPr bwMode="auto">
            <a:xfrm>
              <a:off x="3055535" y="3892755"/>
              <a:ext cx="213598" cy="184688"/>
            </a:xfrm>
            <a:custGeom>
              <a:avLst/>
              <a:gdLst>
                <a:gd name="T0" fmla="*/ 5 w 262"/>
                <a:gd name="T1" fmla="*/ 74 h 231"/>
                <a:gd name="T2" fmla="*/ 11 w 262"/>
                <a:gd name="T3" fmla="*/ 80 h 231"/>
                <a:gd name="T4" fmla="*/ 16 w 262"/>
                <a:gd name="T5" fmla="*/ 74 h 231"/>
                <a:gd name="T6" fmla="*/ 27 w 262"/>
                <a:gd name="T7" fmla="*/ 74 h 231"/>
                <a:gd name="T8" fmla="*/ 27 w 262"/>
                <a:gd name="T9" fmla="*/ 74 h 231"/>
                <a:gd name="T10" fmla="*/ 37 w 262"/>
                <a:gd name="T11" fmla="*/ 74 h 231"/>
                <a:gd name="T12" fmla="*/ 43 w 262"/>
                <a:gd name="T13" fmla="*/ 68 h 231"/>
                <a:gd name="T14" fmla="*/ 48 w 262"/>
                <a:gd name="T15" fmla="*/ 62 h 231"/>
                <a:gd name="T16" fmla="*/ 48 w 262"/>
                <a:gd name="T17" fmla="*/ 62 h 231"/>
                <a:gd name="T18" fmla="*/ 53 w 262"/>
                <a:gd name="T19" fmla="*/ 55 h 231"/>
                <a:gd name="T20" fmla="*/ 64 w 262"/>
                <a:gd name="T21" fmla="*/ 55 h 231"/>
                <a:gd name="T22" fmla="*/ 64 w 262"/>
                <a:gd name="T23" fmla="*/ 55 h 231"/>
                <a:gd name="T24" fmla="*/ 70 w 262"/>
                <a:gd name="T25" fmla="*/ 49 h 231"/>
                <a:gd name="T26" fmla="*/ 75 w 262"/>
                <a:gd name="T27" fmla="*/ 43 h 231"/>
                <a:gd name="T28" fmla="*/ 75 w 262"/>
                <a:gd name="T29" fmla="*/ 31 h 231"/>
                <a:gd name="T30" fmla="*/ 85 w 262"/>
                <a:gd name="T31" fmla="*/ 25 h 231"/>
                <a:gd name="T32" fmla="*/ 85 w 262"/>
                <a:gd name="T33" fmla="*/ 25 h 231"/>
                <a:gd name="T34" fmla="*/ 85 w 262"/>
                <a:gd name="T35" fmla="*/ 12 h 231"/>
                <a:gd name="T36" fmla="*/ 91 w 262"/>
                <a:gd name="T37" fmla="*/ 6 h 231"/>
                <a:gd name="T38" fmla="*/ 96 w 262"/>
                <a:gd name="T39" fmla="*/ 0 h 231"/>
                <a:gd name="T40" fmla="*/ 107 w 262"/>
                <a:gd name="T41" fmla="*/ 0 h 231"/>
                <a:gd name="T42" fmla="*/ 118 w 262"/>
                <a:gd name="T43" fmla="*/ 0 h 231"/>
                <a:gd name="T44" fmla="*/ 123 w 262"/>
                <a:gd name="T45" fmla="*/ 6 h 231"/>
                <a:gd name="T46" fmla="*/ 128 w 262"/>
                <a:gd name="T47" fmla="*/ 12 h 231"/>
                <a:gd name="T48" fmla="*/ 133 w 262"/>
                <a:gd name="T49" fmla="*/ 12 h 231"/>
                <a:gd name="T50" fmla="*/ 128 w 262"/>
                <a:gd name="T51" fmla="*/ 18 h 231"/>
                <a:gd name="T52" fmla="*/ 123 w 262"/>
                <a:gd name="T53" fmla="*/ 25 h 231"/>
                <a:gd name="T54" fmla="*/ 112 w 262"/>
                <a:gd name="T55" fmla="*/ 25 h 231"/>
                <a:gd name="T56" fmla="*/ 101 w 262"/>
                <a:gd name="T57" fmla="*/ 25 h 231"/>
                <a:gd name="T58" fmla="*/ 107 w 262"/>
                <a:gd name="T59" fmla="*/ 31 h 231"/>
                <a:gd name="T60" fmla="*/ 107 w 262"/>
                <a:gd name="T61" fmla="*/ 43 h 231"/>
                <a:gd name="T62" fmla="*/ 112 w 262"/>
                <a:gd name="T63" fmla="*/ 49 h 231"/>
                <a:gd name="T64" fmla="*/ 112 w 262"/>
                <a:gd name="T65" fmla="*/ 49 h 231"/>
                <a:gd name="T66" fmla="*/ 112 w 262"/>
                <a:gd name="T67" fmla="*/ 62 h 231"/>
                <a:gd name="T68" fmla="*/ 107 w 262"/>
                <a:gd name="T69" fmla="*/ 68 h 231"/>
                <a:gd name="T70" fmla="*/ 96 w 262"/>
                <a:gd name="T71" fmla="*/ 80 h 231"/>
                <a:gd name="T72" fmla="*/ 91 w 262"/>
                <a:gd name="T73" fmla="*/ 92 h 231"/>
                <a:gd name="T74" fmla="*/ 80 w 262"/>
                <a:gd name="T75" fmla="*/ 92 h 231"/>
                <a:gd name="T76" fmla="*/ 75 w 262"/>
                <a:gd name="T77" fmla="*/ 98 h 231"/>
                <a:gd name="T78" fmla="*/ 70 w 262"/>
                <a:gd name="T79" fmla="*/ 105 h 231"/>
                <a:gd name="T80" fmla="*/ 75 w 262"/>
                <a:gd name="T81" fmla="*/ 111 h 231"/>
                <a:gd name="T82" fmla="*/ 80 w 262"/>
                <a:gd name="T83" fmla="*/ 123 h 231"/>
                <a:gd name="T84" fmla="*/ 75 w 262"/>
                <a:gd name="T85" fmla="*/ 130 h 231"/>
                <a:gd name="T86" fmla="*/ 64 w 262"/>
                <a:gd name="T87" fmla="*/ 130 h 231"/>
                <a:gd name="T88" fmla="*/ 59 w 262"/>
                <a:gd name="T89" fmla="*/ 135 h 231"/>
                <a:gd name="T90" fmla="*/ 48 w 262"/>
                <a:gd name="T91" fmla="*/ 123 h 231"/>
                <a:gd name="T92" fmla="*/ 32 w 262"/>
                <a:gd name="T93" fmla="*/ 117 h 231"/>
                <a:gd name="T94" fmla="*/ 16 w 262"/>
                <a:gd name="T95" fmla="*/ 117 h 231"/>
                <a:gd name="T96" fmla="*/ 5 w 262"/>
                <a:gd name="T97" fmla="*/ 117 h 231"/>
                <a:gd name="T98" fmla="*/ 21 w 262"/>
                <a:gd name="T99" fmla="*/ 105 h 231"/>
                <a:gd name="T100" fmla="*/ 16 w 262"/>
                <a:gd name="T101" fmla="*/ 86 h 231"/>
                <a:gd name="T102" fmla="*/ 0 w 262"/>
                <a:gd name="T103" fmla="*/ 74 h 2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231"/>
                <a:gd name="T158" fmla="*/ 262 w 262"/>
                <a:gd name="T159" fmla="*/ 231 h 2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231">
                  <a:moveTo>
                    <a:pt x="0" y="125"/>
                  </a:moveTo>
                  <a:lnTo>
                    <a:pt x="10" y="125"/>
                  </a:lnTo>
                  <a:lnTo>
                    <a:pt x="21" y="125"/>
                  </a:lnTo>
                  <a:lnTo>
                    <a:pt x="21" y="136"/>
                  </a:lnTo>
                  <a:lnTo>
                    <a:pt x="31" y="136"/>
                  </a:lnTo>
                  <a:lnTo>
                    <a:pt x="31" y="125"/>
                  </a:lnTo>
                  <a:lnTo>
                    <a:pt x="42" y="125"/>
                  </a:lnTo>
                  <a:lnTo>
                    <a:pt x="52" y="125"/>
                  </a:lnTo>
                  <a:lnTo>
                    <a:pt x="52" y="136"/>
                  </a:lnTo>
                  <a:lnTo>
                    <a:pt x="52" y="125"/>
                  </a:lnTo>
                  <a:lnTo>
                    <a:pt x="63" y="125"/>
                  </a:lnTo>
                  <a:lnTo>
                    <a:pt x="73" y="125"/>
                  </a:lnTo>
                  <a:lnTo>
                    <a:pt x="84" y="125"/>
                  </a:lnTo>
                  <a:lnTo>
                    <a:pt x="84" y="115"/>
                  </a:lnTo>
                  <a:lnTo>
                    <a:pt x="84" y="105"/>
                  </a:lnTo>
                  <a:lnTo>
                    <a:pt x="94" y="105"/>
                  </a:lnTo>
                  <a:lnTo>
                    <a:pt x="94" y="94"/>
                  </a:lnTo>
                  <a:lnTo>
                    <a:pt x="94" y="105"/>
                  </a:lnTo>
                  <a:lnTo>
                    <a:pt x="104" y="105"/>
                  </a:lnTo>
                  <a:lnTo>
                    <a:pt x="104" y="94"/>
                  </a:lnTo>
                  <a:lnTo>
                    <a:pt x="115" y="94"/>
                  </a:lnTo>
                  <a:lnTo>
                    <a:pt x="125" y="94"/>
                  </a:lnTo>
                  <a:lnTo>
                    <a:pt x="115" y="94"/>
                  </a:lnTo>
                  <a:lnTo>
                    <a:pt x="125" y="94"/>
                  </a:lnTo>
                  <a:lnTo>
                    <a:pt x="136" y="94"/>
                  </a:lnTo>
                  <a:lnTo>
                    <a:pt x="136" y="84"/>
                  </a:lnTo>
                  <a:lnTo>
                    <a:pt x="136" y="73"/>
                  </a:lnTo>
                  <a:lnTo>
                    <a:pt x="146" y="73"/>
                  </a:lnTo>
                  <a:lnTo>
                    <a:pt x="146" y="63"/>
                  </a:lnTo>
                  <a:lnTo>
                    <a:pt x="146" y="52"/>
                  </a:lnTo>
                  <a:lnTo>
                    <a:pt x="157" y="52"/>
                  </a:lnTo>
                  <a:lnTo>
                    <a:pt x="167" y="42"/>
                  </a:lnTo>
                  <a:lnTo>
                    <a:pt x="157" y="42"/>
                  </a:lnTo>
                  <a:lnTo>
                    <a:pt x="167" y="42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67" y="10"/>
                  </a:lnTo>
                  <a:lnTo>
                    <a:pt x="177" y="10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40" y="10"/>
                  </a:lnTo>
                  <a:lnTo>
                    <a:pt x="240" y="21"/>
                  </a:lnTo>
                  <a:lnTo>
                    <a:pt x="251" y="21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61" y="31"/>
                  </a:lnTo>
                  <a:lnTo>
                    <a:pt x="251" y="31"/>
                  </a:lnTo>
                  <a:lnTo>
                    <a:pt x="251" y="42"/>
                  </a:lnTo>
                  <a:lnTo>
                    <a:pt x="240" y="42"/>
                  </a:lnTo>
                  <a:lnTo>
                    <a:pt x="230" y="42"/>
                  </a:lnTo>
                  <a:lnTo>
                    <a:pt x="219" y="42"/>
                  </a:lnTo>
                  <a:lnTo>
                    <a:pt x="209" y="42"/>
                  </a:lnTo>
                  <a:lnTo>
                    <a:pt x="198" y="42"/>
                  </a:lnTo>
                  <a:lnTo>
                    <a:pt x="209" y="42"/>
                  </a:lnTo>
                  <a:lnTo>
                    <a:pt x="209" y="52"/>
                  </a:lnTo>
                  <a:lnTo>
                    <a:pt x="209" y="63"/>
                  </a:lnTo>
                  <a:lnTo>
                    <a:pt x="209" y="73"/>
                  </a:lnTo>
                  <a:lnTo>
                    <a:pt x="219" y="73"/>
                  </a:lnTo>
                  <a:lnTo>
                    <a:pt x="219" y="84"/>
                  </a:lnTo>
                  <a:lnTo>
                    <a:pt x="230" y="84"/>
                  </a:lnTo>
                  <a:lnTo>
                    <a:pt x="219" y="84"/>
                  </a:lnTo>
                  <a:lnTo>
                    <a:pt x="219" y="94"/>
                  </a:lnTo>
                  <a:lnTo>
                    <a:pt x="219" y="105"/>
                  </a:lnTo>
                  <a:lnTo>
                    <a:pt x="209" y="105"/>
                  </a:lnTo>
                  <a:lnTo>
                    <a:pt x="209" y="115"/>
                  </a:lnTo>
                  <a:lnTo>
                    <a:pt x="198" y="125"/>
                  </a:lnTo>
                  <a:lnTo>
                    <a:pt x="188" y="136"/>
                  </a:lnTo>
                  <a:lnTo>
                    <a:pt x="177" y="146"/>
                  </a:lnTo>
                  <a:lnTo>
                    <a:pt x="177" y="157"/>
                  </a:lnTo>
                  <a:lnTo>
                    <a:pt x="167" y="157"/>
                  </a:lnTo>
                  <a:lnTo>
                    <a:pt x="157" y="157"/>
                  </a:lnTo>
                  <a:lnTo>
                    <a:pt x="146" y="157"/>
                  </a:lnTo>
                  <a:lnTo>
                    <a:pt x="146" y="167"/>
                  </a:lnTo>
                  <a:lnTo>
                    <a:pt x="136" y="167"/>
                  </a:lnTo>
                  <a:lnTo>
                    <a:pt x="136" y="178"/>
                  </a:lnTo>
                  <a:lnTo>
                    <a:pt x="146" y="178"/>
                  </a:lnTo>
                  <a:lnTo>
                    <a:pt x="146" y="188"/>
                  </a:lnTo>
                  <a:lnTo>
                    <a:pt x="157" y="199"/>
                  </a:lnTo>
                  <a:lnTo>
                    <a:pt x="157" y="209"/>
                  </a:lnTo>
                  <a:lnTo>
                    <a:pt x="157" y="220"/>
                  </a:lnTo>
                  <a:lnTo>
                    <a:pt x="146" y="220"/>
                  </a:lnTo>
                  <a:lnTo>
                    <a:pt x="136" y="220"/>
                  </a:lnTo>
                  <a:lnTo>
                    <a:pt x="125" y="220"/>
                  </a:lnTo>
                  <a:lnTo>
                    <a:pt x="115" y="220"/>
                  </a:lnTo>
                  <a:lnTo>
                    <a:pt x="115" y="230"/>
                  </a:lnTo>
                  <a:lnTo>
                    <a:pt x="104" y="220"/>
                  </a:lnTo>
                  <a:lnTo>
                    <a:pt x="94" y="209"/>
                  </a:lnTo>
                  <a:lnTo>
                    <a:pt x="84" y="199"/>
                  </a:lnTo>
                  <a:lnTo>
                    <a:pt x="63" y="199"/>
                  </a:lnTo>
                  <a:lnTo>
                    <a:pt x="52" y="199"/>
                  </a:lnTo>
                  <a:lnTo>
                    <a:pt x="31" y="199"/>
                  </a:lnTo>
                  <a:lnTo>
                    <a:pt x="10" y="209"/>
                  </a:lnTo>
                  <a:lnTo>
                    <a:pt x="10" y="199"/>
                  </a:lnTo>
                  <a:lnTo>
                    <a:pt x="21" y="178"/>
                  </a:lnTo>
                  <a:lnTo>
                    <a:pt x="42" y="178"/>
                  </a:lnTo>
                  <a:lnTo>
                    <a:pt x="31" y="167"/>
                  </a:lnTo>
                  <a:lnTo>
                    <a:pt x="31" y="146"/>
                  </a:lnTo>
                  <a:lnTo>
                    <a:pt x="10" y="136"/>
                  </a:lnTo>
                  <a:lnTo>
                    <a:pt x="0" y="1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" name="Freeform 1737"/>
            <p:cNvSpPr>
              <a:spLocks/>
            </p:cNvSpPr>
            <p:nvPr/>
          </p:nvSpPr>
          <p:spPr bwMode="auto">
            <a:xfrm>
              <a:off x="3882505" y="4319167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" name="Freeform 1738"/>
            <p:cNvSpPr>
              <a:spLocks/>
            </p:cNvSpPr>
            <p:nvPr/>
          </p:nvSpPr>
          <p:spPr bwMode="auto">
            <a:xfrm>
              <a:off x="3816116" y="4302871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" name="Freeform 1739"/>
            <p:cNvSpPr>
              <a:spLocks/>
            </p:cNvSpPr>
            <p:nvPr/>
          </p:nvSpPr>
          <p:spPr bwMode="auto">
            <a:xfrm>
              <a:off x="3810343" y="4202379"/>
              <a:ext cx="8659" cy="9506"/>
            </a:xfrm>
            <a:custGeom>
              <a:avLst/>
              <a:gdLst>
                <a:gd name="T0" fmla="*/ 3 w 10"/>
                <a:gd name="T1" fmla="*/ 0 h 11"/>
                <a:gd name="T2" fmla="*/ 5 w 10"/>
                <a:gd name="T3" fmla="*/ 6 h 11"/>
                <a:gd name="T4" fmla="*/ 3 w 10"/>
                <a:gd name="T5" fmla="*/ 6 h 11"/>
                <a:gd name="T6" fmla="*/ 0 w 10"/>
                <a:gd name="T7" fmla="*/ 0 h 11"/>
                <a:gd name="T8" fmla="*/ 3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5" y="0"/>
                  </a:moveTo>
                  <a:lnTo>
                    <a:pt x="9" y="10"/>
                  </a:lnTo>
                  <a:lnTo>
                    <a:pt x="5" y="1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" name="Freeform 1740"/>
            <p:cNvSpPr>
              <a:spLocks/>
            </p:cNvSpPr>
            <p:nvPr/>
          </p:nvSpPr>
          <p:spPr bwMode="auto">
            <a:xfrm>
              <a:off x="3843537" y="4210527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" name="Freeform 1741"/>
            <p:cNvSpPr>
              <a:spLocks/>
            </p:cNvSpPr>
            <p:nvPr/>
          </p:nvSpPr>
          <p:spPr bwMode="auto">
            <a:xfrm>
              <a:off x="3833435" y="4234971"/>
              <a:ext cx="10102" cy="9506"/>
            </a:xfrm>
            <a:custGeom>
              <a:avLst/>
              <a:gdLst>
                <a:gd name="T0" fmla="*/ 3 w 12"/>
                <a:gd name="T1" fmla="*/ 0 h 12"/>
                <a:gd name="T2" fmla="*/ 6 w 12"/>
                <a:gd name="T3" fmla="*/ 4 h 12"/>
                <a:gd name="T4" fmla="*/ 3 w 12"/>
                <a:gd name="T5" fmla="*/ 6 h 12"/>
                <a:gd name="T6" fmla="*/ 0 w 12"/>
                <a:gd name="T7" fmla="*/ 6 h 12"/>
                <a:gd name="T8" fmla="*/ 3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6" y="0"/>
                  </a:moveTo>
                  <a:lnTo>
                    <a:pt x="11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" name="Freeform 1742"/>
            <p:cNvSpPr>
              <a:spLocks/>
            </p:cNvSpPr>
            <p:nvPr/>
          </p:nvSpPr>
          <p:spPr bwMode="auto">
            <a:xfrm>
              <a:off x="3859413" y="4228180"/>
              <a:ext cx="0" cy="8148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3 h 10"/>
                <a:gd name="T4" fmla="*/ 0 w 1"/>
                <a:gd name="T5" fmla="*/ 5 h 10"/>
                <a:gd name="T6" fmla="*/ 0 w 1"/>
                <a:gd name="T7" fmla="*/ 3 h 10"/>
                <a:gd name="T8" fmla="*/ 0 w 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0"/>
                <a:gd name="T17" fmla="*/ 0 w 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0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" name="Freeform 1743"/>
            <p:cNvSpPr>
              <a:spLocks/>
            </p:cNvSpPr>
            <p:nvPr/>
          </p:nvSpPr>
          <p:spPr bwMode="auto">
            <a:xfrm>
              <a:off x="3849310" y="4234971"/>
              <a:ext cx="1444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" name="Freeform 1744"/>
            <p:cNvSpPr>
              <a:spLocks/>
            </p:cNvSpPr>
            <p:nvPr/>
          </p:nvSpPr>
          <p:spPr bwMode="auto">
            <a:xfrm>
              <a:off x="3823332" y="4228180"/>
              <a:ext cx="10103" cy="8148"/>
            </a:xfrm>
            <a:custGeom>
              <a:avLst/>
              <a:gdLst>
                <a:gd name="T0" fmla="*/ 3 w 12"/>
                <a:gd name="T1" fmla="*/ 0 h 10"/>
                <a:gd name="T2" fmla="*/ 6 w 12"/>
                <a:gd name="T3" fmla="*/ 0 h 10"/>
                <a:gd name="T4" fmla="*/ 3 w 12"/>
                <a:gd name="T5" fmla="*/ 5 h 10"/>
                <a:gd name="T6" fmla="*/ 0 w 12"/>
                <a:gd name="T7" fmla="*/ 3 h 10"/>
                <a:gd name="T8" fmla="*/ 0 w 12"/>
                <a:gd name="T9" fmla="*/ 0 h 10"/>
                <a:gd name="T10" fmla="*/ 3 w 12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0"/>
                <a:gd name="T20" fmla="*/ 12 w 1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0">
                  <a:moveTo>
                    <a:pt x="6" y="0"/>
                  </a:moveTo>
                  <a:lnTo>
                    <a:pt x="11" y="0"/>
                  </a:lnTo>
                  <a:lnTo>
                    <a:pt x="6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8" name="Freeform 1745"/>
            <p:cNvSpPr>
              <a:spLocks/>
            </p:cNvSpPr>
            <p:nvPr/>
          </p:nvSpPr>
          <p:spPr bwMode="auto">
            <a:xfrm>
              <a:off x="3843537" y="422003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" name="Freeform 1746"/>
            <p:cNvSpPr>
              <a:spLocks/>
            </p:cNvSpPr>
            <p:nvPr/>
          </p:nvSpPr>
          <p:spPr bwMode="auto">
            <a:xfrm>
              <a:off x="3849310" y="4244476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0" name="Freeform 1747"/>
            <p:cNvSpPr>
              <a:spLocks/>
            </p:cNvSpPr>
            <p:nvPr/>
          </p:nvSpPr>
          <p:spPr bwMode="auto">
            <a:xfrm>
              <a:off x="3859413" y="4220032"/>
              <a:ext cx="7216" cy="9506"/>
            </a:xfrm>
            <a:custGeom>
              <a:avLst/>
              <a:gdLst>
                <a:gd name="T0" fmla="*/ 0 w 12"/>
                <a:gd name="T1" fmla="*/ 0 h 12"/>
                <a:gd name="T2" fmla="*/ 3 w 12"/>
                <a:gd name="T3" fmla="*/ 0 h 12"/>
                <a:gd name="T4" fmla="*/ 5 w 12"/>
                <a:gd name="T5" fmla="*/ 0 h 12"/>
                <a:gd name="T6" fmla="*/ 5 w 12"/>
                <a:gd name="T7" fmla="*/ 6 h 12"/>
                <a:gd name="T8" fmla="*/ 3 w 12"/>
                <a:gd name="T9" fmla="*/ 4 h 12"/>
                <a:gd name="T10" fmla="*/ 0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1" name="Freeform 1748"/>
            <p:cNvSpPr>
              <a:spLocks/>
            </p:cNvSpPr>
            <p:nvPr/>
          </p:nvSpPr>
          <p:spPr bwMode="auto">
            <a:xfrm>
              <a:off x="3774262" y="4234971"/>
              <a:ext cx="18762" cy="17654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8 h 23"/>
                <a:gd name="T4" fmla="*/ 0 w 23"/>
                <a:gd name="T5" fmla="*/ 12 h 23"/>
                <a:gd name="T6" fmla="*/ 4 w 23"/>
                <a:gd name="T7" fmla="*/ 8 h 23"/>
                <a:gd name="T8" fmla="*/ 8 w 23"/>
                <a:gd name="T9" fmla="*/ 0 h 23"/>
                <a:gd name="T10" fmla="*/ 11 w 2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22" y="0"/>
                  </a:moveTo>
                  <a:lnTo>
                    <a:pt x="15" y="15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2" name="Freeform 1749"/>
            <p:cNvSpPr>
              <a:spLocks/>
            </p:cNvSpPr>
            <p:nvPr/>
          </p:nvSpPr>
          <p:spPr bwMode="auto">
            <a:xfrm>
              <a:off x="3823332" y="4252624"/>
              <a:ext cx="53400" cy="43456"/>
            </a:xfrm>
            <a:custGeom>
              <a:avLst/>
              <a:gdLst>
                <a:gd name="T0" fmla="*/ 28 w 64"/>
                <a:gd name="T1" fmla="*/ 0 h 53"/>
                <a:gd name="T2" fmla="*/ 32 w 64"/>
                <a:gd name="T3" fmla="*/ 5 h 53"/>
                <a:gd name="T4" fmla="*/ 32 w 64"/>
                <a:gd name="T5" fmla="*/ 10 h 53"/>
                <a:gd name="T6" fmla="*/ 32 w 64"/>
                <a:gd name="T7" fmla="*/ 21 h 53"/>
                <a:gd name="T8" fmla="*/ 28 w 64"/>
                <a:gd name="T9" fmla="*/ 21 h 53"/>
                <a:gd name="T10" fmla="*/ 28 w 64"/>
                <a:gd name="T11" fmla="*/ 31 h 53"/>
                <a:gd name="T12" fmla="*/ 19 w 64"/>
                <a:gd name="T13" fmla="*/ 31 h 53"/>
                <a:gd name="T14" fmla="*/ 14 w 64"/>
                <a:gd name="T15" fmla="*/ 21 h 53"/>
                <a:gd name="T16" fmla="*/ 14 w 64"/>
                <a:gd name="T17" fmla="*/ 16 h 53"/>
                <a:gd name="T18" fmla="*/ 9 w 64"/>
                <a:gd name="T19" fmla="*/ 16 h 53"/>
                <a:gd name="T20" fmla="*/ 5 w 64"/>
                <a:gd name="T21" fmla="*/ 16 h 53"/>
                <a:gd name="T22" fmla="*/ 0 w 64"/>
                <a:gd name="T23" fmla="*/ 21 h 53"/>
                <a:gd name="T24" fmla="*/ 5 w 64"/>
                <a:gd name="T25" fmla="*/ 10 h 53"/>
                <a:gd name="T26" fmla="*/ 14 w 64"/>
                <a:gd name="T27" fmla="*/ 10 h 53"/>
                <a:gd name="T28" fmla="*/ 19 w 64"/>
                <a:gd name="T29" fmla="*/ 10 h 53"/>
                <a:gd name="T30" fmla="*/ 23 w 64"/>
                <a:gd name="T31" fmla="*/ 5 h 53"/>
                <a:gd name="T32" fmla="*/ 28 w 64"/>
                <a:gd name="T33" fmla="*/ 0 h 53"/>
                <a:gd name="T34" fmla="*/ 23 w 64"/>
                <a:gd name="T35" fmla="*/ 0 h 53"/>
                <a:gd name="T36" fmla="*/ 28 w 64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53"/>
                <a:gd name="T59" fmla="*/ 64 w 64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53">
                  <a:moveTo>
                    <a:pt x="54" y="0"/>
                  </a:moveTo>
                  <a:lnTo>
                    <a:pt x="63" y="9"/>
                  </a:lnTo>
                  <a:lnTo>
                    <a:pt x="63" y="17"/>
                  </a:lnTo>
                  <a:lnTo>
                    <a:pt x="63" y="35"/>
                  </a:lnTo>
                  <a:lnTo>
                    <a:pt x="54" y="35"/>
                  </a:lnTo>
                  <a:lnTo>
                    <a:pt x="54" y="52"/>
                  </a:lnTo>
                  <a:lnTo>
                    <a:pt x="36" y="52"/>
                  </a:lnTo>
                  <a:lnTo>
                    <a:pt x="27" y="35"/>
                  </a:lnTo>
                  <a:lnTo>
                    <a:pt x="27" y="26"/>
                  </a:lnTo>
                  <a:lnTo>
                    <a:pt x="18" y="26"/>
                  </a:lnTo>
                  <a:lnTo>
                    <a:pt x="9" y="26"/>
                  </a:lnTo>
                  <a:lnTo>
                    <a:pt x="0" y="35"/>
                  </a:lnTo>
                  <a:lnTo>
                    <a:pt x="9" y="17"/>
                  </a:lnTo>
                  <a:lnTo>
                    <a:pt x="27" y="17"/>
                  </a:lnTo>
                  <a:lnTo>
                    <a:pt x="36" y="17"/>
                  </a:lnTo>
                  <a:lnTo>
                    <a:pt x="45" y="9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5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3" name="Freeform 1750"/>
            <p:cNvSpPr>
              <a:spLocks/>
            </p:cNvSpPr>
            <p:nvPr/>
          </p:nvSpPr>
          <p:spPr bwMode="auto">
            <a:xfrm>
              <a:off x="3801684" y="4143984"/>
              <a:ext cx="49070" cy="59752"/>
            </a:xfrm>
            <a:custGeom>
              <a:avLst/>
              <a:gdLst>
                <a:gd name="T0" fmla="*/ 18 w 64"/>
                <a:gd name="T1" fmla="*/ 5 h 74"/>
                <a:gd name="T2" fmla="*/ 18 w 64"/>
                <a:gd name="T3" fmla="*/ 16 h 74"/>
                <a:gd name="T4" fmla="*/ 13 w 64"/>
                <a:gd name="T5" fmla="*/ 22 h 74"/>
                <a:gd name="T6" fmla="*/ 13 w 64"/>
                <a:gd name="T7" fmla="*/ 27 h 74"/>
                <a:gd name="T8" fmla="*/ 13 w 64"/>
                <a:gd name="T9" fmla="*/ 38 h 74"/>
                <a:gd name="T10" fmla="*/ 18 w 64"/>
                <a:gd name="T11" fmla="*/ 33 h 74"/>
                <a:gd name="T12" fmla="*/ 22 w 64"/>
                <a:gd name="T13" fmla="*/ 38 h 74"/>
                <a:gd name="T14" fmla="*/ 27 w 64"/>
                <a:gd name="T15" fmla="*/ 38 h 74"/>
                <a:gd name="T16" fmla="*/ 27 w 64"/>
                <a:gd name="T17" fmla="*/ 43 h 74"/>
                <a:gd name="T18" fmla="*/ 31 w 64"/>
                <a:gd name="T19" fmla="*/ 43 h 74"/>
                <a:gd name="T20" fmla="*/ 27 w 64"/>
                <a:gd name="T21" fmla="*/ 43 h 74"/>
                <a:gd name="T22" fmla="*/ 22 w 64"/>
                <a:gd name="T23" fmla="*/ 38 h 74"/>
                <a:gd name="T24" fmla="*/ 18 w 64"/>
                <a:gd name="T25" fmla="*/ 43 h 74"/>
                <a:gd name="T26" fmla="*/ 13 w 64"/>
                <a:gd name="T27" fmla="*/ 38 h 74"/>
                <a:gd name="T28" fmla="*/ 9 w 64"/>
                <a:gd name="T29" fmla="*/ 38 h 74"/>
                <a:gd name="T30" fmla="*/ 9 w 64"/>
                <a:gd name="T31" fmla="*/ 33 h 74"/>
                <a:gd name="T32" fmla="*/ 4 w 64"/>
                <a:gd name="T33" fmla="*/ 27 h 74"/>
                <a:gd name="T34" fmla="*/ 0 w 64"/>
                <a:gd name="T35" fmla="*/ 16 h 74"/>
                <a:gd name="T36" fmla="*/ 4 w 64"/>
                <a:gd name="T37" fmla="*/ 11 h 74"/>
                <a:gd name="T38" fmla="*/ 4 w 64"/>
                <a:gd name="T39" fmla="*/ 0 h 74"/>
                <a:gd name="T40" fmla="*/ 13 w 64"/>
                <a:gd name="T41" fmla="*/ 0 h 74"/>
                <a:gd name="T42" fmla="*/ 18 w 64"/>
                <a:gd name="T43" fmla="*/ 0 h 74"/>
                <a:gd name="T44" fmla="*/ 18 w 64"/>
                <a:gd name="T45" fmla="*/ 5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74"/>
                <a:gd name="T71" fmla="*/ 64 w 64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74">
                  <a:moveTo>
                    <a:pt x="36" y="9"/>
                  </a:moveTo>
                  <a:lnTo>
                    <a:pt x="36" y="27"/>
                  </a:lnTo>
                  <a:lnTo>
                    <a:pt x="27" y="37"/>
                  </a:lnTo>
                  <a:lnTo>
                    <a:pt x="27" y="46"/>
                  </a:lnTo>
                  <a:lnTo>
                    <a:pt x="27" y="64"/>
                  </a:lnTo>
                  <a:lnTo>
                    <a:pt x="36" y="55"/>
                  </a:lnTo>
                  <a:lnTo>
                    <a:pt x="45" y="64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63" y="73"/>
                  </a:lnTo>
                  <a:lnTo>
                    <a:pt x="54" y="73"/>
                  </a:lnTo>
                  <a:lnTo>
                    <a:pt x="45" y="64"/>
                  </a:lnTo>
                  <a:lnTo>
                    <a:pt x="36" y="73"/>
                  </a:lnTo>
                  <a:lnTo>
                    <a:pt x="27" y="64"/>
                  </a:lnTo>
                  <a:lnTo>
                    <a:pt x="18" y="64"/>
                  </a:lnTo>
                  <a:lnTo>
                    <a:pt x="18" y="55"/>
                  </a:lnTo>
                  <a:lnTo>
                    <a:pt x="9" y="46"/>
                  </a:lnTo>
                  <a:lnTo>
                    <a:pt x="0" y="27"/>
                  </a:lnTo>
                  <a:lnTo>
                    <a:pt x="9" y="18"/>
                  </a:lnTo>
                  <a:lnTo>
                    <a:pt x="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4" name="Freeform 1751"/>
            <p:cNvSpPr>
              <a:spLocks/>
            </p:cNvSpPr>
            <p:nvPr/>
          </p:nvSpPr>
          <p:spPr bwMode="auto">
            <a:xfrm>
              <a:off x="3882505" y="4319167"/>
              <a:ext cx="11546" cy="1358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5" name="Freeform 1752"/>
            <p:cNvSpPr>
              <a:spLocks/>
            </p:cNvSpPr>
            <p:nvPr/>
          </p:nvSpPr>
          <p:spPr bwMode="auto">
            <a:xfrm>
              <a:off x="3810343" y="4202379"/>
              <a:ext cx="12989" cy="17654"/>
            </a:xfrm>
            <a:custGeom>
              <a:avLst/>
              <a:gdLst>
                <a:gd name="T0" fmla="*/ 5 w 20"/>
                <a:gd name="T1" fmla="*/ 0 h 22"/>
                <a:gd name="T2" fmla="*/ 9 w 20"/>
                <a:gd name="T3" fmla="*/ 12 h 22"/>
                <a:gd name="T4" fmla="*/ 5 w 20"/>
                <a:gd name="T5" fmla="*/ 12 h 22"/>
                <a:gd name="T6" fmla="*/ 0 w 20"/>
                <a:gd name="T7" fmla="*/ 0 h 22"/>
                <a:gd name="T8" fmla="*/ 5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0" y="0"/>
                  </a:moveTo>
                  <a:lnTo>
                    <a:pt x="19" y="21"/>
                  </a:lnTo>
                  <a:lnTo>
                    <a:pt x="10" y="2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6" name="Freeform 1753"/>
            <p:cNvSpPr>
              <a:spLocks/>
            </p:cNvSpPr>
            <p:nvPr/>
          </p:nvSpPr>
          <p:spPr bwMode="auto">
            <a:xfrm>
              <a:off x="3833435" y="4234971"/>
              <a:ext cx="17319" cy="17654"/>
            </a:xfrm>
            <a:custGeom>
              <a:avLst/>
              <a:gdLst>
                <a:gd name="T0" fmla="*/ 6 w 22"/>
                <a:gd name="T1" fmla="*/ 0 h 23"/>
                <a:gd name="T2" fmla="*/ 11 w 22"/>
                <a:gd name="T3" fmla="*/ 6 h 23"/>
                <a:gd name="T4" fmla="*/ 6 w 22"/>
                <a:gd name="T5" fmla="*/ 12 h 23"/>
                <a:gd name="T6" fmla="*/ 0 w 22"/>
                <a:gd name="T7" fmla="*/ 12 h 23"/>
                <a:gd name="T8" fmla="*/ 6 w 2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11" y="0"/>
                  </a:moveTo>
                  <a:lnTo>
                    <a:pt x="21" y="11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" name="Freeform 1754"/>
            <p:cNvSpPr>
              <a:spLocks/>
            </p:cNvSpPr>
            <p:nvPr/>
          </p:nvSpPr>
          <p:spPr bwMode="auto">
            <a:xfrm>
              <a:off x="3859413" y="4228180"/>
              <a:ext cx="7216" cy="16296"/>
            </a:xfrm>
            <a:custGeom>
              <a:avLst/>
              <a:gdLst>
                <a:gd name="T0" fmla="*/ 0 w 12"/>
                <a:gd name="T1" fmla="*/ 0 h 21"/>
                <a:gd name="T2" fmla="*/ 5 w 12"/>
                <a:gd name="T3" fmla="*/ 6 h 21"/>
                <a:gd name="T4" fmla="*/ 5 w 12"/>
                <a:gd name="T5" fmla="*/ 11 h 21"/>
                <a:gd name="T6" fmla="*/ 0 w 12"/>
                <a:gd name="T7" fmla="*/ 6 h 21"/>
                <a:gd name="T8" fmla="*/ 0 w 1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0" y="0"/>
                  </a:moveTo>
                  <a:lnTo>
                    <a:pt x="11" y="1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8" name="Freeform 1755"/>
            <p:cNvSpPr>
              <a:spLocks/>
            </p:cNvSpPr>
            <p:nvPr/>
          </p:nvSpPr>
          <p:spPr bwMode="auto">
            <a:xfrm>
              <a:off x="3849310" y="4234971"/>
              <a:ext cx="1444" cy="17654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12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9" name="Freeform 1756"/>
            <p:cNvSpPr>
              <a:spLocks/>
            </p:cNvSpPr>
            <p:nvPr/>
          </p:nvSpPr>
          <p:spPr bwMode="auto">
            <a:xfrm>
              <a:off x="3823332" y="4228180"/>
              <a:ext cx="20205" cy="16296"/>
            </a:xfrm>
            <a:custGeom>
              <a:avLst/>
              <a:gdLst>
                <a:gd name="T0" fmla="*/ 6 w 23"/>
                <a:gd name="T1" fmla="*/ 0 h 21"/>
                <a:gd name="T2" fmla="*/ 11 w 23"/>
                <a:gd name="T3" fmla="*/ 0 h 21"/>
                <a:gd name="T4" fmla="*/ 6 w 23"/>
                <a:gd name="T5" fmla="*/ 11 h 21"/>
                <a:gd name="T6" fmla="*/ 0 w 23"/>
                <a:gd name="T7" fmla="*/ 6 h 21"/>
                <a:gd name="T8" fmla="*/ 0 w 23"/>
                <a:gd name="T9" fmla="*/ 0 h 21"/>
                <a:gd name="T10" fmla="*/ 6 w 2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1"/>
                <a:gd name="T20" fmla="*/ 23 w 2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1">
                  <a:moveTo>
                    <a:pt x="11" y="0"/>
                  </a:moveTo>
                  <a:lnTo>
                    <a:pt x="22" y="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0" name="Freeform 1757"/>
            <p:cNvSpPr>
              <a:spLocks/>
            </p:cNvSpPr>
            <p:nvPr/>
          </p:nvSpPr>
          <p:spPr bwMode="auto">
            <a:xfrm>
              <a:off x="3843537" y="4220032"/>
              <a:ext cx="7217" cy="9506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1" name="Freeform 1758"/>
            <p:cNvSpPr>
              <a:spLocks/>
            </p:cNvSpPr>
            <p:nvPr/>
          </p:nvSpPr>
          <p:spPr bwMode="auto">
            <a:xfrm>
              <a:off x="3849310" y="4244476"/>
              <a:ext cx="10103" cy="8148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6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2" name="Freeform 1759"/>
            <p:cNvSpPr>
              <a:spLocks/>
            </p:cNvSpPr>
            <p:nvPr/>
          </p:nvSpPr>
          <p:spPr bwMode="auto">
            <a:xfrm>
              <a:off x="3859413" y="4220032"/>
              <a:ext cx="17319" cy="16296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0 h 21"/>
                <a:gd name="T4" fmla="*/ 11 w 22"/>
                <a:gd name="T5" fmla="*/ 0 h 21"/>
                <a:gd name="T6" fmla="*/ 11 w 22"/>
                <a:gd name="T7" fmla="*/ 11 h 21"/>
                <a:gd name="T8" fmla="*/ 6 w 22"/>
                <a:gd name="T9" fmla="*/ 6 h 21"/>
                <a:gd name="T10" fmla="*/ 0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0" y="0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3" name="Freeform 1760"/>
            <p:cNvSpPr>
              <a:spLocks/>
            </p:cNvSpPr>
            <p:nvPr/>
          </p:nvSpPr>
          <p:spPr bwMode="auto">
            <a:xfrm>
              <a:off x="3774262" y="4234971"/>
              <a:ext cx="27422" cy="25802"/>
            </a:xfrm>
            <a:custGeom>
              <a:avLst/>
              <a:gdLst>
                <a:gd name="T0" fmla="*/ 16 w 33"/>
                <a:gd name="T1" fmla="*/ 0 h 33"/>
                <a:gd name="T2" fmla="*/ 11 w 33"/>
                <a:gd name="T3" fmla="*/ 12 h 33"/>
                <a:gd name="T4" fmla="*/ 0 w 33"/>
                <a:gd name="T5" fmla="*/ 18 h 33"/>
                <a:gd name="T6" fmla="*/ 6 w 33"/>
                <a:gd name="T7" fmla="*/ 12 h 33"/>
                <a:gd name="T8" fmla="*/ 11 w 33"/>
                <a:gd name="T9" fmla="*/ 0 h 33"/>
                <a:gd name="T10" fmla="*/ 16 w 3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3"/>
                <a:gd name="T20" fmla="*/ 33 w 3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3">
                  <a:moveTo>
                    <a:pt x="32" y="0"/>
                  </a:moveTo>
                  <a:lnTo>
                    <a:pt x="21" y="21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3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" name="Freeform 1761"/>
            <p:cNvSpPr>
              <a:spLocks/>
            </p:cNvSpPr>
            <p:nvPr/>
          </p:nvSpPr>
          <p:spPr bwMode="auto">
            <a:xfrm>
              <a:off x="3823332" y="4252624"/>
              <a:ext cx="62059" cy="51604"/>
            </a:xfrm>
            <a:custGeom>
              <a:avLst/>
              <a:gdLst>
                <a:gd name="T0" fmla="*/ 32 w 75"/>
                <a:gd name="T1" fmla="*/ 0 h 63"/>
                <a:gd name="T2" fmla="*/ 37 w 75"/>
                <a:gd name="T3" fmla="*/ 6 h 63"/>
                <a:gd name="T4" fmla="*/ 37 w 75"/>
                <a:gd name="T5" fmla="*/ 13 h 63"/>
                <a:gd name="T6" fmla="*/ 37 w 75"/>
                <a:gd name="T7" fmla="*/ 25 h 63"/>
                <a:gd name="T8" fmla="*/ 32 w 75"/>
                <a:gd name="T9" fmla="*/ 25 h 63"/>
                <a:gd name="T10" fmla="*/ 32 w 75"/>
                <a:gd name="T11" fmla="*/ 37 h 63"/>
                <a:gd name="T12" fmla="*/ 21 w 75"/>
                <a:gd name="T13" fmla="*/ 37 h 63"/>
                <a:gd name="T14" fmla="*/ 16 w 75"/>
                <a:gd name="T15" fmla="*/ 25 h 63"/>
                <a:gd name="T16" fmla="*/ 16 w 75"/>
                <a:gd name="T17" fmla="*/ 19 h 63"/>
                <a:gd name="T18" fmla="*/ 11 w 75"/>
                <a:gd name="T19" fmla="*/ 19 h 63"/>
                <a:gd name="T20" fmla="*/ 6 w 75"/>
                <a:gd name="T21" fmla="*/ 19 h 63"/>
                <a:gd name="T22" fmla="*/ 0 w 75"/>
                <a:gd name="T23" fmla="*/ 25 h 63"/>
                <a:gd name="T24" fmla="*/ 6 w 75"/>
                <a:gd name="T25" fmla="*/ 13 h 63"/>
                <a:gd name="T26" fmla="*/ 16 w 75"/>
                <a:gd name="T27" fmla="*/ 13 h 63"/>
                <a:gd name="T28" fmla="*/ 21 w 75"/>
                <a:gd name="T29" fmla="*/ 13 h 63"/>
                <a:gd name="T30" fmla="*/ 27 w 75"/>
                <a:gd name="T31" fmla="*/ 6 h 63"/>
                <a:gd name="T32" fmla="*/ 32 w 75"/>
                <a:gd name="T33" fmla="*/ 0 h 63"/>
                <a:gd name="T34" fmla="*/ 27 w 75"/>
                <a:gd name="T35" fmla="*/ 0 h 63"/>
                <a:gd name="T36" fmla="*/ 32 w 7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63"/>
                <a:gd name="T59" fmla="*/ 75 w 7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63">
                  <a:moveTo>
                    <a:pt x="63" y="0"/>
                  </a:moveTo>
                  <a:lnTo>
                    <a:pt x="74" y="10"/>
                  </a:lnTo>
                  <a:lnTo>
                    <a:pt x="74" y="21"/>
                  </a:lnTo>
                  <a:lnTo>
                    <a:pt x="74" y="41"/>
                  </a:lnTo>
                  <a:lnTo>
                    <a:pt x="63" y="41"/>
                  </a:lnTo>
                  <a:lnTo>
                    <a:pt x="63" y="62"/>
                  </a:lnTo>
                  <a:lnTo>
                    <a:pt x="42" y="62"/>
                  </a:lnTo>
                  <a:lnTo>
                    <a:pt x="32" y="41"/>
                  </a:lnTo>
                  <a:lnTo>
                    <a:pt x="32" y="31"/>
                  </a:lnTo>
                  <a:lnTo>
                    <a:pt x="21" y="31"/>
                  </a:lnTo>
                  <a:lnTo>
                    <a:pt x="11" y="31"/>
                  </a:lnTo>
                  <a:lnTo>
                    <a:pt x="0" y="41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42" y="21"/>
                  </a:lnTo>
                  <a:lnTo>
                    <a:pt x="53" y="1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6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" name="Freeform 1762"/>
            <p:cNvSpPr>
              <a:spLocks/>
            </p:cNvSpPr>
            <p:nvPr/>
          </p:nvSpPr>
          <p:spPr bwMode="auto">
            <a:xfrm>
              <a:off x="3801684" y="4143984"/>
              <a:ext cx="57729" cy="67900"/>
            </a:xfrm>
            <a:custGeom>
              <a:avLst/>
              <a:gdLst>
                <a:gd name="T0" fmla="*/ 21 w 74"/>
                <a:gd name="T1" fmla="*/ 6 h 84"/>
                <a:gd name="T2" fmla="*/ 21 w 74"/>
                <a:gd name="T3" fmla="*/ 18 h 84"/>
                <a:gd name="T4" fmla="*/ 15 w 74"/>
                <a:gd name="T5" fmla="*/ 25 h 84"/>
                <a:gd name="T6" fmla="*/ 15 w 74"/>
                <a:gd name="T7" fmla="*/ 31 h 84"/>
                <a:gd name="T8" fmla="*/ 15 w 74"/>
                <a:gd name="T9" fmla="*/ 43 h 84"/>
                <a:gd name="T10" fmla="*/ 21 w 74"/>
                <a:gd name="T11" fmla="*/ 37 h 84"/>
                <a:gd name="T12" fmla="*/ 26 w 74"/>
                <a:gd name="T13" fmla="*/ 43 h 84"/>
                <a:gd name="T14" fmla="*/ 31 w 74"/>
                <a:gd name="T15" fmla="*/ 43 h 84"/>
                <a:gd name="T16" fmla="*/ 31 w 74"/>
                <a:gd name="T17" fmla="*/ 49 h 84"/>
                <a:gd name="T18" fmla="*/ 37 w 74"/>
                <a:gd name="T19" fmla="*/ 49 h 84"/>
                <a:gd name="T20" fmla="*/ 31 w 74"/>
                <a:gd name="T21" fmla="*/ 49 h 84"/>
                <a:gd name="T22" fmla="*/ 26 w 74"/>
                <a:gd name="T23" fmla="*/ 43 h 84"/>
                <a:gd name="T24" fmla="*/ 21 w 74"/>
                <a:gd name="T25" fmla="*/ 49 h 84"/>
                <a:gd name="T26" fmla="*/ 15 w 74"/>
                <a:gd name="T27" fmla="*/ 43 h 84"/>
                <a:gd name="T28" fmla="*/ 10 w 74"/>
                <a:gd name="T29" fmla="*/ 43 h 84"/>
                <a:gd name="T30" fmla="*/ 10 w 74"/>
                <a:gd name="T31" fmla="*/ 37 h 84"/>
                <a:gd name="T32" fmla="*/ 5 w 74"/>
                <a:gd name="T33" fmla="*/ 31 h 84"/>
                <a:gd name="T34" fmla="*/ 0 w 74"/>
                <a:gd name="T35" fmla="*/ 18 h 84"/>
                <a:gd name="T36" fmla="*/ 5 w 74"/>
                <a:gd name="T37" fmla="*/ 13 h 84"/>
                <a:gd name="T38" fmla="*/ 5 w 74"/>
                <a:gd name="T39" fmla="*/ 0 h 84"/>
                <a:gd name="T40" fmla="*/ 15 w 74"/>
                <a:gd name="T41" fmla="*/ 0 h 84"/>
                <a:gd name="T42" fmla="*/ 21 w 74"/>
                <a:gd name="T43" fmla="*/ 0 h 84"/>
                <a:gd name="T44" fmla="*/ 21 w 74"/>
                <a:gd name="T45" fmla="*/ 6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84"/>
                <a:gd name="T71" fmla="*/ 74 w 74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84">
                  <a:moveTo>
                    <a:pt x="42" y="10"/>
                  </a:moveTo>
                  <a:lnTo>
                    <a:pt x="42" y="31"/>
                  </a:lnTo>
                  <a:lnTo>
                    <a:pt x="31" y="42"/>
                  </a:lnTo>
                  <a:lnTo>
                    <a:pt x="31" y="52"/>
                  </a:lnTo>
                  <a:lnTo>
                    <a:pt x="31" y="73"/>
                  </a:lnTo>
                  <a:lnTo>
                    <a:pt x="42" y="62"/>
                  </a:lnTo>
                  <a:lnTo>
                    <a:pt x="52" y="73"/>
                  </a:lnTo>
                  <a:lnTo>
                    <a:pt x="63" y="73"/>
                  </a:lnTo>
                  <a:lnTo>
                    <a:pt x="63" y="83"/>
                  </a:lnTo>
                  <a:lnTo>
                    <a:pt x="73" y="83"/>
                  </a:lnTo>
                  <a:lnTo>
                    <a:pt x="63" y="83"/>
                  </a:lnTo>
                  <a:lnTo>
                    <a:pt x="52" y="73"/>
                  </a:lnTo>
                  <a:lnTo>
                    <a:pt x="42" y="83"/>
                  </a:lnTo>
                  <a:lnTo>
                    <a:pt x="31" y="73"/>
                  </a:lnTo>
                  <a:lnTo>
                    <a:pt x="21" y="73"/>
                  </a:lnTo>
                  <a:lnTo>
                    <a:pt x="21" y="62"/>
                  </a:lnTo>
                  <a:lnTo>
                    <a:pt x="10" y="52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" name="Freeform 1763"/>
            <p:cNvSpPr>
              <a:spLocks/>
            </p:cNvSpPr>
            <p:nvPr/>
          </p:nvSpPr>
          <p:spPr bwMode="auto">
            <a:xfrm>
              <a:off x="3401910" y="4017691"/>
              <a:ext cx="10103" cy="9506"/>
            </a:xfrm>
            <a:custGeom>
              <a:avLst/>
              <a:gdLst>
                <a:gd name="T0" fmla="*/ 0 w 12"/>
                <a:gd name="T1" fmla="*/ 6 h 11"/>
                <a:gd name="T2" fmla="*/ 0 w 12"/>
                <a:gd name="T3" fmla="*/ 0 h 11"/>
                <a:gd name="T4" fmla="*/ 6 w 12"/>
                <a:gd name="T5" fmla="*/ 0 h 11"/>
                <a:gd name="T6" fmla="*/ 6 w 12"/>
                <a:gd name="T7" fmla="*/ 6 h 11"/>
                <a:gd name="T8" fmla="*/ 0 w 12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" name="Freeform 1764"/>
            <p:cNvSpPr>
              <a:spLocks/>
            </p:cNvSpPr>
            <p:nvPr/>
          </p:nvSpPr>
          <p:spPr bwMode="auto">
            <a:xfrm>
              <a:off x="3588086" y="4353116"/>
              <a:ext cx="18761" cy="0"/>
            </a:xfrm>
            <a:custGeom>
              <a:avLst/>
              <a:gdLst>
                <a:gd name="T0" fmla="*/ 0 w 23"/>
                <a:gd name="T1" fmla="*/ 0 h 1"/>
                <a:gd name="T2" fmla="*/ 11 w 23"/>
                <a:gd name="T3" fmla="*/ 0 h 1"/>
                <a:gd name="T4" fmla="*/ 6 w 23"/>
                <a:gd name="T5" fmla="*/ 0 h 1"/>
                <a:gd name="T6" fmla="*/ 0 w 2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"/>
                <a:gd name="T14" fmla="*/ 23 w 2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">
                  <a:moveTo>
                    <a:pt x="0" y="0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" name="Freeform 1765"/>
            <p:cNvSpPr>
              <a:spLocks/>
            </p:cNvSpPr>
            <p:nvPr/>
          </p:nvSpPr>
          <p:spPr bwMode="auto">
            <a:xfrm>
              <a:off x="3292224" y="4252624"/>
              <a:ext cx="25978" cy="42098"/>
            </a:xfrm>
            <a:custGeom>
              <a:avLst/>
              <a:gdLst>
                <a:gd name="T0" fmla="*/ 5 w 32"/>
                <a:gd name="T1" fmla="*/ 0 h 53"/>
                <a:gd name="T2" fmla="*/ 10 w 32"/>
                <a:gd name="T3" fmla="*/ 6 h 53"/>
                <a:gd name="T4" fmla="*/ 15 w 32"/>
                <a:gd name="T5" fmla="*/ 12 h 53"/>
                <a:gd name="T6" fmla="*/ 15 w 32"/>
                <a:gd name="T7" fmla="*/ 25 h 53"/>
                <a:gd name="T8" fmla="*/ 10 w 32"/>
                <a:gd name="T9" fmla="*/ 30 h 53"/>
                <a:gd name="T10" fmla="*/ 5 w 32"/>
                <a:gd name="T11" fmla="*/ 30 h 53"/>
                <a:gd name="T12" fmla="*/ 0 w 32"/>
                <a:gd name="T13" fmla="*/ 12 h 53"/>
                <a:gd name="T14" fmla="*/ 5 w 32"/>
                <a:gd name="T15" fmla="*/ 6 h 53"/>
                <a:gd name="T16" fmla="*/ 0 w 32"/>
                <a:gd name="T17" fmla="*/ 0 h 53"/>
                <a:gd name="T18" fmla="*/ 5 w 32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53"/>
                <a:gd name="T32" fmla="*/ 32 w 3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53">
                  <a:moveTo>
                    <a:pt x="10" y="0"/>
                  </a:moveTo>
                  <a:lnTo>
                    <a:pt x="21" y="10"/>
                  </a:lnTo>
                  <a:lnTo>
                    <a:pt x="31" y="21"/>
                  </a:lnTo>
                  <a:lnTo>
                    <a:pt x="31" y="42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" name="Freeform 1766"/>
            <p:cNvSpPr>
              <a:spLocks/>
            </p:cNvSpPr>
            <p:nvPr/>
          </p:nvSpPr>
          <p:spPr bwMode="auto">
            <a:xfrm>
              <a:off x="3798797" y="4051640"/>
              <a:ext cx="27421" cy="42098"/>
            </a:xfrm>
            <a:custGeom>
              <a:avLst/>
              <a:gdLst>
                <a:gd name="T0" fmla="*/ 16 w 32"/>
                <a:gd name="T1" fmla="*/ 0 h 53"/>
                <a:gd name="T2" fmla="*/ 16 w 32"/>
                <a:gd name="T3" fmla="*/ 6 h 53"/>
                <a:gd name="T4" fmla="*/ 16 w 32"/>
                <a:gd name="T5" fmla="*/ 12 h 53"/>
                <a:gd name="T6" fmla="*/ 11 w 32"/>
                <a:gd name="T7" fmla="*/ 25 h 53"/>
                <a:gd name="T8" fmla="*/ 5 w 32"/>
                <a:gd name="T9" fmla="*/ 30 h 53"/>
                <a:gd name="T10" fmla="*/ 0 w 32"/>
                <a:gd name="T11" fmla="*/ 18 h 53"/>
                <a:gd name="T12" fmla="*/ 11 w 32"/>
                <a:gd name="T13" fmla="*/ 6 h 53"/>
                <a:gd name="T14" fmla="*/ 11 w 32"/>
                <a:gd name="T15" fmla="*/ 0 h 53"/>
                <a:gd name="T16" fmla="*/ 16 w 3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3"/>
                <a:gd name="T29" fmla="*/ 32 w 3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3">
                  <a:moveTo>
                    <a:pt x="31" y="0"/>
                  </a:moveTo>
                  <a:lnTo>
                    <a:pt x="31" y="10"/>
                  </a:lnTo>
                  <a:lnTo>
                    <a:pt x="31" y="21"/>
                  </a:lnTo>
                  <a:lnTo>
                    <a:pt x="21" y="42"/>
                  </a:lnTo>
                  <a:lnTo>
                    <a:pt x="10" y="52"/>
                  </a:lnTo>
                  <a:lnTo>
                    <a:pt x="0" y="31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" name="Freeform 1767"/>
            <p:cNvSpPr>
              <a:spLocks/>
            </p:cNvSpPr>
            <p:nvPr/>
          </p:nvSpPr>
          <p:spPr bwMode="auto">
            <a:xfrm>
              <a:off x="3520254" y="4118183"/>
              <a:ext cx="103912" cy="186046"/>
            </a:xfrm>
            <a:custGeom>
              <a:avLst/>
              <a:gdLst>
                <a:gd name="T0" fmla="*/ 43 w 126"/>
                <a:gd name="T1" fmla="*/ 81 h 231"/>
                <a:gd name="T2" fmla="*/ 38 w 126"/>
                <a:gd name="T3" fmla="*/ 74 h 231"/>
                <a:gd name="T4" fmla="*/ 27 w 126"/>
                <a:gd name="T5" fmla="*/ 74 h 231"/>
                <a:gd name="T6" fmla="*/ 27 w 126"/>
                <a:gd name="T7" fmla="*/ 62 h 231"/>
                <a:gd name="T8" fmla="*/ 22 w 126"/>
                <a:gd name="T9" fmla="*/ 68 h 231"/>
                <a:gd name="T10" fmla="*/ 16 w 126"/>
                <a:gd name="T11" fmla="*/ 87 h 231"/>
                <a:gd name="T12" fmla="*/ 11 w 126"/>
                <a:gd name="T13" fmla="*/ 99 h 231"/>
                <a:gd name="T14" fmla="*/ 22 w 126"/>
                <a:gd name="T15" fmla="*/ 106 h 231"/>
                <a:gd name="T16" fmla="*/ 22 w 126"/>
                <a:gd name="T17" fmla="*/ 124 h 231"/>
                <a:gd name="T18" fmla="*/ 38 w 126"/>
                <a:gd name="T19" fmla="*/ 130 h 231"/>
                <a:gd name="T20" fmla="*/ 38 w 126"/>
                <a:gd name="T21" fmla="*/ 136 h 231"/>
                <a:gd name="T22" fmla="*/ 33 w 126"/>
                <a:gd name="T23" fmla="*/ 136 h 231"/>
                <a:gd name="T24" fmla="*/ 27 w 126"/>
                <a:gd name="T25" fmla="*/ 130 h 231"/>
                <a:gd name="T26" fmla="*/ 22 w 126"/>
                <a:gd name="T27" fmla="*/ 124 h 231"/>
                <a:gd name="T28" fmla="*/ 22 w 126"/>
                <a:gd name="T29" fmla="*/ 130 h 231"/>
                <a:gd name="T30" fmla="*/ 16 w 126"/>
                <a:gd name="T31" fmla="*/ 124 h 231"/>
                <a:gd name="T32" fmla="*/ 11 w 126"/>
                <a:gd name="T33" fmla="*/ 111 h 231"/>
                <a:gd name="T34" fmla="*/ 5 w 126"/>
                <a:gd name="T35" fmla="*/ 99 h 231"/>
                <a:gd name="T36" fmla="*/ 5 w 126"/>
                <a:gd name="T37" fmla="*/ 93 h 231"/>
                <a:gd name="T38" fmla="*/ 11 w 126"/>
                <a:gd name="T39" fmla="*/ 93 h 231"/>
                <a:gd name="T40" fmla="*/ 11 w 126"/>
                <a:gd name="T41" fmla="*/ 87 h 231"/>
                <a:gd name="T42" fmla="*/ 16 w 126"/>
                <a:gd name="T43" fmla="*/ 81 h 231"/>
                <a:gd name="T44" fmla="*/ 11 w 126"/>
                <a:gd name="T45" fmla="*/ 74 h 231"/>
                <a:gd name="T46" fmla="*/ 11 w 126"/>
                <a:gd name="T47" fmla="*/ 68 h 231"/>
                <a:gd name="T48" fmla="*/ 11 w 126"/>
                <a:gd name="T49" fmla="*/ 62 h 231"/>
                <a:gd name="T50" fmla="*/ 5 w 126"/>
                <a:gd name="T51" fmla="*/ 56 h 231"/>
                <a:gd name="T52" fmla="*/ 5 w 126"/>
                <a:gd name="T53" fmla="*/ 43 h 231"/>
                <a:gd name="T54" fmla="*/ 11 w 126"/>
                <a:gd name="T55" fmla="*/ 37 h 231"/>
                <a:gd name="T56" fmla="*/ 5 w 126"/>
                <a:gd name="T57" fmla="*/ 31 h 231"/>
                <a:gd name="T58" fmla="*/ 0 w 126"/>
                <a:gd name="T59" fmla="*/ 18 h 231"/>
                <a:gd name="T60" fmla="*/ 5 w 126"/>
                <a:gd name="T61" fmla="*/ 6 h 231"/>
                <a:gd name="T62" fmla="*/ 11 w 126"/>
                <a:gd name="T63" fmla="*/ 0 h 231"/>
                <a:gd name="T64" fmla="*/ 22 w 126"/>
                <a:gd name="T65" fmla="*/ 0 h 231"/>
                <a:gd name="T66" fmla="*/ 22 w 126"/>
                <a:gd name="T67" fmla="*/ 6 h 231"/>
                <a:gd name="T68" fmla="*/ 27 w 126"/>
                <a:gd name="T69" fmla="*/ 6 h 231"/>
                <a:gd name="T70" fmla="*/ 27 w 126"/>
                <a:gd name="T71" fmla="*/ 12 h 231"/>
                <a:gd name="T72" fmla="*/ 27 w 126"/>
                <a:gd name="T73" fmla="*/ 18 h 231"/>
                <a:gd name="T74" fmla="*/ 27 w 126"/>
                <a:gd name="T75" fmla="*/ 25 h 231"/>
                <a:gd name="T76" fmla="*/ 33 w 126"/>
                <a:gd name="T77" fmla="*/ 18 h 231"/>
                <a:gd name="T78" fmla="*/ 38 w 126"/>
                <a:gd name="T79" fmla="*/ 25 h 231"/>
                <a:gd name="T80" fmla="*/ 43 w 126"/>
                <a:gd name="T81" fmla="*/ 18 h 231"/>
                <a:gd name="T82" fmla="*/ 48 w 126"/>
                <a:gd name="T83" fmla="*/ 18 h 231"/>
                <a:gd name="T84" fmla="*/ 54 w 126"/>
                <a:gd name="T85" fmla="*/ 25 h 231"/>
                <a:gd name="T86" fmla="*/ 59 w 126"/>
                <a:gd name="T87" fmla="*/ 37 h 231"/>
                <a:gd name="T88" fmla="*/ 64 w 126"/>
                <a:gd name="T89" fmla="*/ 43 h 231"/>
                <a:gd name="T90" fmla="*/ 64 w 126"/>
                <a:gd name="T91" fmla="*/ 50 h 231"/>
                <a:gd name="T92" fmla="*/ 59 w 126"/>
                <a:gd name="T93" fmla="*/ 56 h 231"/>
                <a:gd name="T94" fmla="*/ 54 w 126"/>
                <a:gd name="T95" fmla="*/ 56 h 231"/>
                <a:gd name="T96" fmla="*/ 43 w 126"/>
                <a:gd name="T97" fmla="*/ 56 h 231"/>
                <a:gd name="T98" fmla="*/ 38 w 126"/>
                <a:gd name="T99" fmla="*/ 62 h 231"/>
                <a:gd name="T100" fmla="*/ 38 w 126"/>
                <a:gd name="T101" fmla="*/ 74 h 231"/>
                <a:gd name="T102" fmla="*/ 43 w 126"/>
                <a:gd name="T103" fmla="*/ 81 h 2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31"/>
                <a:gd name="T158" fmla="*/ 126 w 126"/>
                <a:gd name="T159" fmla="*/ 231 h 2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31">
                  <a:moveTo>
                    <a:pt x="83" y="136"/>
                  </a:moveTo>
                  <a:lnTo>
                    <a:pt x="73" y="125"/>
                  </a:lnTo>
                  <a:lnTo>
                    <a:pt x="52" y="125"/>
                  </a:lnTo>
                  <a:lnTo>
                    <a:pt x="52" y="105"/>
                  </a:lnTo>
                  <a:lnTo>
                    <a:pt x="42" y="115"/>
                  </a:lnTo>
                  <a:lnTo>
                    <a:pt x="31" y="146"/>
                  </a:lnTo>
                  <a:lnTo>
                    <a:pt x="21" y="167"/>
                  </a:lnTo>
                  <a:lnTo>
                    <a:pt x="42" y="178"/>
                  </a:lnTo>
                  <a:lnTo>
                    <a:pt x="42" y="209"/>
                  </a:lnTo>
                  <a:lnTo>
                    <a:pt x="73" y="220"/>
                  </a:lnTo>
                  <a:lnTo>
                    <a:pt x="73" y="230"/>
                  </a:lnTo>
                  <a:lnTo>
                    <a:pt x="63" y="230"/>
                  </a:lnTo>
                  <a:lnTo>
                    <a:pt x="52" y="220"/>
                  </a:lnTo>
                  <a:lnTo>
                    <a:pt x="42" y="209"/>
                  </a:lnTo>
                  <a:lnTo>
                    <a:pt x="42" y="220"/>
                  </a:lnTo>
                  <a:lnTo>
                    <a:pt x="31" y="209"/>
                  </a:lnTo>
                  <a:lnTo>
                    <a:pt x="21" y="188"/>
                  </a:lnTo>
                  <a:lnTo>
                    <a:pt x="10" y="167"/>
                  </a:lnTo>
                  <a:lnTo>
                    <a:pt x="10" y="157"/>
                  </a:lnTo>
                  <a:lnTo>
                    <a:pt x="21" y="157"/>
                  </a:lnTo>
                  <a:lnTo>
                    <a:pt x="21" y="146"/>
                  </a:lnTo>
                  <a:lnTo>
                    <a:pt x="31" y="136"/>
                  </a:lnTo>
                  <a:lnTo>
                    <a:pt x="21" y="125"/>
                  </a:lnTo>
                  <a:lnTo>
                    <a:pt x="21" y="115"/>
                  </a:lnTo>
                  <a:lnTo>
                    <a:pt x="21" y="105"/>
                  </a:lnTo>
                  <a:lnTo>
                    <a:pt x="10" y="94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10" y="52"/>
                  </a:lnTo>
                  <a:lnTo>
                    <a:pt x="0" y="31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52" y="21"/>
                  </a:lnTo>
                  <a:lnTo>
                    <a:pt x="52" y="31"/>
                  </a:lnTo>
                  <a:lnTo>
                    <a:pt x="52" y="42"/>
                  </a:lnTo>
                  <a:lnTo>
                    <a:pt x="63" y="31"/>
                  </a:lnTo>
                  <a:lnTo>
                    <a:pt x="73" y="42"/>
                  </a:lnTo>
                  <a:lnTo>
                    <a:pt x="83" y="31"/>
                  </a:lnTo>
                  <a:lnTo>
                    <a:pt x="94" y="31"/>
                  </a:lnTo>
                  <a:lnTo>
                    <a:pt x="104" y="42"/>
                  </a:lnTo>
                  <a:lnTo>
                    <a:pt x="115" y="63"/>
                  </a:lnTo>
                  <a:lnTo>
                    <a:pt x="125" y="73"/>
                  </a:lnTo>
                  <a:lnTo>
                    <a:pt x="125" y="84"/>
                  </a:lnTo>
                  <a:lnTo>
                    <a:pt x="115" y="94"/>
                  </a:lnTo>
                  <a:lnTo>
                    <a:pt x="104" y="94"/>
                  </a:lnTo>
                  <a:lnTo>
                    <a:pt x="83" y="94"/>
                  </a:lnTo>
                  <a:lnTo>
                    <a:pt x="73" y="105"/>
                  </a:lnTo>
                  <a:lnTo>
                    <a:pt x="73" y="125"/>
                  </a:lnTo>
                  <a:lnTo>
                    <a:pt x="83" y="1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" name="Freeform 1768"/>
            <p:cNvSpPr>
              <a:spLocks/>
            </p:cNvSpPr>
            <p:nvPr/>
          </p:nvSpPr>
          <p:spPr bwMode="auto">
            <a:xfrm>
              <a:off x="3580870" y="4076084"/>
              <a:ext cx="83707" cy="194194"/>
            </a:xfrm>
            <a:custGeom>
              <a:avLst/>
              <a:gdLst>
                <a:gd name="T0" fmla="*/ 42 w 105"/>
                <a:gd name="T1" fmla="*/ 25 h 242"/>
                <a:gd name="T2" fmla="*/ 31 w 105"/>
                <a:gd name="T3" fmla="*/ 31 h 242"/>
                <a:gd name="T4" fmla="*/ 26 w 105"/>
                <a:gd name="T5" fmla="*/ 43 h 242"/>
                <a:gd name="T6" fmla="*/ 31 w 105"/>
                <a:gd name="T7" fmla="*/ 56 h 242"/>
                <a:gd name="T8" fmla="*/ 37 w 105"/>
                <a:gd name="T9" fmla="*/ 62 h 242"/>
                <a:gd name="T10" fmla="*/ 47 w 105"/>
                <a:gd name="T11" fmla="*/ 68 h 242"/>
                <a:gd name="T12" fmla="*/ 47 w 105"/>
                <a:gd name="T13" fmla="*/ 74 h 242"/>
                <a:gd name="T14" fmla="*/ 52 w 105"/>
                <a:gd name="T15" fmla="*/ 87 h 242"/>
                <a:gd name="T16" fmla="*/ 52 w 105"/>
                <a:gd name="T17" fmla="*/ 93 h 242"/>
                <a:gd name="T18" fmla="*/ 52 w 105"/>
                <a:gd name="T19" fmla="*/ 105 h 242"/>
                <a:gd name="T20" fmla="*/ 52 w 105"/>
                <a:gd name="T21" fmla="*/ 112 h 242"/>
                <a:gd name="T22" fmla="*/ 52 w 105"/>
                <a:gd name="T23" fmla="*/ 118 h 242"/>
                <a:gd name="T24" fmla="*/ 42 w 105"/>
                <a:gd name="T25" fmla="*/ 124 h 242"/>
                <a:gd name="T26" fmla="*/ 37 w 105"/>
                <a:gd name="T27" fmla="*/ 124 h 242"/>
                <a:gd name="T28" fmla="*/ 31 w 105"/>
                <a:gd name="T29" fmla="*/ 130 h 242"/>
                <a:gd name="T30" fmla="*/ 21 w 105"/>
                <a:gd name="T31" fmla="*/ 142 h 242"/>
                <a:gd name="T32" fmla="*/ 21 w 105"/>
                <a:gd name="T33" fmla="*/ 130 h 242"/>
                <a:gd name="T34" fmla="*/ 16 w 105"/>
                <a:gd name="T35" fmla="*/ 124 h 242"/>
                <a:gd name="T36" fmla="*/ 21 w 105"/>
                <a:gd name="T37" fmla="*/ 124 h 242"/>
                <a:gd name="T38" fmla="*/ 26 w 105"/>
                <a:gd name="T39" fmla="*/ 118 h 242"/>
                <a:gd name="T40" fmla="*/ 26 w 105"/>
                <a:gd name="T41" fmla="*/ 112 h 242"/>
                <a:gd name="T42" fmla="*/ 31 w 105"/>
                <a:gd name="T43" fmla="*/ 112 h 242"/>
                <a:gd name="T44" fmla="*/ 37 w 105"/>
                <a:gd name="T45" fmla="*/ 105 h 242"/>
                <a:gd name="T46" fmla="*/ 42 w 105"/>
                <a:gd name="T47" fmla="*/ 99 h 242"/>
                <a:gd name="T48" fmla="*/ 42 w 105"/>
                <a:gd name="T49" fmla="*/ 87 h 242"/>
                <a:gd name="T50" fmla="*/ 42 w 105"/>
                <a:gd name="T51" fmla="*/ 80 h 242"/>
                <a:gd name="T52" fmla="*/ 37 w 105"/>
                <a:gd name="T53" fmla="*/ 74 h 242"/>
                <a:gd name="T54" fmla="*/ 37 w 105"/>
                <a:gd name="T55" fmla="*/ 68 h 242"/>
                <a:gd name="T56" fmla="*/ 31 w 105"/>
                <a:gd name="T57" fmla="*/ 62 h 242"/>
                <a:gd name="T58" fmla="*/ 26 w 105"/>
                <a:gd name="T59" fmla="*/ 56 h 242"/>
                <a:gd name="T60" fmla="*/ 21 w 105"/>
                <a:gd name="T61" fmla="*/ 43 h 242"/>
                <a:gd name="T62" fmla="*/ 11 w 105"/>
                <a:gd name="T63" fmla="*/ 43 h 242"/>
                <a:gd name="T64" fmla="*/ 16 w 105"/>
                <a:gd name="T65" fmla="*/ 37 h 242"/>
                <a:gd name="T66" fmla="*/ 21 w 105"/>
                <a:gd name="T67" fmla="*/ 31 h 242"/>
                <a:gd name="T68" fmla="*/ 16 w 105"/>
                <a:gd name="T69" fmla="*/ 25 h 242"/>
                <a:gd name="T70" fmla="*/ 5 w 105"/>
                <a:gd name="T71" fmla="*/ 25 h 242"/>
                <a:gd name="T72" fmla="*/ 0 w 105"/>
                <a:gd name="T73" fmla="*/ 18 h 242"/>
                <a:gd name="T74" fmla="*/ 0 w 105"/>
                <a:gd name="T75" fmla="*/ 12 h 242"/>
                <a:gd name="T76" fmla="*/ 0 w 105"/>
                <a:gd name="T77" fmla="*/ 6 h 242"/>
                <a:gd name="T78" fmla="*/ 5 w 105"/>
                <a:gd name="T79" fmla="*/ 12 h 242"/>
                <a:gd name="T80" fmla="*/ 11 w 105"/>
                <a:gd name="T81" fmla="*/ 6 h 242"/>
                <a:gd name="T82" fmla="*/ 16 w 105"/>
                <a:gd name="T83" fmla="*/ 6 h 242"/>
                <a:gd name="T84" fmla="*/ 21 w 105"/>
                <a:gd name="T85" fmla="*/ 0 h 242"/>
                <a:gd name="T86" fmla="*/ 26 w 105"/>
                <a:gd name="T87" fmla="*/ 6 h 242"/>
                <a:gd name="T88" fmla="*/ 31 w 105"/>
                <a:gd name="T89" fmla="*/ 12 h 242"/>
                <a:gd name="T90" fmla="*/ 42 w 105"/>
                <a:gd name="T91" fmla="*/ 18 h 242"/>
                <a:gd name="T92" fmla="*/ 42 w 105"/>
                <a:gd name="T93" fmla="*/ 25 h 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242"/>
                <a:gd name="T143" fmla="*/ 105 w 105"/>
                <a:gd name="T144" fmla="*/ 242 h 2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242">
                  <a:moveTo>
                    <a:pt x="83" y="42"/>
                  </a:moveTo>
                  <a:lnTo>
                    <a:pt x="62" y="52"/>
                  </a:lnTo>
                  <a:lnTo>
                    <a:pt x="52" y="73"/>
                  </a:lnTo>
                  <a:lnTo>
                    <a:pt x="62" y="94"/>
                  </a:lnTo>
                  <a:lnTo>
                    <a:pt x="73" y="105"/>
                  </a:lnTo>
                  <a:lnTo>
                    <a:pt x="94" y="115"/>
                  </a:lnTo>
                  <a:lnTo>
                    <a:pt x="94" y="126"/>
                  </a:lnTo>
                  <a:lnTo>
                    <a:pt x="104" y="147"/>
                  </a:lnTo>
                  <a:lnTo>
                    <a:pt x="104" y="157"/>
                  </a:lnTo>
                  <a:lnTo>
                    <a:pt x="104" y="178"/>
                  </a:lnTo>
                  <a:lnTo>
                    <a:pt x="104" y="189"/>
                  </a:lnTo>
                  <a:lnTo>
                    <a:pt x="104" y="199"/>
                  </a:lnTo>
                  <a:lnTo>
                    <a:pt x="83" y="210"/>
                  </a:lnTo>
                  <a:lnTo>
                    <a:pt x="73" y="210"/>
                  </a:lnTo>
                  <a:lnTo>
                    <a:pt x="62" y="220"/>
                  </a:lnTo>
                  <a:lnTo>
                    <a:pt x="42" y="241"/>
                  </a:lnTo>
                  <a:lnTo>
                    <a:pt x="42" y="220"/>
                  </a:lnTo>
                  <a:lnTo>
                    <a:pt x="31" y="210"/>
                  </a:lnTo>
                  <a:lnTo>
                    <a:pt x="42" y="210"/>
                  </a:lnTo>
                  <a:lnTo>
                    <a:pt x="52" y="199"/>
                  </a:lnTo>
                  <a:lnTo>
                    <a:pt x="52" y="189"/>
                  </a:lnTo>
                  <a:lnTo>
                    <a:pt x="62" y="189"/>
                  </a:lnTo>
                  <a:lnTo>
                    <a:pt x="73" y="178"/>
                  </a:lnTo>
                  <a:lnTo>
                    <a:pt x="83" y="168"/>
                  </a:lnTo>
                  <a:lnTo>
                    <a:pt x="83" y="147"/>
                  </a:lnTo>
                  <a:lnTo>
                    <a:pt x="83" y="136"/>
                  </a:lnTo>
                  <a:lnTo>
                    <a:pt x="73" y="126"/>
                  </a:lnTo>
                  <a:lnTo>
                    <a:pt x="73" y="115"/>
                  </a:lnTo>
                  <a:lnTo>
                    <a:pt x="62" y="105"/>
                  </a:lnTo>
                  <a:lnTo>
                    <a:pt x="52" y="94"/>
                  </a:lnTo>
                  <a:lnTo>
                    <a:pt x="42" y="73"/>
                  </a:lnTo>
                  <a:lnTo>
                    <a:pt x="21" y="73"/>
                  </a:lnTo>
                  <a:lnTo>
                    <a:pt x="31" y="63"/>
                  </a:lnTo>
                  <a:lnTo>
                    <a:pt x="42" y="52"/>
                  </a:lnTo>
                  <a:lnTo>
                    <a:pt x="31" y="42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42" y="0"/>
                  </a:lnTo>
                  <a:lnTo>
                    <a:pt x="52" y="10"/>
                  </a:lnTo>
                  <a:lnTo>
                    <a:pt x="62" y="21"/>
                  </a:lnTo>
                  <a:lnTo>
                    <a:pt x="83" y="31"/>
                  </a:lnTo>
                  <a:lnTo>
                    <a:pt x="83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2" name="Freeform 1769"/>
            <p:cNvSpPr>
              <a:spLocks/>
            </p:cNvSpPr>
            <p:nvPr/>
          </p:nvSpPr>
          <p:spPr bwMode="auto">
            <a:xfrm>
              <a:off x="2928531" y="4043492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3" name="Freeform 1770"/>
            <p:cNvSpPr>
              <a:spLocks/>
            </p:cNvSpPr>
            <p:nvPr/>
          </p:nvSpPr>
          <p:spPr bwMode="auto">
            <a:xfrm>
              <a:off x="2700501" y="3918556"/>
              <a:ext cx="10103" cy="1358"/>
            </a:xfrm>
            <a:custGeom>
              <a:avLst/>
              <a:gdLst>
                <a:gd name="T0" fmla="*/ 6 w 12"/>
                <a:gd name="T1" fmla="*/ 0 h 1"/>
                <a:gd name="T2" fmla="*/ 6 w 12"/>
                <a:gd name="T3" fmla="*/ 0 h 1"/>
                <a:gd name="T4" fmla="*/ 3 w 12"/>
                <a:gd name="T5" fmla="*/ 0 h 1"/>
                <a:gd name="T6" fmla="*/ 0 w 12"/>
                <a:gd name="T7" fmla="*/ 0 h 1"/>
                <a:gd name="T8" fmla="*/ 3 w 12"/>
                <a:gd name="T9" fmla="*/ 0 h 1"/>
                <a:gd name="T10" fmla="*/ 6 w 1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"/>
                <a:gd name="T20" fmla="*/ 12 w 1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4" name="Freeform 1771"/>
            <p:cNvSpPr>
              <a:spLocks/>
            </p:cNvSpPr>
            <p:nvPr/>
          </p:nvSpPr>
          <p:spPr bwMode="auto">
            <a:xfrm>
              <a:off x="2700501" y="3918556"/>
              <a:ext cx="17319" cy="9506"/>
            </a:xfrm>
            <a:custGeom>
              <a:avLst/>
              <a:gdLst>
                <a:gd name="T0" fmla="*/ 11 w 22"/>
                <a:gd name="T1" fmla="*/ 0 h 11"/>
                <a:gd name="T2" fmla="*/ 6 w 22"/>
                <a:gd name="T3" fmla="*/ 6 h 11"/>
                <a:gd name="T4" fmla="*/ 0 w 22"/>
                <a:gd name="T5" fmla="*/ 0 h 11"/>
                <a:gd name="T6" fmla="*/ 6 w 22"/>
                <a:gd name="T7" fmla="*/ 0 h 11"/>
                <a:gd name="T8" fmla="*/ 11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21" y="0"/>
                  </a:moveTo>
                  <a:lnTo>
                    <a:pt x="11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5" name="Freeform 1772"/>
            <p:cNvSpPr>
              <a:spLocks/>
            </p:cNvSpPr>
            <p:nvPr/>
          </p:nvSpPr>
          <p:spPr bwMode="auto">
            <a:xfrm>
              <a:off x="2844824" y="3852015"/>
              <a:ext cx="238133" cy="192836"/>
            </a:xfrm>
            <a:custGeom>
              <a:avLst/>
              <a:gdLst>
                <a:gd name="T0" fmla="*/ 88 w 294"/>
                <a:gd name="T1" fmla="*/ 131 h 242"/>
                <a:gd name="T2" fmla="*/ 72 w 294"/>
                <a:gd name="T3" fmla="*/ 131 h 242"/>
                <a:gd name="T4" fmla="*/ 67 w 294"/>
                <a:gd name="T5" fmla="*/ 125 h 242"/>
                <a:gd name="T6" fmla="*/ 57 w 294"/>
                <a:gd name="T7" fmla="*/ 119 h 242"/>
                <a:gd name="T8" fmla="*/ 52 w 294"/>
                <a:gd name="T9" fmla="*/ 107 h 242"/>
                <a:gd name="T10" fmla="*/ 46 w 294"/>
                <a:gd name="T11" fmla="*/ 101 h 242"/>
                <a:gd name="T12" fmla="*/ 41 w 294"/>
                <a:gd name="T13" fmla="*/ 95 h 242"/>
                <a:gd name="T14" fmla="*/ 36 w 294"/>
                <a:gd name="T15" fmla="*/ 95 h 242"/>
                <a:gd name="T16" fmla="*/ 36 w 294"/>
                <a:gd name="T17" fmla="*/ 101 h 242"/>
                <a:gd name="T18" fmla="*/ 31 w 294"/>
                <a:gd name="T19" fmla="*/ 95 h 242"/>
                <a:gd name="T20" fmla="*/ 31 w 294"/>
                <a:gd name="T21" fmla="*/ 89 h 242"/>
                <a:gd name="T22" fmla="*/ 31 w 294"/>
                <a:gd name="T23" fmla="*/ 83 h 242"/>
                <a:gd name="T24" fmla="*/ 20 w 294"/>
                <a:gd name="T25" fmla="*/ 72 h 242"/>
                <a:gd name="T26" fmla="*/ 15 w 294"/>
                <a:gd name="T27" fmla="*/ 65 h 242"/>
                <a:gd name="T28" fmla="*/ 10 w 294"/>
                <a:gd name="T29" fmla="*/ 59 h 242"/>
                <a:gd name="T30" fmla="*/ 15 w 294"/>
                <a:gd name="T31" fmla="*/ 53 h 242"/>
                <a:gd name="T32" fmla="*/ 15 w 294"/>
                <a:gd name="T33" fmla="*/ 41 h 242"/>
                <a:gd name="T34" fmla="*/ 10 w 294"/>
                <a:gd name="T35" fmla="*/ 35 h 242"/>
                <a:gd name="T36" fmla="*/ 5 w 294"/>
                <a:gd name="T37" fmla="*/ 24 h 242"/>
                <a:gd name="T38" fmla="*/ 0 w 294"/>
                <a:gd name="T39" fmla="*/ 12 h 242"/>
                <a:gd name="T40" fmla="*/ 5 w 294"/>
                <a:gd name="T41" fmla="*/ 0 h 242"/>
                <a:gd name="T42" fmla="*/ 10 w 294"/>
                <a:gd name="T43" fmla="*/ 6 h 242"/>
                <a:gd name="T44" fmla="*/ 20 w 294"/>
                <a:gd name="T45" fmla="*/ 12 h 242"/>
                <a:gd name="T46" fmla="*/ 26 w 294"/>
                <a:gd name="T47" fmla="*/ 0 h 242"/>
                <a:gd name="T48" fmla="*/ 31 w 294"/>
                <a:gd name="T49" fmla="*/ 6 h 242"/>
                <a:gd name="T50" fmla="*/ 36 w 294"/>
                <a:gd name="T51" fmla="*/ 12 h 242"/>
                <a:gd name="T52" fmla="*/ 41 w 294"/>
                <a:gd name="T53" fmla="*/ 24 h 242"/>
                <a:gd name="T54" fmla="*/ 52 w 294"/>
                <a:gd name="T55" fmla="*/ 30 h 242"/>
                <a:gd name="T56" fmla="*/ 67 w 294"/>
                <a:gd name="T57" fmla="*/ 30 h 242"/>
                <a:gd name="T58" fmla="*/ 72 w 294"/>
                <a:gd name="T59" fmla="*/ 30 h 242"/>
                <a:gd name="T60" fmla="*/ 78 w 294"/>
                <a:gd name="T61" fmla="*/ 24 h 242"/>
                <a:gd name="T62" fmla="*/ 83 w 294"/>
                <a:gd name="T63" fmla="*/ 24 h 242"/>
                <a:gd name="T64" fmla="*/ 93 w 294"/>
                <a:gd name="T65" fmla="*/ 18 h 242"/>
                <a:gd name="T66" fmla="*/ 98 w 294"/>
                <a:gd name="T67" fmla="*/ 18 h 242"/>
                <a:gd name="T68" fmla="*/ 108 w 294"/>
                <a:gd name="T69" fmla="*/ 24 h 242"/>
                <a:gd name="T70" fmla="*/ 118 w 294"/>
                <a:gd name="T71" fmla="*/ 24 h 242"/>
                <a:gd name="T72" fmla="*/ 123 w 294"/>
                <a:gd name="T73" fmla="*/ 30 h 242"/>
                <a:gd name="T74" fmla="*/ 134 w 294"/>
                <a:gd name="T75" fmla="*/ 35 h 242"/>
                <a:gd name="T76" fmla="*/ 134 w 294"/>
                <a:gd name="T77" fmla="*/ 41 h 242"/>
                <a:gd name="T78" fmla="*/ 134 w 294"/>
                <a:gd name="T79" fmla="*/ 47 h 242"/>
                <a:gd name="T80" fmla="*/ 129 w 294"/>
                <a:gd name="T81" fmla="*/ 59 h 242"/>
                <a:gd name="T82" fmla="*/ 129 w 294"/>
                <a:gd name="T83" fmla="*/ 65 h 242"/>
                <a:gd name="T84" fmla="*/ 129 w 294"/>
                <a:gd name="T85" fmla="*/ 72 h 242"/>
                <a:gd name="T86" fmla="*/ 129 w 294"/>
                <a:gd name="T87" fmla="*/ 83 h 242"/>
                <a:gd name="T88" fmla="*/ 134 w 294"/>
                <a:gd name="T89" fmla="*/ 89 h 242"/>
                <a:gd name="T90" fmla="*/ 129 w 294"/>
                <a:gd name="T91" fmla="*/ 101 h 242"/>
                <a:gd name="T92" fmla="*/ 134 w 294"/>
                <a:gd name="T93" fmla="*/ 107 h 242"/>
                <a:gd name="T94" fmla="*/ 144 w 294"/>
                <a:gd name="T95" fmla="*/ 113 h 242"/>
                <a:gd name="T96" fmla="*/ 144 w 294"/>
                <a:gd name="T97" fmla="*/ 125 h 242"/>
                <a:gd name="T98" fmla="*/ 149 w 294"/>
                <a:gd name="T99" fmla="*/ 131 h 242"/>
                <a:gd name="T100" fmla="*/ 139 w 294"/>
                <a:gd name="T101" fmla="*/ 131 h 242"/>
                <a:gd name="T102" fmla="*/ 134 w 294"/>
                <a:gd name="T103" fmla="*/ 142 h 242"/>
                <a:gd name="T104" fmla="*/ 123 w 294"/>
                <a:gd name="T105" fmla="*/ 142 h 242"/>
                <a:gd name="T106" fmla="*/ 113 w 294"/>
                <a:gd name="T107" fmla="*/ 142 h 242"/>
                <a:gd name="T108" fmla="*/ 98 w 294"/>
                <a:gd name="T109" fmla="*/ 131 h 242"/>
                <a:gd name="T110" fmla="*/ 93 w 294"/>
                <a:gd name="T111" fmla="*/ 125 h 242"/>
                <a:gd name="T112" fmla="*/ 88 w 294"/>
                <a:gd name="T113" fmla="*/ 131 h 2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4"/>
                <a:gd name="T172" fmla="*/ 0 h 242"/>
                <a:gd name="T173" fmla="*/ 294 w 294"/>
                <a:gd name="T174" fmla="*/ 242 h 2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4" h="242">
                  <a:moveTo>
                    <a:pt x="172" y="221"/>
                  </a:moveTo>
                  <a:lnTo>
                    <a:pt x="141" y="221"/>
                  </a:lnTo>
                  <a:lnTo>
                    <a:pt x="131" y="211"/>
                  </a:lnTo>
                  <a:lnTo>
                    <a:pt x="111" y="201"/>
                  </a:lnTo>
                  <a:lnTo>
                    <a:pt x="101" y="181"/>
                  </a:lnTo>
                  <a:lnTo>
                    <a:pt x="91" y="171"/>
                  </a:lnTo>
                  <a:lnTo>
                    <a:pt x="81" y="161"/>
                  </a:lnTo>
                  <a:lnTo>
                    <a:pt x="71" y="161"/>
                  </a:lnTo>
                  <a:lnTo>
                    <a:pt x="71" y="171"/>
                  </a:lnTo>
                  <a:lnTo>
                    <a:pt x="61" y="161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0" y="100"/>
                  </a:lnTo>
                  <a:lnTo>
                    <a:pt x="30" y="90"/>
                  </a:lnTo>
                  <a:lnTo>
                    <a:pt x="30" y="70"/>
                  </a:lnTo>
                  <a:lnTo>
                    <a:pt x="20" y="60"/>
                  </a:lnTo>
                  <a:lnTo>
                    <a:pt x="10" y="4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40" y="20"/>
                  </a:lnTo>
                  <a:lnTo>
                    <a:pt x="51" y="0"/>
                  </a:lnTo>
                  <a:lnTo>
                    <a:pt x="61" y="10"/>
                  </a:lnTo>
                  <a:lnTo>
                    <a:pt x="71" y="20"/>
                  </a:lnTo>
                  <a:lnTo>
                    <a:pt x="81" y="40"/>
                  </a:lnTo>
                  <a:lnTo>
                    <a:pt x="101" y="50"/>
                  </a:lnTo>
                  <a:lnTo>
                    <a:pt x="131" y="50"/>
                  </a:lnTo>
                  <a:lnTo>
                    <a:pt x="141" y="50"/>
                  </a:lnTo>
                  <a:lnTo>
                    <a:pt x="152" y="40"/>
                  </a:lnTo>
                  <a:lnTo>
                    <a:pt x="162" y="40"/>
                  </a:lnTo>
                  <a:lnTo>
                    <a:pt x="182" y="30"/>
                  </a:lnTo>
                  <a:lnTo>
                    <a:pt x="192" y="30"/>
                  </a:lnTo>
                  <a:lnTo>
                    <a:pt x="212" y="40"/>
                  </a:lnTo>
                  <a:lnTo>
                    <a:pt x="232" y="40"/>
                  </a:lnTo>
                  <a:lnTo>
                    <a:pt x="242" y="50"/>
                  </a:lnTo>
                  <a:lnTo>
                    <a:pt x="263" y="60"/>
                  </a:lnTo>
                  <a:lnTo>
                    <a:pt x="263" y="70"/>
                  </a:lnTo>
                  <a:lnTo>
                    <a:pt x="263" y="80"/>
                  </a:lnTo>
                  <a:lnTo>
                    <a:pt x="253" y="100"/>
                  </a:lnTo>
                  <a:lnTo>
                    <a:pt x="253" y="110"/>
                  </a:lnTo>
                  <a:lnTo>
                    <a:pt x="253" y="121"/>
                  </a:lnTo>
                  <a:lnTo>
                    <a:pt x="253" y="141"/>
                  </a:lnTo>
                  <a:lnTo>
                    <a:pt x="263" y="151"/>
                  </a:lnTo>
                  <a:lnTo>
                    <a:pt x="253" y="171"/>
                  </a:lnTo>
                  <a:lnTo>
                    <a:pt x="263" y="181"/>
                  </a:lnTo>
                  <a:lnTo>
                    <a:pt x="283" y="191"/>
                  </a:lnTo>
                  <a:lnTo>
                    <a:pt x="283" y="211"/>
                  </a:lnTo>
                  <a:lnTo>
                    <a:pt x="293" y="221"/>
                  </a:lnTo>
                  <a:lnTo>
                    <a:pt x="273" y="221"/>
                  </a:lnTo>
                  <a:lnTo>
                    <a:pt x="263" y="241"/>
                  </a:lnTo>
                  <a:lnTo>
                    <a:pt x="242" y="241"/>
                  </a:lnTo>
                  <a:lnTo>
                    <a:pt x="222" y="241"/>
                  </a:lnTo>
                  <a:lnTo>
                    <a:pt x="192" y="221"/>
                  </a:lnTo>
                  <a:lnTo>
                    <a:pt x="182" y="211"/>
                  </a:lnTo>
                  <a:lnTo>
                    <a:pt x="172" y="2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" name="Freeform 1773"/>
            <p:cNvSpPr>
              <a:spLocks/>
            </p:cNvSpPr>
            <p:nvPr/>
          </p:nvSpPr>
          <p:spPr bwMode="auto">
            <a:xfrm>
              <a:off x="2996363" y="403534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7" name="Freeform 1774"/>
            <p:cNvSpPr>
              <a:spLocks/>
            </p:cNvSpPr>
            <p:nvPr/>
          </p:nvSpPr>
          <p:spPr bwMode="auto">
            <a:xfrm>
              <a:off x="2844824" y="3852015"/>
              <a:ext cx="245349" cy="200984"/>
            </a:xfrm>
            <a:custGeom>
              <a:avLst/>
              <a:gdLst>
                <a:gd name="T0" fmla="*/ 91 w 304"/>
                <a:gd name="T1" fmla="*/ 136 h 252"/>
                <a:gd name="T2" fmla="*/ 74 w 304"/>
                <a:gd name="T3" fmla="*/ 136 h 252"/>
                <a:gd name="T4" fmla="*/ 69 w 304"/>
                <a:gd name="T5" fmla="*/ 130 h 252"/>
                <a:gd name="T6" fmla="*/ 59 w 304"/>
                <a:gd name="T7" fmla="*/ 124 h 252"/>
                <a:gd name="T8" fmla="*/ 53 w 304"/>
                <a:gd name="T9" fmla="*/ 111 h 252"/>
                <a:gd name="T10" fmla="*/ 48 w 304"/>
                <a:gd name="T11" fmla="*/ 105 h 252"/>
                <a:gd name="T12" fmla="*/ 43 w 304"/>
                <a:gd name="T13" fmla="*/ 99 h 252"/>
                <a:gd name="T14" fmla="*/ 37 w 304"/>
                <a:gd name="T15" fmla="*/ 99 h 252"/>
                <a:gd name="T16" fmla="*/ 37 w 304"/>
                <a:gd name="T17" fmla="*/ 105 h 252"/>
                <a:gd name="T18" fmla="*/ 32 w 304"/>
                <a:gd name="T19" fmla="*/ 99 h 252"/>
                <a:gd name="T20" fmla="*/ 32 w 304"/>
                <a:gd name="T21" fmla="*/ 93 h 252"/>
                <a:gd name="T22" fmla="*/ 32 w 304"/>
                <a:gd name="T23" fmla="*/ 86 h 252"/>
                <a:gd name="T24" fmla="*/ 21 w 304"/>
                <a:gd name="T25" fmla="*/ 75 h 252"/>
                <a:gd name="T26" fmla="*/ 16 w 304"/>
                <a:gd name="T27" fmla="*/ 68 h 252"/>
                <a:gd name="T28" fmla="*/ 11 w 304"/>
                <a:gd name="T29" fmla="*/ 62 h 252"/>
                <a:gd name="T30" fmla="*/ 16 w 304"/>
                <a:gd name="T31" fmla="*/ 56 h 252"/>
                <a:gd name="T32" fmla="*/ 16 w 304"/>
                <a:gd name="T33" fmla="*/ 43 h 252"/>
                <a:gd name="T34" fmla="*/ 11 w 304"/>
                <a:gd name="T35" fmla="*/ 37 h 252"/>
                <a:gd name="T36" fmla="*/ 5 w 304"/>
                <a:gd name="T37" fmla="*/ 25 h 252"/>
                <a:gd name="T38" fmla="*/ 0 w 304"/>
                <a:gd name="T39" fmla="*/ 12 h 252"/>
                <a:gd name="T40" fmla="*/ 5 w 304"/>
                <a:gd name="T41" fmla="*/ 0 h 252"/>
                <a:gd name="T42" fmla="*/ 11 w 304"/>
                <a:gd name="T43" fmla="*/ 6 h 252"/>
                <a:gd name="T44" fmla="*/ 21 w 304"/>
                <a:gd name="T45" fmla="*/ 12 h 252"/>
                <a:gd name="T46" fmla="*/ 27 w 304"/>
                <a:gd name="T47" fmla="*/ 0 h 252"/>
                <a:gd name="T48" fmla="*/ 32 w 304"/>
                <a:gd name="T49" fmla="*/ 6 h 252"/>
                <a:gd name="T50" fmla="*/ 37 w 304"/>
                <a:gd name="T51" fmla="*/ 12 h 252"/>
                <a:gd name="T52" fmla="*/ 43 w 304"/>
                <a:gd name="T53" fmla="*/ 25 h 252"/>
                <a:gd name="T54" fmla="*/ 53 w 304"/>
                <a:gd name="T55" fmla="*/ 31 h 252"/>
                <a:gd name="T56" fmla="*/ 69 w 304"/>
                <a:gd name="T57" fmla="*/ 31 h 252"/>
                <a:gd name="T58" fmla="*/ 74 w 304"/>
                <a:gd name="T59" fmla="*/ 31 h 252"/>
                <a:gd name="T60" fmla="*/ 80 w 304"/>
                <a:gd name="T61" fmla="*/ 25 h 252"/>
                <a:gd name="T62" fmla="*/ 85 w 304"/>
                <a:gd name="T63" fmla="*/ 25 h 252"/>
                <a:gd name="T64" fmla="*/ 96 w 304"/>
                <a:gd name="T65" fmla="*/ 18 h 252"/>
                <a:gd name="T66" fmla="*/ 101 w 304"/>
                <a:gd name="T67" fmla="*/ 18 h 252"/>
                <a:gd name="T68" fmla="*/ 112 w 304"/>
                <a:gd name="T69" fmla="*/ 25 h 252"/>
                <a:gd name="T70" fmla="*/ 122 w 304"/>
                <a:gd name="T71" fmla="*/ 25 h 252"/>
                <a:gd name="T72" fmla="*/ 128 w 304"/>
                <a:gd name="T73" fmla="*/ 31 h 252"/>
                <a:gd name="T74" fmla="*/ 139 w 304"/>
                <a:gd name="T75" fmla="*/ 37 h 252"/>
                <a:gd name="T76" fmla="*/ 139 w 304"/>
                <a:gd name="T77" fmla="*/ 43 h 252"/>
                <a:gd name="T78" fmla="*/ 139 w 304"/>
                <a:gd name="T79" fmla="*/ 50 h 252"/>
                <a:gd name="T80" fmla="*/ 133 w 304"/>
                <a:gd name="T81" fmla="*/ 62 h 252"/>
                <a:gd name="T82" fmla="*/ 133 w 304"/>
                <a:gd name="T83" fmla="*/ 68 h 252"/>
                <a:gd name="T84" fmla="*/ 133 w 304"/>
                <a:gd name="T85" fmla="*/ 75 h 252"/>
                <a:gd name="T86" fmla="*/ 133 w 304"/>
                <a:gd name="T87" fmla="*/ 86 h 252"/>
                <a:gd name="T88" fmla="*/ 139 w 304"/>
                <a:gd name="T89" fmla="*/ 93 h 252"/>
                <a:gd name="T90" fmla="*/ 133 w 304"/>
                <a:gd name="T91" fmla="*/ 105 h 252"/>
                <a:gd name="T92" fmla="*/ 139 w 304"/>
                <a:gd name="T93" fmla="*/ 111 h 252"/>
                <a:gd name="T94" fmla="*/ 149 w 304"/>
                <a:gd name="T95" fmla="*/ 118 h 252"/>
                <a:gd name="T96" fmla="*/ 149 w 304"/>
                <a:gd name="T97" fmla="*/ 130 h 252"/>
                <a:gd name="T98" fmla="*/ 154 w 304"/>
                <a:gd name="T99" fmla="*/ 136 h 252"/>
                <a:gd name="T100" fmla="*/ 144 w 304"/>
                <a:gd name="T101" fmla="*/ 136 h 252"/>
                <a:gd name="T102" fmla="*/ 139 w 304"/>
                <a:gd name="T103" fmla="*/ 148 h 252"/>
                <a:gd name="T104" fmla="*/ 128 w 304"/>
                <a:gd name="T105" fmla="*/ 148 h 252"/>
                <a:gd name="T106" fmla="*/ 117 w 304"/>
                <a:gd name="T107" fmla="*/ 148 h 252"/>
                <a:gd name="T108" fmla="*/ 101 w 304"/>
                <a:gd name="T109" fmla="*/ 136 h 252"/>
                <a:gd name="T110" fmla="*/ 96 w 304"/>
                <a:gd name="T111" fmla="*/ 130 h 252"/>
                <a:gd name="T112" fmla="*/ 91 w 304"/>
                <a:gd name="T113" fmla="*/ 136 h 2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4"/>
                <a:gd name="T172" fmla="*/ 0 h 252"/>
                <a:gd name="T173" fmla="*/ 304 w 304"/>
                <a:gd name="T174" fmla="*/ 252 h 2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4" h="252">
                  <a:moveTo>
                    <a:pt x="178" y="230"/>
                  </a:moveTo>
                  <a:lnTo>
                    <a:pt x="146" y="230"/>
                  </a:lnTo>
                  <a:lnTo>
                    <a:pt x="136" y="220"/>
                  </a:lnTo>
                  <a:lnTo>
                    <a:pt x="115" y="209"/>
                  </a:lnTo>
                  <a:lnTo>
                    <a:pt x="104" y="188"/>
                  </a:lnTo>
                  <a:lnTo>
                    <a:pt x="94" y="178"/>
                  </a:lnTo>
                  <a:lnTo>
                    <a:pt x="84" y="167"/>
                  </a:lnTo>
                  <a:lnTo>
                    <a:pt x="73" y="167"/>
                  </a:lnTo>
                  <a:lnTo>
                    <a:pt x="73" y="178"/>
                  </a:lnTo>
                  <a:lnTo>
                    <a:pt x="63" y="167"/>
                  </a:lnTo>
                  <a:lnTo>
                    <a:pt x="63" y="157"/>
                  </a:lnTo>
                  <a:lnTo>
                    <a:pt x="63" y="146"/>
                  </a:lnTo>
                  <a:lnTo>
                    <a:pt x="42" y="126"/>
                  </a:lnTo>
                  <a:lnTo>
                    <a:pt x="31" y="115"/>
                  </a:lnTo>
                  <a:lnTo>
                    <a:pt x="21" y="105"/>
                  </a:lnTo>
                  <a:lnTo>
                    <a:pt x="31" y="94"/>
                  </a:lnTo>
                  <a:lnTo>
                    <a:pt x="31" y="73"/>
                  </a:lnTo>
                  <a:lnTo>
                    <a:pt x="21" y="63"/>
                  </a:lnTo>
                  <a:lnTo>
                    <a:pt x="10" y="42"/>
                  </a:lnTo>
                  <a:lnTo>
                    <a:pt x="0" y="21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42" y="21"/>
                  </a:lnTo>
                  <a:lnTo>
                    <a:pt x="52" y="0"/>
                  </a:lnTo>
                  <a:lnTo>
                    <a:pt x="63" y="10"/>
                  </a:lnTo>
                  <a:lnTo>
                    <a:pt x="73" y="21"/>
                  </a:lnTo>
                  <a:lnTo>
                    <a:pt x="84" y="42"/>
                  </a:lnTo>
                  <a:lnTo>
                    <a:pt x="104" y="52"/>
                  </a:lnTo>
                  <a:lnTo>
                    <a:pt x="136" y="52"/>
                  </a:lnTo>
                  <a:lnTo>
                    <a:pt x="146" y="52"/>
                  </a:lnTo>
                  <a:lnTo>
                    <a:pt x="157" y="42"/>
                  </a:lnTo>
                  <a:lnTo>
                    <a:pt x="167" y="42"/>
                  </a:lnTo>
                  <a:lnTo>
                    <a:pt x="188" y="31"/>
                  </a:lnTo>
                  <a:lnTo>
                    <a:pt x="199" y="31"/>
                  </a:lnTo>
                  <a:lnTo>
                    <a:pt x="219" y="42"/>
                  </a:lnTo>
                  <a:lnTo>
                    <a:pt x="240" y="42"/>
                  </a:lnTo>
                  <a:lnTo>
                    <a:pt x="251" y="52"/>
                  </a:lnTo>
                  <a:lnTo>
                    <a:pt x="272" y="63"/>
                  </a:lnTo>
                  <a:lnTo>
                    <a:pt x="272" y="73"/>
                  </a:lnTo>
                  <a:lnTo>
                    <a:pt x="272" y="84"/>
                  </a:lnTo>
                  <a:lnTo>
                    <a:pt x="261" y="105"/>
                  </a:lnTo>
                  <a:lnTo>
                    <a:pt x="261" y="115"/>
                  </a:lnTo>
                  <a:lnTo>
                    <a:pt x="261" y="126"/>
                  </a:lnTo>
                  <a:lnTo>
                    <a:pt x="261" y="146"/>
                  </a:lnTo>
                  <a:lnTo>
                    <a:pt x="272" y="157"/>
                  </a:lnTo>
                  <a:lnTo>
                    <a:pt x="261" y="178"/>
                  </a:lnTo>
                  <a:lnTo>
                    <a:pt x="272" y="188"/>
                  </a:lnTo>
                  <a:lnTo>
                    <a:pt x="293" y="199"/>
                  </a:lnTo>
                  <a:lnTo>
                    <a:pt x="293" y="220"/>
                  </a:lnTo>
                  <a:lnTo>
                    <a:pt x="303" y="230"/>
                  </a:lnTo>
                  <a:lnTo>
                    <a:pt x="282" y="230"/>
                  </a:lnTo>
                  <a:lnTo>
                    <a:pt x="272" y="251"/>
                  </a:lnTo>
                  <a:lnTo>
                    <a:pt x="251" y="251"/>
                  </a:lnTo>
                  <a:lnTo>
                    <a:pt x="230" y="251"/>
                  </a:lnTo>
                  <a:lnTo>
                    <a:pt x="199" y="230"/>
                  </a:lnTo>
                  <a:lnTo>
                    <a:pt x="188" y="220"/>
                  </a:lnTo>
                  <a:lnTo>
                    <a:pt x="178" y="23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" name="Freeform 1775"/>
            <p:cNvSpPr>
              <a:spLocks/>
            </p:cNvSpPr>
            <p:nvPr/>
          </p:nvSpPr>
          <p:spPr bwMode="auto">
            <a:xfrm>
              <a:off x="2776993" y="3883248"/>
              <a:ext cx="127004" cy="118146"/>
            </a:xfrm>
            <a:custGeom>
              <a:avLst/>
              <a:gdLst>
                <a:gd name="T0" fmla="*/ 64 w 157"/>
                <a:gd name="T1" fmla="*/ 86 h 148"/>
                <a:gd name="T2" fmla="*/ 53 w 157"/>
                <a:gd name="T3" fmla="*/ 86 h 148"/>
                <a:gd name="T4" fmla="*/ 48 w 157"/>
                <a:gd name="T5" fmla="*/ 86 h 148"/>
                <a:gd name="T6" fmla="*/ 37 w 157"/>
                <a:gd name="T7" fmla="*/ 74 h 148"/>
                <a:gd name="T8" fmla="*/ 32 w 157"/>
                <a:gd name="T9" fmla="*/ 74 h 148"/>
                <a:gd name="T10" fmla="*/ 32 w 157"/>
                <a:gd name="T11" fmla="*/ 68 h 148"/>
                <a:gd name="T12" fmla="*/ 16 w 157"/>
                <a:gd name="T13" fmla="*/ 62 h 148"/>
                <a:gd name="T14" fmla="*/ 5 w 157"/>
                <a:gd name="T15" fmla="*/ 56 h 148"/>
                <a:gd name="T16" fmla="*/ 0 w 157"/>
                <a:gd name="T17" fmla="*/ 49 h 148"/>
                <a:gd name="T18" fmla="*/ 0 w 157"/>
                <a:gd name="T19" fmla="*/ 44 h 148"/>
                <a:gd name="T20" fmla="*/ 5 w 157"/>
                <a:gd name="T21" fmla="*/ 44 h 148"/>
                <a:gd name="T22" fmla="*/ 11 w 157"/>
                <a:gd name="T23" fmla="*/ 37 h 148"/>
                <a:gd name="T24" fmla="*/ 16 w 157"/>
                <a:gd name="T25" fmla="*/ 37 h 148"/>
                <a:gd name="T26" fmla="*/ 21 w 157"/>
                <a:gd name="T27" fmla="*/ 31 h 148"/>
                <a:gd name="T28" fmla="*/ 26 w 157"/>
                <a:gd name="T29" fmla="*/ 12 h 148"/>
                <a:gd name="T30" fmla="*/ 32 w 157"/>
                <a:gd name="T31" fmla="*/ 6 h 148"/>
                <a:gd name="T32" fmla="*/ 32 w 157"/>
                <a:gd name="T33" fmla="*/ 0 h 148"/>
                <a:gd name="T34" fmla="*/ 48 w 157"/>
                <a:gd name="T35" fmla="*/ 6 h 148"/>
                <a:gd name="T36" fmla="*/ 48 w 157"/>
                <a:gd name="T37" fmla="*/ 0 h 148"/>
                <a:gd name="T38" fmla="*/ 53 w 157"/>
                <a:gd name="T39" fmla="*/ 12 h 148"/>
                <a:gd name="T40" fmla="*/ 58 w 157"/>
                <a:gd name="T41" fmla="*/ 19 h 148"/>
                <a:gd name="T42" fmla="*/ 58 w 157"/>
                <a:gd name="T43" fmla="*/ 31 h 148"/>
                <a:gd name="T44" fmla="*/ 53 w 157"/>
                <a:gd name="T45" fmla="*/ 37 h 148"/>
                <a:gd name="T46" fmla="*/ 58 w 157"/>
                <a:gd name="T47" fmla="*/ 44 h 148"/>
                <a:gd name="T48" fmla="*/ 64 w 157"/>
                <a:gd name="T49" fmla="*/ 49 h 148"/>
                <a:gd name="T50" fmla="*/ 74 w 157"/>
                <a:gd name="T51" fmla="*/ 62 h 148"/>
                <a:gd name="T52" fmla="*/ 74 w 157"/>
                <a:gd name="T53" fmla="*/ 68 h 148"/>
                <a:gd name="T54" fmla="*/ 74 w 157"/>
                <a:gd name="T55" fmla="*/ 74 h 148"/>
                <a:gd name="T56" fmla="*/ 79 w 157"/>
                <a:gd name="T57" fmla="*/ 81 h 148"/>
                <a:gd name="T58" fmla="*/ 74 w 157"/>
                <a:gd name="T59" fmla="*/ 81 h 148"/>
                <a:gd name="T60" fmla="*/ 69 w 157"/>
                <a:gd name="T61" fmla="*/ 81 h 148"/>
                <a:gd name="T62" fmla="*/ 69 w 157"/>
                <a:gd name="T63" fmla="*/ 74 h 148"/>
                <a:gd name="T64" fmla="*/ 69 w 157"/>
                <a:gd name="T65" fmla="*/ 81 h 148"/>
                <a:gd name="T66" fmla="*/ 64 w 157"/>
                <a:gd name="T67" fmla="*/ 86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48"/>
                <a:gd name="T104" fmla="*/ 157 w 157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48">
                  <a:moveTo>
                    <a:pt x="125" y="147"/>
                  </a:moveTo>
                  <a:lnTo>
                    <a:pt x="104" y="147"/>
                  </a:lnTo>
                  <a:lnTo>
                    <a:pt x="94" y="147"/>
                  </a:lnTo>
                  <a:lnTo>
                    <a:pt x="73" y="126"/>
                  </a:lnTo>
                  <a:lnTo>
                    <a:pt x="62" y="126"/>
                  </a:lnTo>
                  <a:lnTo>
                    <a:pt x="62" y="116"/>
                  </a:lnTo>
                  <a:lnTo>
                    <a:pt x="31" y="105"/>
                  </a:lnTo>
                  <a:lnTo>
                    <a:pt x="10" y="95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21" y="63"/>
                  </a:lnTo>
                  <a:lnTo>
                    <a:pt x="31" y="63"/>
                  </a:lnTo>
                  <a:lnTo>
                    <a:pt x="42" y="53"/>
                  </a:lnTo>
                  <a:lnTo>
                    <a:pt x="52" y="21"/>
                  </a:lnTo>
                  <a:lnTo>
                    <a:pt x="62" y="11"/>
                  </a:lnTo>
                  <a:lnTo>
                    <a:pt x="62" y="0"/>
                  </a:lnTo>
                  <a:lnTo>
                    <a:pt x="94" y="11"/>
                  </a:lnTo>
                  <a:lnTo>
                    <a:pt x="94" y="0"/>
                  </a:lnTo>
                  <a:lnTo>
                    <a:pt x="104" y="21"/>
                  </a:lnTo>
                  <a:lnTo>
                    <a:pt x="114" y="32"/>
                  </a:lnTo>
                  <a:lnTo>
                    <a:pt x="114" y="53"/>
                  </a:lnTo>
                  <a:lnTo>
                    <a:pt x="104" y="63"/>
                  </a:lnTo>
                  <a:lnTo>
                    <a:pt x="114" y="74"/>
                  </a:lnTo>
                  <a:lnTo>
                    <a:pt x="125" y="84"/>
                  </a:lnTo>
                  <a:lnTo>
                    <a:pt x="146" y="105"/>
                  </a:lnTo>
                  <a:lnTo>
                    <a:pt x="146" y="116"/>
                  </a:lnTo>
                  <a:lnTo>
                    <a:pt x="146" y="126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35" y="137"/>
                  </a:lnTo>
                  <a:lnTo>
                    <a:pt x="135" y="126"/>
                  </a:lnTo>
                  <a:lnTo>
                    <a:pt x="135" y="137"/>
                  </a:lnTo>
                  <a:lnTo>
                    <a:pt x="125" y="1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9" name="Freeform 1776"/>
            <p:cNvSpPr>
              <a:spLocks/>
            </p:cNvSpPr>
            <p:nvPr/>
          </p:nvSpPr>
          <p:spPr bwMode="auto">
            <a:xfrm>
              <a:off x="2717820" y="3943000"/>
              <a:ext cx="20205" cy="58394"/>
            </a:xfrm>
            <a:custGeom>
              <a:avLst/>
              <a:gdLst>
                <a:gd name="T0" fmla="*/ 11 w 22"/>
                <a:gd name="T1" fmla="*/ 6 h 74"/>
                <a:gd name="T2" fmla="*/ 11 w 22"/>
                <a:gd name="T3" fmla="*/ 24 h 74"/>
                <a:gd name="T4" fmla="*/ 6 w 22"/>
                <a:gd name="T5" fmla="*/ 37 h 74"/>
                <a:gd name="T6" fmla="*/ 6 w 22"/>
                <a:gd name="T7" fmla="*/ 42 h 74"/>
                <a:gd name="T8" fmla="*/ 0 w 22"/>
                <a:gd name="T9" fmla="*/ 24 h 74"/>
                <a:gd name="T10" fmla="*/ 0 w 22"/>
                <a:gd name="T11" fmla="*/ 18 h 74"/>
                <a:gd name="T12" fmla="*/ 6 w 22"/>
                <a:gd name="T13" fmla="*/ 18 h 74"/>
                <a:gd name="T14" fmla="*/ 6 w 22"/>
                <a:gd name="T15" fmla="*/ 12 h 74"/>
                <a:gd name="T16" fmla="*/ 6 w 22"/>
                <a:gd name="T17" fmla="*/ 6 h 74"/>
                <a:gd name="T18" fmla="*/ 11 w 22"/>
                <a:gd name="T19" fmla="*/ 6 h 74"/>
                <a:gd name="T20" fmla="*/ 11 w 22"/>
                <a:gd name="T21" fmla="*/ 0 h 74"/>
                <a:gd name="T22" fmla="*/ 11 w 22"/>
                <a:gd name="T23" fmla="*/ 6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74"/>
                <a:gd name="T38" fmla="*/ 22 w 22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74">
                  <a:moveTo>
                    <a:pt x="21" y="10"/>
                  </a:moveTo>
                  <a:lnTo>
                    <a:pt x="21" y="42"/>
                  </a:lnTo>
                  <a:lnTo>
                    <a:pt x="11" y="63"/>
                  </a:lnTo>
                  <a:lnTo>
                    <a:pt x="11" y="7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2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Freeform 1777"/>
            <p:cNvSpPr>
              <a:spLocks/>
            </p:cNvSpPr>
            <p:nvPr/>
          </p:nvSpPr>
          <p:spPr bwMode="auto">
            <a:xfrm>
              <a:off x="2725037" y="3943000"/>
              <a:ext cx="51956" cy="51604"/>
            </a:xfrm>
            <a:custGeom>
              <a:avLst/>
              <a:gdLst>
                <a:gd name="T0" fmla="*/ 4 w 64"/>
                <a:gd name="T1" fmla="*/ 5 h 64"/>
                <a:gd name="T2" fmla="*/ 4 w 64"/>
                <a:gd name="T3" fmla="*/ 5 h 64"/>
                <a:gd name="T4" fmla="*/ 9 w 64"/>
                <a:gd name="T5" fmla="*/ 5 h 64"/>
                <a:gd name="T6" fmla="*/ 9 w 64"/>
                <a:gd name="T7" fmla="*/ 11 h 64"/>
                <a:gd name="T8" fmla="*/ 13 w 64"/>
                <a:gd name="T9" fmla="*/ 11 h 64"/>
                <a:gd name="T10" fmla="*/ 18 w 64"/>
                <a:gd name="T11" fmla="*/ 11 h 64"/>
                <a:gd name="T12" fmla="*/ 18 w 64"/>
                <a:gd name="T13" fmla="*/ 5 h 64"/>
                <a:gd name="T14" fmla="*/ 27 w 64"/>
                <a:gd name="T15" fmla="*/ 0 h 64"/>
                <a:gd name="T16" fmla="*/ 27 w 64"/>
                <a:gd name="T17" fmla="*/ 5 h 64"/>
                <a:gd name="T18" fmla="*/ 31 w 64"/>
                <a:gd name="T19" fmla="*/ 11 h 64"/>
                <a:gd name="T20" fmla="*/ 27 w 64"/>
                <a:gd name="T21" fmla="*/ 11 h 64"/>
                <a:gd name="T22" fmla="*/ 27 w 64"/>
                <a:gd name="T23" fmla="*/ 16 h 64"/>
                <a:gd name="T24" fmla="*/ 22 w 64"/>
                <a:gd name="T25" fmla="*/ 16 h 64"/>
                <a:gd name="T26" fmla="*/ 18 w 64"/>
                <a:gd name="T27" fmla="*/ 16 h 64"/>
                <a:gd name="T28" fmla="*/ 13 w 64"/>
                <a:gd name="T29" fmla="*/ 16 h 64"/>
                <a:gd name="T30" fmla="*/ 18 w 64"/>
                <a:gd name="T31" fmla="*/ 16 h 64"/>
                <a:gd name="T32" fmla="*/ 18 w 64"/>
                <a:gd name="T33" fmla="*/ 21 h 64"/>
                <a:gd name="T34" fmla="*/ 22 w 64"/>
                <a:gd name="T35" fmla="*/ 21 h 64"/>
                <a:gd name="T36" fmla="*/ 22 w 64"/>
                <a:gd name="T37" fmla="*/ 27 h 64"/>
                <a:gd name="T38" fmla="*/ 18 w 64"/>
                <a:gd name="T39" fmla="*/ 27 h 64"/>
                <a:gd name="T40" fmla="*/ 18 w 64"/>
                <a:gd name="T41" fmla="*/ 32 h 64"/>
                <a:gd name="T42" fmla="*/ 13 w 64"/>
                <a:gd name="T43" fmla="*/ 32 h 64"/>
                <a:gd name="T44" fmla="*/ 13 w 64"/>
                <a:gd name="T45" fmla="*/ 37 h 64"/>
                <a:gd name="T46" fmla="*/ 9 w 64"/>
                <a:gd name="T47" fmla="*/ 37 h 64"/>
                <a:gd name="T48" fmla="*/ 4 w 64"/>
                <a:gd name="T49" fmla="*/ 37 h 64"/>
                <a:gd name="T50" fmla="*/ 0 w 64"/>
                <a:gd name="T51" fmla="*/ 37 h 64"/>
                <a:gd name="T52" fmla="*/ 0 w 64"/>
                <a:gd name="T53" fmla="*/ 32 h 64"/>
                <a:gd name="T54" fmla="*/ 4 w 64"/>
                <a:gd name="T55" fmla="*/ 21 h 64"/>
                <a:gd name="T56" fmla="*/ 4 w 64"/>
                <a:gd name="T57" fmla="*/ 5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64"/>
                <a:gd name="T89" fmla="*/ 64 w 64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64">
                  <a:moveTo>
                    <a:pt x="9" y="9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27" y="18"/>
                  </a:lnTo>
                  <a:lnTo>
                    <a:pt x="36" y="18"/>
                  </a:lnTo>
                  <a:lnTo>
                    <a:pt x="36" y="9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54" y="27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27" y="27"/>
                  </a:lnTo>
                  <a:lnTo>
                    <a:pt x="36" y="27"/>
                  </a:lnTo>
                  <a:lnTo>
                    <a:pt x="36" y="36"/>
                  </a:lnTo>
                  <a:lnTo>
                    <a:pt x="45" y="36"/>
                  </a:lnTo>
                  <a:lnTo>
                    <a:pt x="45" y="45"/>
                  </a:lnTo>
                  <a:lnTo>
                    <a:pt x="36" y="45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9" y="36"/>
                  </a:lnTo>
                  <a:lnTo>
                    <a:pt x="9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1" name="Freeform 1778"/>
            <p:cNvSpPr>
              <a:spLocks/>
            </p:cNvSpPr>
            <p:nvPr/>
          </p:nvSpPr>
          <p:spPr bwMode="auto">
            <a:xfrm>
              <a:off x="2725037" y="3943000"/>
              <a:ext cx="60616" cy="58394"/>
            </a:xfrm>
            <a:custGeom>
              <a:avLst/>
              <a:gdLst>
                <a:gd name="T0" fmla="*/ 6 w 75"/>
                <a:gd name="T1" fmla="*/ 6 h 74"/>
                <a:gd name="T2" fmla="*/ 11 w 75"/>
                <a:gd name="T3" fmla="*/ 6 h 74"/>
                <a:gd name="T4" fmla="*/ 11 w 75"/>
                <a:gd name="T5" fmla="*/ 12 h 74"/>
                <a:gd name="T6" fmla="*/ 16 w 75"/>
                <a:gd name="T7" fmla="*/ 12 h 74"/>
                <a:gd name="T8" fmla="*/ 21 w 75"/>
                <a:gd name="T9" fmla="*/ 12 h 74"/>
                <a:gd name="T10" fmla="*/ 21 w 75"/>
                <a:gd name="T11" fmla="*/ 6 h 74"/>
                <a:gd name="T12" fmla="*/ 32 w 75"/>
                <a:gd name="T13" fmla="*/ 0 h 74"/>
                <a:gd name="T14" fmla="*/ 32 w 75"/>
                <a:gd name="T15" fmla="*/ 6 h 74"/>
                <a:gd name="T16" fmla="*/ 37 w 75"/>
                <a:gd name="T17" fmla="*/ 12 h 74"/>
                <a:gd name="T18" fmla="*/ 32 w 75"/>
                <a:gd name="T19" fmla="*/ 12 h 74"/>
                <a:gd name="T20" fmla="*/ 32 w 75"/>
                <a:gd name="T21" fmla="*/ 18 h 74"/>
                <a:gd name="T22" fmla="*/ 27 w 75"/>
                <a:gd name="T23" fmla="*/ 18 h 74"/>
                <a:gd name="T24" fmla="*/ 21 w 75"/>
                <a:gd name="T25" fmla="*/ 18 h 74"/>
                <a:gd name="T26" fmla="*/ 16 w 75"/>
                <a:gd name="T27" fmla="*/ 18 h 74"/>
                <a:gd name="T28" fmla="*/ 21 w 75"/>
                <a:gd name="T29" fmla="*/ 18 h 74"/>
                <a:gd name="T30" fmla="*/ 21 w 75"/>
                <a:gd name="T31" fmla="*/ 24 h 74"/>
                <a:gd name="T32" fmla="*/ 27 w 75"/>
                <a:gd name="T33" fmla="*/ 24 h 74"/>
                <a:gd name="T34" fmla="*/ 27 w 75"/>
                <a:gd name="T35" fmla="*/ 30 h 74"/>
                <a:gd name="T36" fmla="*/ 21 w 75"/>
                <a:gd name="T37" fmla="*/ 30 h 74"/>
                <a:gd name="T38" fmla="*/ 21 w 75"/>
                <a:gd name="T39" fmla="*/ 37 h 74"/>
                <a:gd name="T40" fmla="*/ 16 w 75"/>
                <a:gd name="T41" fmla="*/ 37 h 74"/>
                <a:gd name="T42" fmla="*/ 16 w 75"/>
                <a:gd name="T43" fmla="*/ 42 h 74"/>
                <a:gd name="T44" fmla="*/ 11 w 75"/>
                <a:gd name="T45" fmla="*/ 42 h 74"/>
                <a:gd name="T46" fmla="*/ 6 w 75"/>
                <a:gd name="T47" fmla="*/ 42 h 74"/>
                <a:gd name="T48" fmla="*/ 0 w 75"/>
                <a:gd name="T49" fmla="*/ 42 h 74"/>
                <a:gd name="T50" fmla="*/ 0 w 75"/>
                <a:gd name="T51" fmla="*/ 37 h 74"/>
                <a:gd name="T52" fmla="*/ 6 w 75"/>
                <a:gd name="T53" fmla="*/ 24 h 74"/>
                <a:gd name="T54" fmla="*/ 6 w 75"/>
                <a:gd name="T55" fmla="*/ 6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74"/>
                <a:gd name="T86" fmla="*/ 75 w 75"/>
                <a:gd name="T87" fmla="*/ 74 h 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74">
                  <a:moveTo>
                    <a:pt x="11" y="10"/>
                  </a:moveTo>
                  <a:lnTo>
                    <a:pt x="21" y="10"/>
                  </a:lnTo>
                  <a:lnTo>
                    <a:pt x="21" y="21"/>
                  </a:lnTo>
                  <a:lnTo>
                    <a:pt x="32" y="21"/>
                  </a:lnTo>
                  <a:lnTo>
                    <a:pt x="42" y="21"/>
                  </a:lnTo>
                  <a:lnTo>
                    <a:pt x="42" y="10"/>
                  </a:lnTo>
                  <a:lnTo>
                    <a:pt x="63" y="0"/>
                  </a:lnTo>
                  <a:lnTo>
                    <a:pt x="63" y="10"/>
                  </a:lnTo>
                  <a:lnTo>
                    <a:pt x="74" y="21"/>
                  </a:lnTo>
                  <a:lnTo>
                    <a:pt x="63" y="21"/>
                  </a:lnTo>
                  <a:lnTo>
                    <a:pt x="63" y="31"/>
                  </a:lnTo>
                  <a:lnTo>
                    <a:pt x="53" y="31"/>
                  </a:lnTo>
                  <a:lnTo>
                    <a:pt x="42" y="31"/>
                  </a:lnTo>
                  <a:lnTo>
                    <a:pt x="32" y="31"/>
                  </a:lnTo>
                  <a:lnTo>
                    <a:pt x="42" y="31"/>
                  </a:lnTo>
                  <a:lnTo>
                    <a:pt x="42" y="42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42" y="63"/>
                  </a:lnTo>
                  <a:lnTo>
                    <a:pt x="32" y="63"/>
                  </a:lnTo>
                  <a:lnTo>
                    <a:pt x="32" y="73"/>
                  </a:lnTo>
                  <a:lnTo>
                    <a:pt x="21" y="73"/>
                  </a:lnTo>
                  <a:lnTo>
                    <a:pt x="11" y="7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11" y="42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2" name="Freeform 1779"/>
            <p:cNvSpPr>
              <a:spLocks/>
            </p:cNvSpPr>
            <p:nvPr/>
          </p:nvSpPr>
          <p:spPr bwMode="auto">
            <a:xfrm>
              <a:off x="2878019" y="3985099"/>
              <a:ext cx="17319" cy="25802"/>
            </a:xfrm>
            <a:custGeom>
              <a:avLst/>
              <a:gdLst>
                <a:gd name="T0" fmla="*/ 6 w 22"/>
                <a:gd name="T1" fmla="*/ 6 h 33"/>
                <a:gd name="T2" fmla="*/ 6 w 22"/>
                <a:gd name="T3" fmla="*/ 0 h 33"/>
                <a:gd name="T4" fmla="*/ 6 w 22"/>
                <a:gd name="T5" fmla="*/ 6 h 33"/>
                <a:gd name="T6" fmla="*/ 11 w 22"/>
                <a:gd name="T7" fmla="*/ 6 h 33"/>
                <a:gd name="T8" fmla="*/ 11 w 22"/>
                <a:gd name="T9" fmla="*/ 12 h 33"/>
                <a:gd name="T10" fmla="*/ 11 w 22"/>
                <a:gd name="T11" fmla="*/ 18 h 33"/>
                <a:gd name="T12" fmla="*/ 6 w 22"/>
                <a:gd name="T13" fmla="*/ 18 h 33"/>
                <a:gd name="T14" fmla="*/ 6 w 22"/>
                <a:gd name="T15" fmla="*/ 12 h 33"/>
                <a:gd name="T16" fmla="*/ 0 w 22"/>
                <a:gd name="T17" fmla="*/ 12 h 33"/>
                <a:gd name="T18" fmla="*/ 6 w 22"/>
                <a:gd name="T19" fmla="*/ 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3"/>
                <a:gd name="T32" fmla="*/ 22 w 2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3">
                  <a:moveTo>
                    <a:pt x="11" y="11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21" y="11"/>
                  </a:lnTo>
                  <a:lnTo>
                    <a:pt x="21" y="21"/>
                  </a:lnTo>
                  <a:lnTo>
                    <a:pt x="21" y="32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3" name="Freeform 1780"/>
            <p:cNvSpPr>
              <a:spLocks/>
            </p:cNvSpPr>
            <p:nvPr/>
          </p:nvSpPr>
          <p:spPr bwMode="auto">
            <a:xfrm>
              <a:off x="2735139" y="3926704"/>
              <a:ext cx="17319" cy="25802"/>
            </a:xfrm>
            <a:custGeom>
              <a:avLst/>
              <a:gdLst>
                <a:gd name="T0" fmla="*/ 0 w 22"/>
                <a:gd name="T1" fmla="*/ 18 h 33"/>
                <a:gd name="T2" fmla="*/ 0 w 22"/>
                <a:gd name="T3" fmla="*/ 12 h 33"/>
                <a:gd name="T4" fmla="*/ 0 w 22"/>
                <a:gd name="T5" fmla="*/ 6 h 33"/>
                <a:gd name="T6" fmla="*/ 6 w 22"/>
                <a:gd name="T7" fmla="*/ 0 h 33"/>
                <a:gd name="T8" fmla="*/ 11 w 22"/>
                <a:gd name="T9" fmla="*/ 0 h 33"/>
                <a:gd name="T10" fmla="*/ 11 w 22"/>
                <a:gd name="T11" fmla="*/ 6 h 33"/>
                <a:gd name="T12" fmla="*/ 6 w 22"/>
                <a:gd name="T13" fmla="*/ 6 h 33"/>
                <a:gd name="T14" fmla="*/ 6 w 22"/>
                <a:gd name="T15" fmla="*/ 12 h 33"/>
                <a:gd name="T16" fmla="*/ 0 w 22"/>
                <a:gd name="T17" fmla="*/ 12 h 33"/>
                <a:gd name="T18" fmla="*/ 0 w 22"/>
                <a:gd name="T19" fmla="*/ 18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3"/>
                <a:gd name="T32" fmla="*/ 22 w 2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3">
                  <a:moveTo>
                    <a:pt x="0" y="32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11" y="1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4" name="Freeform 1781"/>
            <p:cNvSpPr>
              <a:spLocks/>
            </p:cNvSpPr>
            <p:nvPr/>
          </p:nvSpPr>
          <p:spPr bwMode="auto">
            <a:xfrm>
              <a:off x="2954509" y="4059788"/>
              <a:ext cx="77934" cy="100492"/>
            </a:xfrm>
            <a:custGeom>
              <a:avLst/>
              <a:gdLst>
                <a:gd name="T0" fmla="*/ 24 w 96"/>
                <a:gd name="T1" fmla="*/ 0 h 126"/>
                <a:gd name="T2" fmla="*/ 24 w 96"/>
                <a:gd name="T3" fmla="*/ 0 h 126"/>
                <a:gd name="T4" fmla="*/ 29 w 96"/>
                <a:gd name="T5" fmla="*/ 0 h 126"/>
                <a:gd name="T6" fmla="*/ 29 w 96"/>
                <a:gd name="T7" fmla="*/ 6 h 126"/>
                <a:gd name="T8" fmla="*/ 34 w 96"/>
                <a:gd name="T9" fmla="*/ 6 h 126"/>
                <a:gd name="T10" fmla="*/ 34 w 96"/>
                <a:gd name="T11" fmla="*/ 11 h 126"/>
                <a:gd name="T12" fmla="*/ 39 w 96"/>
                <a:gd name="T13" fmla="*/ 11 h 126"/>
                <a:gd name="T14" fmla="*/ 44 w 96"/>
                <a:gd name="T15" fmla="*/ 11 h 126"/>
                <a:gd name="T16" fmla="*/ 44 w 96"/>
                <a:gd name="T17" fmla="*/ 17 h 126"/>
                <a:gd name="T18" fmla="*/ 48 w 96"/>
                <a:gd name="T19" fmla="*/ 17 h 126"/>
                <a:gd name="T20" fmla="*/ 48 w 96"/>
                <a:gd name="T21" fmla="*/ 22 h 126"/>
                <a:gd name="T22" fmla="*/ 48 w 96"/>
                <a:gd name="T23" fmla="*/ 28 h 126"/>
                <a:gd name="T24" fmla="*/ 44 w 96"/>
                <a:gd name="T25" fmla="*/ 28 h 126"/>
                <a:gd name="T26" fmla="*/ 44 w 96"/>
                <a:gd name="T27" fmla="*/ 34 h 126"/>
                <a:gd name="T28" fmla="*/ 44 w 96"/>
                <a:gd name="T29" fmla="*/ 39 h 126"/>
                <a:gd name="T30" fmla="*/ 39 w 96"/>
                <a:gd name="T31" fmla="*/ 39 h 126"/>
                <a:gd name="T32" fmla="*/ 34 w 96"/>
                <a:gd name="T33" fmla="*/ 39 h 126"/>
                <a:gd name="T34" fmla="*/ 34 w 96"/>
                <a:gd name="T35" fmla="*/ 45 h 126"/>
                <a:gd name="T36" fmla="*/ 34 w 96"/>
                <a:gd name="T37" fmla="*/ 51 h 126"/>
                <a:gd name="T38" fmla="*/ 39 w 96"/>
                <a:gd name="T39" fmla="*/ 51 h 126"/>
                <a:gd name="T40" fmla="*/ 34 w 96"/>
                <a:gd name="T41" fmla="*/ 51 h 126"/>
                <a:gd name="T42" fmla="*/ 29 w 96"/>
                <a:gd name="T43" fmla="*/ 51 h 126"/>
                <a:gd name="T44" fmla="*/ 29 w 96"/>
                <a:gd name="T45" fmla="*/ 56 h 126"/>
                <a:gd name="T46" fmla="*/ 29 w 96"/>
                <a:gd name="T47" fmla="*/ 62 h 126"/>
                <a:gd name="T48" fmla="*/ 24 w 96"/>
                <a:gd name="T49" fmla="*/ 62 h 126"/>
                <a:gd name="T50" fmla="*/ 19 w 96"/>
                <a:gd name="T51" fmla="*/ 62 h 126"/>
                <a:gd name="T52" fmla="*/ 19 w 96"/>
                <a:gd name="T53" fmla="*/ 68 h 126"/>
                <a:gd name="T54" fmla="*/ 15 w 96"/>
                <a:gd name="T55" fmla="*/ 68 h 126"/>
                <a:gd name="T56" fmla="*/ 10 w 96"/>
                <a:gd name="T57" fmla="*/ 68 h 126"/>
                <a:gd name="T58" fmla="*/ 5 w 96"/>
                <a:gd name="T59" fmla="*/ 68 h 126"/>
                <a:gd name="T60" fmla="*/ 5 w 96"/>
                <a:gd name="T61" fmla="*/ 73 h 126"/>
                <a:gd name="T62" fmla="*/ 0 w 96"/>
                <a:gd name="T63" fmla="*/ 73 h 126"/>
                <a:gd name="T64" fmla="*/ 0 w 96"/>
                <a:gd name="T65" fmla="*/ 68 h 126"/>
                <a:gd name="T66" fmla="*/ 24 w 96"/>
                <a:gd name="T67" fmla="*/ 45 h 126"/>
                <a:gd name="T68" fmla="*/ 34 w 96"/>
                <a:gd name="T69" fmla="*/ 22 h 126"/>
                <a:gd name="T70" fmla="*/ 19 w 96"/>
                <a:gd name="T71" fmla="*/ 6 h 126"/>
                <a:gd name="T72" fmla="*/ 24 w 96"/>
                <a:gd name="T73" fmla="*/ 0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"/>
                <a:gd name="T112" fmla="*/ 0 h 126"/>
                <a:gd name="T113" fmla="*/ 96 w 96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" h="126">
                  <a:moveTo>
                    <a:pt x="48" y="0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67" y="10"/>
                  </a:lnTo>
                  <a:lnTo>
                    <a:pt x="67" y="19"/>
                  </a:lnTo>
                  <a:lnTo>
                    <a:pt x="76" y="19"/>
                  </a:lnTo>
                  <a:lnTo>
                    <a:pt x="86" y="19"/>
                  </a:lnTo>
                  <a:lnTo>
                    <a:pt x="86" y="29"/>
                  </a:lnTo>
                  <a:lnTo>
                    <a:pt x="95" y="29"/>
                  </a:lnTo>
                  <a:lnTo>
                    <a:pt x="95" y="38"/>
                  </a:lnTo>
                  <a:lnTo>
                    <a:pt x="95" y="48"/>
                  </a:lnTo>
                  <a:lnTo>
                    <a:pt x="86" y="48"/>
                  </a:lnTo>
                  <a:lnTo>
                    <a:pt x="86" y="58"/>
                  </a:lnTo>
                  <a:lnTo>
                    <a:pt x="86" y="67"/>
                  </a:lnTo>
                  <a:lnTo>
                    <a:pt x="76" y="67"/>
                  </a:lnTo>
                  <a:lnTo>
                    <a:pt x="67" y="67"/>
                  </a:lnTo>
                  <a:lnTo>
                    <a:pt x="67" y="77"/>
                  </a:lnTo>
                  <a:lnTo>
                    <a:pt x="67" y="87"/>
                  </a:lnTo>
                  <a:lnTo>
                    <a:pt x="76" y="87"/>
                  </a:lnTo>
                  <a:lnTo>
                    <a:pt x="67" y="87"/>
                  </a:lnTo>
                  <a:lnTo>
                    <a:pt x="57" y="87"/>
                  </a:lnTo>
                  <a:lnTo>
                    <a:pt x="57" y="96"/>
                  </a:lnTo>
                  <a:lnTo>
                    <a:pt x="57" y="106"/>
                  </a:lnTo>
                  <a:lnTo>
                    <a:pt x="48" y="106"/>
                  </a:lnTo>
                  <a:lnTo>
                    <a:pt x="38" y="106"/>
                  </a:lnTo>
                  <a:lnTo>
                    <a:pt x="38" y="115"/>
                  </a:lnTo>
                  <a:lnTo>
                    <a:pt x="29" y="115"/>
                  </a:lnTo>
                  <a:lnTo>
                    <a:pt x="19" y="115"/>
                  </a:lnTo>
                  <a:lnTo>
                    <a:pt x="10" y="115"/>
                  </a:lnTo>
                  <a:lnTo>
                    <a:pt x="10" y="125"/>
                  </a:lnTo>
                  <a:lnTo>
                    <a:pt x="0" y="125"/>
                  </a:lnTo>
                  <a:lnTo>
                    <a:pt x="0" y="115"/>
                  </a:lnTo>
                  <a:lnTo>
                    <a:pt x="48" y="77"/>
                  </a:lnTo>
                  <a:lnTo>
                    <a:pt x="67" y="38"/>
                  </a:lnTo>
                  <a:lnTo>
                    <a:pt x="38" y="10"/>
                  </a:lnTo>
                  <a:lnTo>
                    <a:pt x="4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5" name="Freeform 1782"/>
            <p:cNvSpPr>
              <a:spLocks/>
            </p:cNvSpPr>
            <p:nvPr/>
          </p:nvSpPr>
          <p:spPr bwMode="auto">
            <a:xfrm>
              <a:off x="3032443" y="4110035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6" name="Freeform 1783"/>
            <p:cNvSpPr>
              <a:spLocks/>
            </p:cNvSpPr>
            <p:nvPr/>
          </p:nvSpPr>
          <p:spPr bwMode="auto">
            <a:xfrm>
              <a:off x="2996363" y="4043492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7" name="Freeform 1784"/>
            <p:cNvSpPr>
              <a:spLocks/>
            </p:cNvSpPr>
            <p:nvPr/>
          </p:nvSpPr>
          <p:spPr bwMode="auto">
            <a:xfrm>
              <a:off x="2954509" y="4059788"/>
              <a:ext cx="86594" cy="109998"/>
            </a:xfrm>
            <a:custGeom>
              <a:avLst/>
              <a:gdLst>
                <a:gd name="T0" fmla="*/ 27 w 107"/>
                <a:gd name="T1" fmla="*/ 0 h 137"/>
                <a:gd name="T2" fmla="*/ 32 w 107"/>
                <a:gd name="T3" fmla="*/ 0 h 137"/>
                <a:gd name="T4" fmla="*/ 32 w 107"/>
                <a:gd name="T5" fmla="*/ 6 h 137"/>
                <a:gd name="T6" fmla="*/ 37 w 107"/>
                <a:gd name="T7" fmla="*/ 6 h 137"/>
                <a:gd name="T8" fmla="*/ 37 w 107"/>
                <a:gd name="T9" fmla="*/ 12 h 137"/>
                <a:gd name="T10" fmla="*/ 43 w 107"/>
                <a:gd name="T11" fmla="*/ 12 h 137"/>
                <a:gd name="T12" fmla="*/ 48 w 107"/>
                <a:gd name="T13" fmla="*/ 12 h 137"/>
                <a:gd name="T14" fmla="*/ 48 w 107"/>
                <a:gd name="T15" fmla="*/ 18 h 137"/>
                <a:gd name="T16" fmla="*/ 53 w 107"/>
                <a:gd name="T17" fmla="*/ 18 h 137"/>
                <a:gd name="T18" fmla="*/ 53 w 107"/>
                <a:gd name="T19" fmla="*/ 25 h 137"/>
                <a:gd name="T20" fmla="*/ 53 w 107"/>
                <a:gd name="T21" fmla="*/ 31 h 137"/>
                <a:gd name="T22" fmla="*/ 48 w 107"/>
                <a:gd name="T23" fmla="*/ 31 h 137"/>
                <a:gd name="T24" fmla="*/ 48 w 107"/>
                <a:gd name="T25" fmla="*/ 37 h 137"/>
                <a:gd name="T26" fmla="*/ 48 w 107"/>
                <a:gd name="T27" fmla="*/ 43 h 137"/>
                <a:gd name="T28" fmla="*/ 43 w 107"/>
                <a:gd name="T29" fmla="*/ 43 h 137"/>
                <a:gd name="T30" fmla="*/ 37 w 107"/>
                <a:gd name="T31" fmla="*/ 43 h 137"/>
                <a:gd name="T32" fmla="*/ 37 w 107"/>
                <a:gd name="T33" fmla="*/ 50 h 137"/>
                <a:gd name="T34" fmla="*/ 37 w 107"/>
                <a:gd name="T35" fmla="*/ 56 h 137"/>
                <a:gd name="T36" fmla="*/ 43 w 107"/>
                <a:gd name="T37" fmla="*/ 56 h 137"/>
                <a:gd name="T38" fmla="*/ 37 w 107"/>
                <a:gd name="T39" fmla="*/ 56 h 137"/>
                <a:gd name="T40" fmla="*/ 32 w 107"/>
                <a:gd name="T41" fmla="*/ 56 h 137"/>
                <a:gd name="T42" fmla="*/ 32 w 107"/>
                <a:gd name="T43" fmla="*/ 62 h 137"/>
                <a:gd name="T44" fmla="*/ 32 w 107"/>
                <a:gd name="T45" fmla="*/ 68 h 137"/>
                <a:gd name="T46" fmla="*/ 27 w 107"/>
                <a:gd name="T47" fmla="*/ 68 h 137"/>
                <a:gd name="T48" fmla="*/ 21 w 107"/>
                <a:gd name="T49" fmla="*/ 68 h 137"/>
                <a:gd name="T50" fmla="*/ 21 w 107"/>
                <a:gd name="T51" fmla="*/ 74 h 137"/>
                <a:gd name="T52" fmla="*/ 16 w 107"/>
                <a:gd name="T53" fmla="*/ 74 h 137"/>
                <a:gd name="T54" fmla="*/ 11 w 107"/>
                <a:gd name="T55" fmla="*/ 74 h 137"/>
                <a:gd name="T56" fmla="*/ 6 w 107"/>
                <a:gd name="T57" fmla="*/ 74 h 137"/>
                <a:gd name="T58" fmla="*/ 6 w 107"/>
                <a:gd name="T59" fmla="*/ 80 h 137"/>
                <a:gd name="T60" fmla="*/ 0 w 107"/>
                <a:gd name="T61" fmla="*/ 80 h 137"/>
                <a:gd name="T62" fmla="*/ 0 w 107"/>
                <a:gd name="T63" fmla="*/ 74 h 137"/>
                <a:gd name="T64" fmla="*/ 27 w 107"/>
                <a:gd name="T65" fmla="*/ 50 h 137"/>
                <a:gd name="T66" fmla="*/ 37 w 107"/>
                <a:gd name="T67" fmla="*/ 25 h 137"/>
                <a:gd name="T68" fmla="*/ 21 w 107"/>
                <a:gd name="T69" fmla="*/ 6 h 137"/>
                <a:gd name="T70" fmla="*/ 27 w 107"/>
                <a:gd name="T71" fmla="*/ 0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"/>
                <a:gd name="T109" fmla="*/ 0 h 137"/>
                <a:gd name="T110" fmla="*/ 107 w 107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" h="137">
                  <a:moveTo>
                    <a:pt x="53" y="0"/>
                  </a:moveTo>
                  <a:lnTo>
                    <a:pt x="64" y="0"/>
                  </a:lnTo>
                  <a:lnTo>
                    <a:pt x="64" y="10"/>
                  </a:lnTo>
                  <a:lnTo>
                    <a:pt x="74" y="10"/>
                  </a:lnTo>
                  <a:lnTo>
                    <a:pt x="74" y="21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95" y="31"/>
                  </a:lnTo>
                  <a:lnTo>
                    <a:pt x="106" y="31"/>
                  </a:lnTo>
                  <a:lnTo>
                    <a:pt x="106" y="42"/>
                  </a:lnTo>
                  <a:lnTo>
                    <a:pt x="106" y="52"/>
                  </a:lnTo>
                  <a:lnTo>
                    <a:pt x="95" y="52"/>
                  </a:lnTo>
                  <a:lnTo>
                    <a:pt x="95" y="63"/>
                  </a:lnTo>
                  <a:lnTo>
                    <a:pt x="95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4" y="84"/>
                  </a:lnTo>
                  <a:lnTo>
                    <a:pt x="74" y="94"/>
                  </a:lnTo>
                  <a:lnTo>
                    <a:pt x="85" y="94"/>
                  </a:lnTo>
                  <a:lnTo>
                    <a:pt x="74" y="94"/>
                  </a:lnTo>
                  <a:lnTo>
                    <a:pt x="64" y="94"/>
                  </a:lnTo>
                  <a:lnTo>
                    <a:pt x="64" y="105"/>
                  </a:lnTo>
                  <a:lnTo>
                    <a:pt x="64" y="115"/>
                  </a:lnTo>
                  <a:lnTo>
                    <a:pt x="53" y="115"/>
                  </a:lnTo>
                  <a:lnTo>
                    <a:pt x="42" y="115"/>
                  </a:lnTo>
                  <a:lnTo>
                    <a:pt x="42" y="126"/>
                  </a:lnTo>
                  <a:lnTo>
                    <a:pt x="32" y="126"/>
                  </a:lnTo>
                  <a:lnTo>
                    <a:pt x="21" y="126"/>
                  </a:lnTo>
                  <a:lnTo>
                    <a:pt x="11" y="126"/>
                  </a:lnTo>
                  <a:lnTo>
                    <a:pt x="11" y="136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53" y="84"/>
                  </a:lnTo>
                  <a:lnTo>
                    <a:pt x="74" y="42"/>
                  </a:lnTo>
                  <a:lnTo>
                    <a:pt x="42" y="10"/>
                  </a:lnTo>
                  <a:lnTo>
                    <a:pt x="5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8" name="Freeform 1785"/>
            <p:cNvSpPr>
              <a:spLocks/>
            </p:cNvSpPr>
            <p:nvPr/>
          </p:nvSpPr>
          <p:spPr bwMode="auto">
            <a:xfrm>
              <a:off x="3032443" y="4110035"/>
              <a:ext cx="0" cy="9506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9" name="Freeform 1786"/>
            <p:cNvSpPr>
              <a:spLocks/>
            </p:cNvSpPr>
            <p:nvPr/>
          </p:nvSpPr>
          <p:spPr bwMode="auto">
            <a:xfrm>
              <a:off x="2996363" y="4043492"/>
              <a:ext cx="0" cy="9506"/>
            </a:xfrm>
            <a:custGeom>
              <a:avLst/>
              <a:gdLst>
                <a:gd name="T0" fmla="*/ 0 w 1"/>
                <a:gd name="T1" fmla="*/ 6 h 11"/>
                <a:gd name="T2" fmla="*/ 0 w 1"/>
                <a:gd name="T3" fmla="*/ 0 h 11"/>
                <a:gd name="T4" fmla="*/ 0 w 1"/>
                <a:gd name="T5" fmla="*/ 6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0" name="Freeform 1787"/>
            <p:cNvSpPr>
              <a:spLocks/>
            </p:cNvSpPr>
            <p:nvPr/>
          </p:nvSpPr>
          <p:spPr bwMode="auto">
            <a:xfrm>
              <a:off x="2928531" y="4043492"/>
              <a:ext cx="8659" cy="25802"/>
            </a:xfrm>
            <a:custGeom>
              <a:avLst/>
              <a:gdLst>
                <a:gd name="T0" fmla="*/ 5 w 12"/>
                <a:gd name="T1" fmla="*/ 18 h 31"/>
                <a:gd name="T2" fmla="*/ 0 w 12"/>
                <a:gd name="T3" fmla="*/ 12 h 31"/>
                <a:gd name="T4" fmla="*/ 0 w 12"/>
                <a:gd name="T5" fmla="*/ 6 h 31"/>
                <a:gd name="T6" fmla="*/ 0 w 12"/>
                <a:gd name="T7" fmla="*/ 0 h 31"/>
                <a:gd name="T8" fmla="*/ 5 w 12"/>
                <a:gd name="T9" fmla="*/ 0 h 31"/>
                <a:gd name="T10" fmla="*/ 5 w 12"/>
                <a:gd name="T11" fmla="*/ 6 h 31"/>
                <a:gd name="T12" fmla="*/ 5 w 12"/>
                <a:gd name="T13" fmla="*/ 12 h 31"/>
                <a:gd name="T14" fmla="*/ 5 w 12"/>
                <a:gd name="T15" fmla="*/ 18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1"/>
                <a:gd name="T26" fmla="*/ 12 w 1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1">
                  <a:moveTo>
                    <a:pt x="11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11" y="3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1" name="Freeform 1788"/>
            <p:cNvSpPr>
              <a:spLocks/>
            </p:cNvSpPr>
            <p:nvPr/>
          </p:nvSpPr>
          <p:spPr bwMode="auto">
            <a:xfrm>
              <a:off x="2725037" y="3959296"/>
              <a:ext cx="279986" cy="218638"/>
            </a:xfrm>
            <a:custGeom>
              <a:avLst/>
              <a:gdLst>
                <a:gd name="T0" fmla="*/ 175 w 346"/>
                <a:gd name="T1" fmla="*/ 95 h 273"/>
                <a:gd name="T2" fmla="*/ 139 w 346"/>
                <a:gd name="T3" fmla="*/ 143 h 273"/>
                <a:gd name="T4" fmla="*/ 98 w 346"/>
                <a:gd name="T5" fmla="*/ 149 h 273"/>
                <a:gd name="T6" fmla="*/ 72 w 346"/>
                <a:gd name="T7" fmla="*/ 143 h 273"/>
                <a:gd name="T8" fmla="*/ 62 w 346"/>
                <a:gd name="T9" fmla="*/ 149 h 273"/>
                <a:gd name="T10" fmla="*/ 57 w 346"/>
                <a:gd name="T11" fmla="*/ 143 h 273"/>
                <a:gd name="T12" fmla="*/ 51 w 346"/>
                <a:gd name="T13" fmla="*/ 131 h 273"/>
                <a:gd name="T14" fmla="*/ 46 w 346"/>
                <a:gd name="T15" fmla="*/ 119 h 273"/>
                <a:gd name="T16" fmla="*/ 36 w 346"/>
                <a:gd name="T17" fmla="*/ 107 h 273"/>
                <a:gd name="T18" fmla="*/ 36 w 346"/>
                <a:gd name="T19" fmla="*/ 95 h 273"/>
                <a:gd name="T20" fmla="*/ 26 w 346"/>
                <a:gd name="T21" fmla="*/ 77 h 273"/>
                <a:gd name="T22" fmla="*/ 21 w 346"/>
                <a:gd name="T23" fmla="*/ 71 h 273"/>
                <a:gd name="T24" fmla="*/ 10 w 346"/>
                <a:gd name="T25" fmla="*/ 54 h 273"/>
                <a:gd name="T26" fmla="*/ 0 w 346"/>
                <a:gd name="T27" fmla="*/ 42 h 273"/>
                <a:gd name="T28" fmla="*/ 0 w 346"/>
                <a:gd name="T29" fmla="*/ 29 h 273"/>
                <a:gd name="T30" fmla="*/ 10 w 346"/>
                <a:gd name="T31" fmla="*/ 29 h 273"/>
                <a:gd name="T32" fmla="*/ 15 w 346"/>
                <a:gd name="T33" fmla="*/ 24 h 273"/>
                <a:gd name="T34" fmla="*/ 21 w 346"/>
                <a:gd name="T35" fmla="*/ 18 h 273"/>
                <a:gd name="T36" fmla="*/ 26 w 346"/>
                <a:gd name="T37" fmla="*/ 12 h 273"/>
                <a:gd name="T38" fmla="*/ 21 w 346"/>
                <a:gd name="T39" fmla="*/ 6 h 273"/>
                <a:gd name="T40" fmla="*/ 21 w 346"/>
                <a:gd name="T41" fmla="*/ 6 h 273"/>
                <a:gd name="T42" fmla="*/ 31 w 346"/>
                <a:gd name="T43" fmla="*/ 6 h 273"/>
                <a:gd name="T44" fmla="*/ 36 w 346"/>
                <a:gd name="T45" fmla="*/ 0 h 273"/>
                <a:gd name="T46" fmla="*/ 62 w 346"/>
                <a:gd name="T47" fmla="*/ 12 h 273"/>
                <a:gd name="T48" fmla="*/ 67 w 346"/>
                <a:gd name="T49" fmla="*/ 18 h 273"/>
                <a:gd name="T50" fmla="*/ 82 w 346"/>
                <a:gd name="T51" fmla="*/ 29 h 273"/>
                <a:gd name="T52" fmla="*/ 98 w 346"/>
                <a:gd name="T53" fmla="*/ 29 h 273"/>
                <a:gd name="T54" fmla="*/ 103 w 346"/>
                <a:gd name="T55" fmla="*/ 35 h 273"/>
                <a:gd name="T56" fmla="*/ 108 w 346"/>
                <a:gd name="T57" fmla="*/ 42 h 273"/>
                <a:gd name="T58" fmla="*/ 113 w 346"/>
                <a:gd name="T59" fmla="*/ 48 h 273"/>
                <a:gd name="T60" fmla="*/ 119 w 346"/>
                <a:gd name="T61" fmla="*/ 60 h 273"/>
                <a:gd name="T62" fmla="*/ 124 w 346"/>
                <a:gd name="T63" fmla="*/ 65 h 273"/>
                <a:gd name="T64" fmla="*/ 129 w 346"/>
                <a:gd name="T65" fmla="*/ 77 h 273"/>
                <a:gd name="T66" fmla="*/ 129 w 346"/>
                <a:gd name="T67" fmla="*/ 89 h 273"/>
                <a:gd name="T68" fmla="*/ 144 w 346"/>
                <a:gd name="T69" fmla="*/ 89 h 273"/>
                <a:gd name="T70" fmla="*/ 160 w 346"/>
                <a:gd name="T71" fmla="*/ 77 h 2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6"/>
                <a:gd name="T109" fmla="*/ 0 h 273"/>
                <a:gd name="T110" fmla="*/ 346 w 346"/>
                <a:gd name="T111" fmla="*/ 273 h 2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6" h="273">
                  <a:moveTo>
                    <a:pt x="315" y="131"/>
                  </a:moveTo>
                  <a:lnTo>
                    <a:pt x="345" y="161"/>
                  </a:lnTo>
                  <a:lnTo>
                    <a:pt x="325" y="201"/>
                  </a:lnTo>
                  <a:lnTo>
                    <a:pt x="274" y="242"/>
                  </a:lnTo>
                  <a:lnTo>
                    <a:pt x="233" y="242"/>
                  </a:lnTo>
                  <a:lnTo>
                    <a:pt x="193" y="252"/>
                  </a:lnTo>
                  <a:lnTo>
                    <a:pt x="162" y="272"/>
                  </a:lnTo>
                  <a:lnTo>
                    <a:pt x="142" y="242"/>
                  </a:lnTo>
                  <a:lnTo>
                    <a:pt x="132" y="242"/>
                  </a:lnTo>
                  <a:lnTo>
                    <a:pt x="122" y="252"/>
                  </a:lnTo>
                  <a:lnTo>
                    <a:pt x="122" y="242"/>
                  </a:lnTo>
                  <a:lnTo>
                    <a:pt x="112" y="242"/>
                  </a:lnTo>
                  <a:lnTo>
                    <a:pt x="112" y="232"/>
                  </a:lnTo>
                  <a:lnTo>
                    <a:pt x="101" y="222"/>
                  </a:lnTo>
                  <a:lnTo>
                    <a:pt x="101" y="212"/>
                  </a:lnTo>
                  <a:lnTo>
                    <a:pt x="91" y="201"/>
                  </a:lnTo>
                  <a:lnTo>
                    <a:pt x="81" y="191"/>
                  </a:lnTo>
                  <a:lnTo>
                    <a:pt x="71" y="181"/>
                  </a:lnTo>
                  <a:lnTo>
                    <a:pt x="71" y="171"/>
                  </a:lnTo>
                  <a:lnTo>
                    <a:pt x="71" y="161"/>
                  </a:lnTo>
                  <a:lnTo>
                    <a:pt x="61" y="151"/>
                  </a:lnTo>
                  <a:lnTo>
                    <a:pt x="51" y="131"/>
                  </a:lnTo>
                  <a:lnTo>
                    <a:pt x="41" y="131"/>
                  </a:lnTo>
                  <a:lnTo>
                    <a:pt x="41" y="121"/>
                  </a:lnTo>
                  <a:lnTo>
                    <a:pt x="30" y="101"/>
                  </a:lnTo>
                  <a:lnTo>
                    <a:pt x="20" y="91"/>
                  </a:lnTo>
                  <a:lnTo>
                    <a:pt x="10" y="81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10" y="50"/>
                  </a:lnTo>
                  <a:lnTo>
                    <a:pt x="20" y="50"/>
                  </a:lnTo>
                  <a:lnTo>
                    <a:pt x="30" y="50"/>
                  </a:lnTo>
                  <a:lnTo>
                    <a:pt x="30" y="40"/>
                  </a:lnTo>
                  <a:lnTo>
                    <a:pt x="41" y="40"/>
                  </a:lnTo>
                  <a:lnTo>
                    <a:pt x="41" y="30"/>
                  </a:lnTo>
                  <a:lnTo>
                    <a:pt x="51" y="30"/>
                  </a:lnTo>
                  <a:lnTo>
                    <a:pt x="51" y="20"/>
                  </a:lnTo>
                  <a:lnTo>
                    <a:pt x="41" y="20"/>
                  </a:lnTo>
                  <a:lnTo>
                    <a:pt x="41" y="10"/>
                  </a:lnTo>
                  <a:lnTo>
                    <a:pt x="30" y="10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61" y="1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91" y="10"/>
                  </a:lnTo>
                  <a:lnTo>
                    <a:pt x="122" y="20"/>
                  </a:lnTo>
                  <a:lnTo>
                    <a:pt x="122" y="30"/>
                  </a:lnTo>
                  <a:lnTo>
                    <a:pt x="132" y="30"/>
                  </a:lnTo>
                  <a:lnTo>
                    <a:pt x="152" y="50"/>
                  </a:lnTo>
                  <a:lnTo>
                    <a:pt x="162" y="50"/>
                  </a:lnTo>
                  <a:lnTo>
                    <a:pt x="183" y="50"/>
                  </a:lnTo>
                  <a:lnTo>
                    <a:pt x="193" y="50"/>
                  </a:lnTo>
                  <a:lnTo>
                    <a:pt x="193" y="60"/>
                  </a:lnTo>
                  <a:lnTo>
                    <a:pt x="203" y="60"/>
                  </a:lnTo>
                  <a:lnTo>
                    <a:pt x="213" y="60"/>
                  </a:lnTo>
                  <a:lnTo>
                    <a:pt x="213" y="71"/>
                  </a:lnTo>
                  <a:lnTo>
                    <a:pt x="213" y="81"/>
                  </a:lnTo>
                  <a:lnTo>
                    <a:pt x="223" y="81"/>
                  </a:lnTo>
                  <a:lnTo>
                    <a:pt x="233" y="91"/>
                  </a:lnTo>
                  <a:lnTo>
                    <a:pt x="233" y="101"/>
                  </a:lnTo>
                  <a:lnTo>
                    <a:pt x="233" y="111"/>
                  </a:lnTo>
                  <a:lnTo>
                    <a:pt x="244" y="111"/>
                  </a:lnTo>
                  <a:lnTo>
                    <a:pt x="244" y="121"/>
                  </a:lnTo>
                  <a:lnTo>
                    <a:pt x="254" y="131"/>
                  </a:lnTo>
                  <a:lnTo>
                    <a:pt x="244" y="151"/>
                  </a:lnTo>
                  <a:lnTo>
                    <a:pt x="254" y="151"/>
                  </a:lnTo>
                  <a:lnTo>
                    <a:pt x="274" y="151"/>
                  </a:lnTo>
                  <a:lnTo>
                    <a:pt x="284" y="151"/>
                  </a:lnTo>
                  <a:lnTo>
                    <a:pt x="304" y="141"/>
                  </a:lnTo>
                  <a:lnTo>
                    <a:pt x="315" y="1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2" name="Freeform 1789"/>
            <p:cNvSpPr>
              <a:spLocks/>
            </p:cNvSpPr>
            <p:nvPr/>
          </p:nvSpPr>
          <p:spPr bwMode="auto">
            <a:xfrm>
              <a:off x="2820290" y="416028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3" name="Freeform 1790"/>
            <p:cNvSpPr>
              <a:spLocks/>
            </p:cNvSpPr>
            <p:nvPr/>
          </p:nvSpPr>
          <p:spPr bwMode="auto">
            <a:xfrm>
              <a:off x="2820290" y="416028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4" name="Freeform 1791"/>
            <p:cNvSpPr>
              <a:spLocks/>
            </p:cNvSpPr>
            <p:nvPr/>
          </p:nvSpPr>
          <p:spPr bwMode="auto">
            <a:xfrm>
              <a:off x="2820290" y="416028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5" name="Freeform 1792"/>
            <p:cNvSpPr>
              <a:spLocks/>
            </p:cNvSpPr>
            <p:nvPr/>
          </p:nvSpPr>
          <p:spPr bwMode="auto">
            <a:xfrm>
              <a:off x="2725037" y="3959296"/>
              <a:ext cx="288645" cy="226786"/>
            </a:xfrm>
            <a:custGeom>
              <a:avLst/>
              <a:gdLst>
                <a:gd name="T0" fmla="*/ 181 w 357"/>
                <a:gd name="T1" fmla="*/ 99 h 283"/>
                <a:gd name="T2" fmla="*/ 144 w 357"/>
                <a:gd name="T3" fmla="*/ 148 h 283"/>
                <a:gd name="T4" fmla="*/ 101 w 357"/>
                <a:gd name="T5" fmla="*/ 154 h 283"/>
                <a:gd name="T6" fmla="*/ 75 w 357"/>
                <a:gd name="T7" fmla="*/ 148 h 283"/>
                <a:gd name="T8" fmla="*/ 64 w 357"/>
                <a:gd name="T9" fmla="*/ 154 h 283"/>
                <a:gd name="T10" fmla="*/ 59 w 357"/>
                <a:gd name="T11" fmla="*/ 148 h 283"/>
                <a:gd name="T12" fmla="*/ 54 w 357"/>
                <a:gd name="T13" fmla="*/ 136 h 283"/>
                <a:gd name="T14" fmla="*/ 48 w 357"/>
                <a:gd name="T15" fmla="*/ 123 h 283"/>
                <a:gd name="T16" fmla="*/ 37 w 357"/>
                <a:gd name="T17" fmla="*/ 111 h 283"/>
                <a:gd name="T18" fmla="*/ 37 w 357"/>
                <a:gd name="T19" fmla="*/ 99 h 283"/>
                <a:gd name="T20" fmla="*/ 27 w 357"/>
                <a:gd name="T21" fmla="*/ 80 h 283"/>
                <a:gd name="T22" fmla="*/ 21 w 357"/>
                <a:gd name="T23" fmla="*/ 74 h 283"/>
                <a:gd name="T24" fmla="*/ 11 w 357"/>
                <a:gd name="T25" fmla="*/ 55 h 283"/>
                <a:gd name="T26" fmla="*/ 0 w 357"/>
                <a:gd name="T27" fmla="*/ 43 h 283"/>
                <a:gd name="T28" fmla="*/ 0 w 357"/>
                <a:gd name="T29" fmla="*/ 31 h 283"/>
                <a:gd name="T30" fmla="*/ 11 w 357"/>
                <a:gd name="T31" fmla="*/ 31 h 283"/>
                <a:gd name="T32" fmla="*/ 16 w 357"/>
                <a:gd name="T33" fmla="*/ 25 h 283"/>
                <a:gd name="T34" fmla="*/ 21 w 357"/>
                <a:gd name="T35" fmla="*/ 18 h 283"/>
                <a:gd name="T36" fmla="*/ 27 w 357"/>
                <a:gd name="T37" fmla="*/ 12 h 283"/>
                <a:gd name="T38" fmla="*/ 21 w 357"/>
                <a:gd name="T39" fmla="*/ 6 h 283"/>
                <a:gd name="T40" fmla="*/ 21 w 357"/>
                <a:gd name="T41" fmla="*/ 6 h 283"/>
                <a:gd name="T42" fmla="*/ 32 w 357"/>
                <a:gd name="T43" fmla="*/ 6 h 283"/>
                <a:gd name="T44" fmla="*/ 37 w 357"/>
                <a:gd name="T45" fmla="*/ 0 h 283"/>
                <a:gd name="T46" fmla="*/ 64 w 357"/>
                <a:gd name="T47" fmla="*/ 12 h 283"/>
                <a:gd name="T48" fmla="*/ 69 w 357"/>
                <a:gd name="T49" fmla="*/ 18 h 283"/>
                <a:gd name="T50" fmla="*/ 86 w 357"/>
                <a:gd name="T51" fmla="*/ 31 h 283"/>
                <a:gd name="T52" fmla="*/ 101 w 357"/>
                <a:gd name="T53" fmla="*/ 31 h 283"/>
                <a:gd name="T54" fmla="*/ 107 w 357"/>
                <a:gd name="T55" fmla="*/ 37 h 283"/>
                <a:gd name="T56" fmla="*/ 112 w 357"/>
                <a:gd name="T57" fmla="*/ 43 h 283"/>
                <a:gd name="T58" fmla="*/ 117 w 357"/>
                <a:gd name="T59" fmla="*/ 50 h 283"/>
                <a:gd name="T60" fmla="*/ 123 w 357"/>
                <a:gd name="T61" fmla="*/ 61 h 283"/>
                <a:gd name="T62" fmla="*/ 128 w 357"/>
                <a:gd name="T63" fmla="*/ 68 h 283"/>
                <a:gd name="T64" fmla="*/ 134 w 357"/>
                <a:gd name="T65" fmla="*/ 80 h 283"/>
                <a:gd name="T66" fmla="*/ 134 w 357"/>
                <a:gd name="T67" fmla="*/ 93 h 283"/>
                <a:gd name="T68" fmla="*/ 149 w 357"/>
                <a:gd name="T69" fmla="*/ 93 h 283"/>
                <a:gd name="T70" fmla="*/ 166 w 357"/>
                <a:gd name="T71" fmla="*/ 80 h 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7"/>
                <a:gd name="T109" fmla="*/ 0 h 283"/>
                <a:gd name="T110" fmla="*/ 357 w 357"/>
                <a:gd name="T111" fmla="*/ 283 h 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7" h="283">
                  <a:moveTo>
                    <a:pt x="325" y="136"/>
                  </a:moveTo>
                  <a:lnTo>
                    <a:pt x="356" y="167"/>
                  </a:lnTo>
                  <a:lnTo>
                    <a:pt x="335" y="209"/>
                  </a:lnTo>
                  <a:lnTo>
                    <a:pt x="283" y="251"/>
                  </a:lnTo>
                  <a:lnTo>
                    <a:pt x="241" y="251"/>
                  </a:lnTo>
                  <a:lnTo>
                    <a:pt x="199" y="261"/>
                  </a:lnTo>
                  <a:lnTo>
                    <a:pt x="168" y="282"/>
                  </a:lnTo>
                  <a:lnTo>
                    <a:pt x="147" y="251"/>
                  </a:lnTo>
                  <a:lnTo>
                    <a:pt x="136" y="251"/>
                  </a:lnTo>
                  <a:lnTo>
                    <a:pt x="126" y="261"/>
                  </a:lnTo>
                  <a:lnTo>
                    <a:pt x="126" y="251"/>
                  </a:lnTo>
                  <a:lnTo>
                    <a:pt x="115" y="251"/>
                  </a:lnTo>
                  <a:lnTo>
                    <a:pt x="115" y="240"/>
                  </a:lnTo>
                  <a:lnTo>
                    <a:pt x="105" y="230"/>
                  </a:lnTo>
                  <a:lnTo>
                    <a:pt x="105" y="219"/>
                  </a:lnTo>
                  <a:lnTo>
                    <a:pt x="94" y="209"/>
                  </a:lnTo>
                  <a:lnTo>
                    <a:pt x="84" y="198"/>
                  </a:lnTo>
                  <a:lnTo>
                    <a:pt x="73" y="188"/>
                  </a:lnTo>
                  <a:lnTo>
                    <a:pt x="73" y="178"/>
                  </a:lnTo>
                  <a:lnTo>
                    <a:pt x="73" y="167"/>
                  </a:lnTo>
                  <a:lnTo>
                    <a:pt x="63" y="157"/>
                  </a:lnTo>
                  <a:lnTo>
                    <a:pt x="52" y="136"/>
                  </a:lnTo>
                  <a:lnTo>
                    <a:pt x="42" y="136"/>
                  </a:lnTo>
                  <a:lnTo>
                    <a:pt x="42" y="125"/>
                  </a:lnTo>
                  <a:lnTo>
                    <a:pt x="31" y="104"/>
                  </a:lnTo>
                  <a:lnTo>
                    <a:pt x="21" y="94"/>
                  </a:lnTo>
                  <a:lnTo>
                    <a:pt x="10" y="84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31" y="42"/>
                  </a:lnTo>
                  <a:lnTo>
                    <a:pt x="42" y="42"/>
                  </a:lnTo>
                  <a:lnTo>
                    <a:pt x="42" y="31"/>
                  </a:lnTo>
                  <a:lnTo>
                    <a:pt x="52" y="31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42" y="10"/>
                  </a:lnTo>
                  <a:lnTo>
                    <a:pt x="31" y="10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94" y="10"/>
                  </a:lnTo>
                  <a:lnTo>
                    <a:pt x="126" y="21"/>
                  </a:lnTo>
                  <a:lnTo>
                    <a:pt x="126" y="31"/>
                  </a:lnTo>
                  <a:lnTo>
                    <a:pt x="136" y="31"/>
                  </a:lnTo>
                  <a:lnTo>
                    <a:pt x="157" y="52"/>
                  </a:lnTo>
                  <a:lnTo>
                    <a:pt x="168" y="52"/>
                  </a:lnTo>
                  <a:lnTo>
                    <a:pt x="188" y="52"/>
                  </a:lnTo>
                  <a:lnTo>
                    <a:pt x="199" y="52"/>
                  </a:lnTo>
                  <a:lnTo>
                    <a:pt x="199" y="63"/>
                  </a:lnTo>
                  <a:lnTo>
                    <a:pt x="209" y="63"/>
                  </a:lnTo>
                  <a:lnTo>
                    <a:pt x="220" y="63"/>
                  </a:lnTo>
                  <a:lnTo>
                    <a:pt x="220" y="73"/>
                  </a:lnTo>
                  <a:lnTo>
                    <a:pt x="220" y="84"/>
                  </a:lnTo>
                  <a:lnTo>
                    <a:pt x="230" y="84"/>
                  </a:lnTo>
                  <a:lnTo>
                    <a:pt x="241" y="94"/>
                  </a:lnTo>
                  <a:lnTo>
                    <a:pt x="241" y="104"/>
                  </a:lnTo>
                  <a:lnTo>
                    <a:pt x="241" y="115"/>
                  </a:lnTo>
                  <a:lnTo>
                    <a:pt x="251" y="115"/>
                  </a:lnTo>
                  <a:lnTo>
                    <a:pt x="251" y="125"/>
                  </a:lnTo>
                  <a:lnTo>
                    <a:pt x="262" y="136"/>
                  </a:lnTo>
                  <a:lnTo>
                    <a:pt x="251" y="157"/>
                  </a:lnTo>
                  <a:lnTo>
                    <a:pt x="262" y="157"/>
                  </a:lnTo>
                  <a:lnTo>
                    <a:pt x="283" y="157"/>
                  </a:lnTo>
                  <a:lnTo>
                    <a:pt x="293" y="157"/>
                  </a:lnTo>
                  <a:lnTo>
                    <a:pt x="314" y="146"/>
                  </a:lnTo>
                  <a:lnTo>
                    <a:pt x="325" y="1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6" name="Freeform 1793"/>
            <p:cNvSpPr>
              <a:spLocks/>
            </p:cNvSpPr>
            <p:nvPr/>
          </p:nvSpPr>
          <p:spPr bwMode="auto">
            <a:xfrm>
              <a:off x="2820290" y="4160280"/>
              <a:ext cx="0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w 1"/>
                <a:gd name="T7" fmla="*/ 6 h 12"/>
                <a:gd name="T8" fmla="*/ 0 w 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2"/>
                <a:gd name="T17" fmla="*/ 0 w 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7" name="Freeform 1794"/>
            <p:cNvSpPr>
              <a:spLocks/>
            </p:cNvSpPr>
            <p:nvPr/>
          </p:nvSpPr>
          <p:spPr bwMode="auto">
            <a:xfrm>
              <a:off x="2735139" y="3883248"/>
              <a:ext cx="85151" cy="69258"/>
            </a:xfrm>
            <a:custGeom>
              <a:avLst/>
              <a:gdLst>
                <a:gd name="T0" fmla="*/ 5 w 105"/>
                <a:gd name="T1" fmla="*/ 17 h 86"/>
                <a:gd name="T2" fmla="*/ 5 w 105"/>
                <a:gd name="T3" fmla="*/ 17 h 86"/>
                <a:gd name="T4" fmla="*/ 10 w 105"/>
                <a:gd name="T5" fmla="*/ 17 h 86"/>
                <a:gd name="T6" fmla="*/ 10 w 105"/>
                <a:gd name="T7" fmla="*/ 11 h 86"/>
                <a:gd name="T8" fmla="*/ 10 w 105"/>
                <a:gd name="T9" fmla="*/ 5 h 86"/>
                <a:gd name="T10" fmla="*/ 14 w 105"/>
                <a:gd name="T11" fmla="*/ 5 h 86"/>
                <a:gd name="T12" fmla="*/ 14 w 105"/>
                <a:gd name="T13" fmla="*/ 11 h 86"/>
                <a:gd name="T14" fmla="*/ 14 w 105"/>
                <a:gd name="T15" fmla="*/ 5 h 86"/>
                <a:gd name="T16" fmla="*/ 14 w 105"/>
                <a:gd name="T17" fmla="*/ 11 h 86"/>
                <a:gd name="T18" fmla="*/ 14 w 105"/>
                <a:gd name="T19" fmla="*/ 5 h 86"/>
                <a:gd name="T20" fmla="*/ 19 w 105"/>
                <a:gd name="T21" fmla="*/ 5 h 86"/>
                <a:gd name="T22" fmla="*/ 24 w 105"/>
                <a:gd name="T23" fmla="*/ 5 h 86"/>
                <a:gd name="T24" fmla="*/ 29 w 105"/>
                <a:gd name="T25" fmla="*/ 5 h 86"/>
                <a:gd name="T26" fmla="*/ 33 w 105"/>
                <a:gd name="T27" fmla="*/ 5 h 86"/>
                <a:gd name="T28" fmla="*/ 38 w 105"/>
                <a:gd name="T29" fmla="*/ 5 h 86"/>
                <a:gd name="T30" fmla="*/ 43 w 105"/>
                <a:gd name="T31" fmla="*/ 5 h 86"/>
                <a:gd name="T32" fmla="*/ 48 w 105"/>
                <a:gd name="T33" fmla="*/ 5 h 86"/>
                <a:gd name="T34" fmla="*/ 48 w 105"/>
                <a:gd name="T35" fmla="*/ 0 h 86"/>
                <a:gd name="T36" fmla="*/ 52 w 105"/>
                <a:gd name="T37" fmla="*/ 0 h 86"/>
                <a:gd name="T38" fmla="*/ 52 w 105"/>
                <a:gd name="T39" fmla="*/ 5 h 86"/>
                <a:gd name="T40" fmla="*/ 48 w 105"/>
                <a:gd name="T41" fmla="*/ 11 h 86"/>
                <a:gd name="T42" fmla="*/ 43 w 105"/>
                <a:gd name="T43" fmla="*/ 28 h 86"/>
                <a:gd name="T44" fmla="*/ 38 w 105"/>
                <a:gd name="T45" fmla="*/ 34 h 86"/>
                <a:gd name="T46" fmla="*/ 33 w 105"/>
                <a:gd name="T47" fmla="*/ 34 h 86"/>
                <a:gd name="T48" fmla="*/ 29 w 105"/>
                <a:gd name="T49" fmla="*/ 39 h 86"/>
                <a:gd name="T50" fmla="*/ 24 w 105"/>
                <a:gd name="T51" fmla="*/ 39 h 86"/>
                <a:gd name="T52" fmla="*/ 14 w 105"/>
                <a:gd name="T53" fmla="*/ 45 h 86"/>
                <a:gd name="T54" fmla="*/ 14 w 105"/>
                <a:gd name="T55" fmla="*/ 50 h 86"/>
                <a:gd name="T56" fmla="*/ 10 w 105"/>
                <a:gd name="T57" fmla="*/ 50 h 86"/>
                <a:gd name="T58" fmla="*/ 5 w 105"/>
                <a:gd name="T59" fmla="*/ 50 h 86"/>
                <a:gd name="T60" fmla="*/ 5 w 105"/>
                <a:gd name="T61" fmla="*/ 45 h 86"/>
                <a:gd name="T62" fmla="*/ 0 w 105"/>
                <a:gd name="T63" fmla="*/ 45 h 86"/>
                <a:gd name="T64" fmla="*/ 0 w 105"/>
                <a:gd name="T65" fmla="*/ 39 h 86"/>
                <a:gd name="T66" fmla="*/ 5 w 105"/>
                <a:gd name="T67" fmla="*/ 39 h 86"/>
                <a:gd name="T68" fmla="*/ 5 w 105"/>
                <a:gd name="T69" fmla="*/ 34 h 86"/>
                <a:gd name="T70" fmla="*/ 10 w 105"/>
                <a:gd name="T71" fmla="*/ 34 h 86"/>
                <a:gd name="T72" fmla="*/ 10 w 105"/>
                <a:gd name="T73" fmla="*/ 28 h 86"/>
                <a:gd name="T74" fmla="*/ 5 w 105"/>
                <a:gd name="T75" fmla="*/ 28 h 86"/>
                <a:gd name="T76" fmla="*/ 5 w 105"/>
                <a:gd name="T77" fmla="*/ 17 h 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5"/>
                <a:gd name="T118" fmla="*/ 0 h 86"/>
                <a:gd name="T119" fmla="*/ 105 w 105"/>
                <a:gd name="T120" fmla="*/ 86 h 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5" h="86">
                  <a:moveTo>
                    <a:pt x="9" y="28"/>
                  </a:moveTo>
                  <a:lnTo>
                    <a:pt x="9" y="28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19" y="9"/>
                  </a:lnTo>
                  <a:lnTo>
                    <a:pt x="28" y="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95" y="9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95" y="19"/>
                  </a:lnTo>
                  <a:lnTo>
                    <a:pt x="85" y="47"/>
                  </a:lnTo>
                  <a:lnTo>
                    <a:pt x="76" y="57"/>
                  </a:lnTo>
                  <a:lnTo>
                    <a:pt x="66" y="57"/>
                  </a:lnTo>
                  <a:lnTo>
                    <a:pt x="57" y="66"/>
                  </a:lnTo>
                  <a:lnTo>
                    <a:pt x="47" y="66"/>
                  </a:lnTo>
                  <a:lnTo>
                    <a:pt x="28" y="76"/>
                  </a:lnTo>
                  <a:lnTo>
                    <a:pt x="28" y="85"/>
                  </a:lnTo>
                  <a:lnTo>
                    <a:pt x="1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19" y="47"/>
                  </a:lnTo>
                  <a:lnTo>
                    <a:pt x="9" y="47"/>
                  </a:lnTo>
                  <a:lnTo>
                    <a:pt x="9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8" name="Freeform 1795"/>
            <p:cNvSpPr>
              <a:spLocks/>
            </p:cNvSpPr>
            <p:nvPr/>
          </p:nvSpPr>
          <p:spPr bwMode="auto">
            <a:xfrm>
              <a:off x="2735139" y="3883248"/>
              <a:ext cx="92367" cy="77406"/>
            </a:xfrm>
            <a:custGeom>
              <a:avLst/>
              <a:gdLst>
                <a:gd name="T0" fmla="*/ 5 w 116"/>
                <a:gd name="T1" fmla="*/ 19 h 96"/>
                <a:gd name="T2" fmla="*/ 11 w 116"/>
                <a:gd name="T3" fmla="*/ 19 h 96"/>
                <a:gd name="T4" fmla="*/ 11 w 116"/>
                <a:gd name="T5" fmla="*/ 12 h 96"/>
                <a:gd name="T6" fmla="*/ 11 w 116"/>
                <a:gd name="T7" fmla="*/ 7 h 96"/>
                <a:gd name="T8" fmla="*/ 15 w 116"/>
                <a:gd name="T9" fmla="*/ 7 h 96"/>
                <a:gd name="T10" fmla="*/ 15 w 116"/>
                <a:gd name="T11" fmla="*/ 12 h 96"/>
                <a:gd name="T12" fmla="*/ 15 w 116"/>
                <a:gd name="T13" fmla="*/ 7 h 96"/>
                <a:gd name="T14" fmla="*/ 15 w 116"/>
                <a:gd name="T15" fmla="*/ 12 h 96"/>
                <a:gd name="T16" fmla="*/ 15 w 116"/>
                <a:gd name="T17" fmla="*/ 7 h 96"/>
                <a:gd name="T18" fmla="*/ 21 w 116"/>
                <a:gd name="T19" fmla="*/ 7 h 96"/>
                <a:gd name="T20" fmla="*/ 26 w 116"/>
                <a:gd name="T21" fmla="*/ 7 h 96"/>
                <a:gd name="T22" fmla="*/ 31 w 116"/>
                <a:gd name="T23" fmla="*/ 7 h 96"/>
                <a:gd name="T24" fmla="*/ 37 w 116"/>
                <a:gd name="T25" fmla="*/ 7 h 96"/>
                <a:gd name="T26" fmla="*/ 42 w 116"/>
                <a:gd name="T27" fmla="*/ 7 h 96"/>
                <a:gd name="T28" fmla="*/ 47 w 116"/>
                <a:gd name="T29" fmla="*/ 7 h 96"/>
                <a:gd name="T30" fmla="*/ 53 w 116"/>
                <a:gd name="T31" fmla="*/ 7 h 96"/>
                <a:gd name="T32" fmla="*/ 53 w 116"/>
                <a:gd name="T33" fmla="*/ 0 h 96"/>
                <a:gd name="T34" fmla="*/ 58 w 116"/>
                <a:gd name="T35" fmla="*/ 0 h 96"/>
                <a:gd name="T36" fmla="*/ 58 w 116"/>
                <a:gd name="T37" fmla="*/ 7 h 96"/>
                <a:gd name="T38" fmla="*/ 53 w 116"/>
                <a:gd name="T39" fmla="*/ 12 h 96"/>
                <a:gd name="T40" fmla="*/ 47 w 116"/>
                <a:gd name="T41" fmla="*/ 31 h 96"/>
                <a:gd name="T42" fmla="*/ 42 w 116"/>
                <a:gd name="T43" fmla="*/ 37 h 96"/>
                <a:gd name="T44" fmla="*/ 37 w 116"/>
                <a:gd name="T45" fmla="*/ 37 h 96"/>
                <a:gd name="T46" fmla="*/ 31 w 116"/>
                <a:gd name="T47" fmla="*/ 44 h 96"/>
                <a:gd name="T48" fmla="*/ 26 w 116"/>
                <a:gd name="T49" fmla="*/ 44 h 96"/>
                <a:gd name="T50" fmla="*/ 15 w 116"/>
                <a:gd name="T51" fmla="*/ 50 h 96"/>
                <a:gd name="T52" fmla="*/ 15 w 116"/>
                <a:gd name="T53" fmla="*/ 56 h 96"/>
                <a:gd name="T54" fmla="*/ 11 w 116"/>
                <a:gd name="T55" fmla="*/ 56 h 96"/>
                <a:gd name="T56" fmla="*/ 5 w 116"/>
                <a:gd name="T57" fmla="*/ 56 h 96"/>
                <a:gd name="T58" fmla="*/ 5 w 116"/>
                <a:gd name="T59" fmla="*/ 50 h 96"/>
                <a:gd name="T60" fmla="*/ 0 w 116"/>
                <a:gd name="T61" fmla="*/ 50 h 96"/>
                <a:gd name="T62" fmla="*/ 0 w 116"/>
                <a:gd name="T63" fmla="*/ 44 h 96"/>
                <a:gd name="T64" fmla="*/ 5 w 116"/>
                <a:gd name="T65" fmla="*/ 44 h 96"/>
                <a:gd name="T66" fmla="*/ 5 w 116"/>
                <a:gd name="T67" fmla="*/ 37 h 96"/>
                <a:gd name="T68" fmla="*/ 11 w 116"/>
                <a:gd name="T69" fmla="*/ 37 h 96"/>
                <a:gd name="T70" fmla="*/ 11 w 116"/>
                <a:gd name="T71" fmla="*/ 31 h 96"/>
                <a:gd name="T72" fmla="*/ 5 w 116"/>
                <a:gd name="T73" fmla="*/ 31 h 96"/>
                <a:gd name="T74" fmla="*/ 5 w 116"/>
                <a:gd name="T75" fmla="*/ 19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96"/>
                <a:gd name="T116" fmla="*/ 116 w 116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96">
                  <a:moveTo>
                    <a:pt x="10" y="32"/>
                  </a:moveTo>
                  <a:lnTo>
                    <a:pt x="21" y="32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31" y="11"/>
                  </a:lnTo>
                  <a:lnTo>
                    <a:pt x="31" y="21"/>
                  </a:lnTo>
                  <a:lnTo>
                    <a:pt x="31" y="11"/>
                  </a:lnTo>
                  <a:lnTo>
                    <a:pt x="31" y="21"/>
                  </a:lnTo>
                  <a:lnTo>
                    <a:pt x="31" y="11"/>
                  </a:lnTo>
                  <a:lnTo>
                    <a:pt x="42" y="11"/>
                  </a:lnTo>
                  <a:lnTo>
                    <a:pt x="52" y="11"/>
                  </a:lnTo>
                  <a:lnTo>
                    <a:pt x="63" y="11"/>
                  </a:lnTo>
                  <a:lnTo>
                    <a:pt x="73" y="11"/>
                  </a:lnTo>
                  <a:lnTo>
                    <a:pt x="84" y="11"/>
                  </a:lnTo>
                  <a:lnTo>
                    <a:pt x="94" y="11"/>
                  </a:lnTo>
                  <a:lnTo>
                    <a:pt x="105" y="11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05" y="21"/>
                  </a:lnTo>
                  <a:lnTo>
                    <a:pt x="94" y="53"/>
                  </a:lnTo>
                  <a:lnTo>
                    <a:pt x="84" y="63"/>
                  </a:lnTo>
                  <a:lnTo>
                    <a:pt x="73" y="63"/>
                  </a:lnTo>
                  <a:lnTo>
                    <a:pt x="63" y="74"/>
                  </a:lnTo>
                  <a:lnTo>
                    <a:pt x="52" y="74"/>
                  </a:lnTo>
                  <a:lnTo>
                    <a:pt x="31" y="84"/>
                  </a:lnTo>
                  <a:lnTo>
                    <a:pt x="31" y="95"/>
                  </a:lnTo>
                  <a:lnTo>
                    <a:pt x="21" y="95"/>
                  </a:lnTo>
                  <a:lnTo>
                    <a:pt x="10" y="9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3"/>
                  </a:lnTo>
                  <a:lnTo>
                    <a:pt x="21" y="63"/>
                  </a:lnTo>
                  <a:lnTo>
                    <a:pt x="21" y="53"/>
                  </a:lnTo>
                  <a:lnTo>
                    <a:pt x="10" y="53"/>
                  </a:lnTo>
                  <a:lnTo>
                    <a:pt x="1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9" name="Freeform 1796"/>
            <p:cNvSpPr>
              <a:spLocks/>
            </p:cNvSpPr>
            <p:nvPr/>
          </p:nvSpPr>
          <p:spPr bwMode="auto">
            <a:xfrm>
              <a:off x="2618238" y="3818064"/>
              <a:ext cx="228030" cy="84196"/>
            </a:xfrm>
            <a:custGeom>
              <a:avLst/>
              <a:gdLst>
                <a:gd name="T0" fmla="*/ 25 w 283"/>
                <a:gd name="T1" fmla="*/ 11 h 106"/>
                <a:gd name="T2" fmla="*/ 36 w 283"/>
                <a:gd name="T3" fmla="*/ 11 h 106"/>
                <a:gd name="T4" fmla="*/ 46 w 283"/>
                <a:gd name="T5" fmla="*/ 6 h 106"/>
                <a:gd name="T6" fmla="*/ 62 w 283"/>
                <a:gd name="T7" fmla="*/ 0 h 106"/>
                <a:gd name="T8" fmla="*/ 72 w 283"/>
                <a:gd name="T9" fmla="*/ 0 h 106"/>
                <a:gd name="T10" fmla="*/ 82 w 283"/>
                <a:gd name="T11" fmla="*/ 11 h 106"/>
                <a:gd name="T12" fmla="*/ 92 w 283"/>
                <a:gd name="T13" fmla="*/ 11 h 106"/>
                <a:gd name="T14" fmla="*/ 113 w 283"/>
                <a:gd name="T15" fmla="*/ 11 h 106"/>
                <a:gd name="T16" fmla="*/ 118 w 283"/>
                <a:gd name="T17" fmla="*/ 6 h 106"/>
                <a:gd name="T18" fmla="*/ 123 w 283"/>
                <a:gd name="T19" fmla="*/ 6 h 106"/>
                <a:gd name="T20" fmla="*/ 128 w 283"/>
                <a:gd name="T21" fmla="*/ 6 h 106"/>
                <a:gd name="T22" fmla="*/ 133 w 283"/>
                <a:gd name="T23" fmla="*/ 11 h 106"/>
                <a:gd name="T24" fmla="*/ 138 w 283"/>
                <a:gd name="T25" fmla="*/ 17 h 106"/>
                <a:gd name="T26" fmla="*/ 143 w 283"/>
                <a:gd name="T27" fmla="*/ 22 h 106"/>
                <a:gd name="T28" fmla="*/ 138 w 283"/>
                <a:gd name="T29" fmla="*/ 33 h 106"/>
                <a:gd name="T30" fmla="*/ 143 w 283"/>
                <a:gd name="T31" fmla="*/ 44 h 106"/>
                <a:gd name="T32" fmla="*/ 143 w 283"/>
                <a:gd name="T33" fmla="*/ 50 h 106"/>
                <a:gd name="T34" fmla="*/ 128 w 283"/>
                <a:gd name="T35" fmla="*/ 44 h 106"/>
                <a:gd name="T36" fmla="*/ 128 w 283"/>
                <a:gd name="T37" fmla="*/ 50 h 106"/>
                <a:gd name="T38" fmla="*/ 128 w 283"/>
                <a:gd name="T39" fmla="*/ 44 h 106"/>
                <a:gd name="T40" fmla="*/ 123 w 283"/>
                <a:gd name="T41" fmla="*/ 44 h 106"/>
                <a:gd name="T42" fmla="*/ 123 w 283"/>
                <a:gd name="T43" fmla="*/ 50 h 106"/>
                <a:gd name="T44" fmla="*/ 118 w 283"/>
                <a:gd name="T45" fmla="*/ 50 h 106"/>
                <a:gd name="T46" fmla="*/ 113 w 283"/>
                <a:gd name="T47" fmla="*/ 50 h 106"/>
                <a:gd name="T48" fmla="*/ 108 w 283"/>
                <a:gd name="T49" fmla="*/ 50 h 106"/>
                <a:gd name="T50" fmla="*/ 102 w 283"/>
                <a:gd name="T51" fmla="*/ 50 h 106"/>
                <a:gd name="T52" fmla="*/ 97 w 283"/>
                <a:gd name="T53" fmla="*/ 50 h 106"/>
                <a:gd name="T54" fmla="*/ 92 w 283"/>
                <a:gd name="T55" fmla="*/ 50 h 106"/>
                <a:gd name="T56" fmla="*/ 87 w 283"/>
                <a:gd name="T57" fmla="*/ 50 h 106"/>
                <a:gd name="T58" fmla="*/ 87 w 283"/>
                <a:gd name="T59" fmla="*/ 56 h 106"/>
                <a:gd name="T60" fmla="*/ 87 w 283"/>
                <a:gd name="T61" fmla="*/ 50 h 106"/>
                <a:gd name="T62" fmla="*/ 87 w 283"/>
                <a:gd name="T63" fmla="*/ 56 h 106"/>
                <a:gd name="T64" fmla="*/ 87 w 283"/>
                <a:gd name="T65" fmla="*/ 50 h 106"/>
                <a:gd name="T66" fmla="*/ 82 w 283"/>
                <a:gd name="T67" fmla="*/ 50 h 106"/>
                <a:gd name="T68" fmla="*/ 82 w 283"/>
                <a:gd name="T69" fmla="*/ 56 h 106"/>
                <a:gd name="T70" fmla="*/ 82 w 283"/>
                <a:gd name="T71" fmla="*/ 61 h 106"/>
                <a:gd name="T72" fmla="*/ 77 w 283"/>
                <a:gd name="T73" fmla="*/ 61 h 106"/>
                <a:gd name="T74" fmla="*/ 77 w 283"/>
                <a:gd name="T75" fmla="*/ 50 h 106"/>
                <a:gd name="T76" fmla="*/ 67 w 283"/>
                <a:gd name="T77" fmla="*/ 50 h 106"/>
                <a:gd name="T78" fmla="*/ 62 w 283"/>
                <a:gd name="T79" fmla="*/ 56 h 106"/>
                <a:gd name="T80" fmla="*/ 51 w 283"/>
                <a:gd name="T81" fmla="*/ 61 h 106"/>
                <a:gd name="T82" fmla="*/ 46 w 283"/>
                <a:gd name="T83" fmla="*/ 56 h 106"/>
                <a:gd name="T84" fmla="*/ 36 w 283"/>
                <a:gd name="T85" fmla="*/ 50 h 106"/>
                <a:gd name="T86" fmla="*/ 31 w 283"/>
                <a:gd name="T87" fmla="*/ 56 h 106"/>
                <a:gd name="T88" fmla="*/ 25 w 283"/>
                <a:gd name="T89" fmla="*/ 56 h 106"/>
                <a:gd name="T90" fmla="*/ 20 w 283"/>
                <a:gd name="T91" fmla="*/ 50 h 106"/>
                <a:gd name="T92" fmla="*/ 15 w 283"/>
                <a:gd name="T93" fmla="*/ 50 h 106"/>
                <a:gd name="T94" fmla="*/ 10 w 283"/>
                <a:gd name="T95" fmla="*/ 44 h 106"/>
                <a:gd name="T96" fmla="*/ 10 w 283"/>
                <a:gd name="T97" fmla="*/ 39 h 106"/>
                <a:gd name="T98" fmla="*/ 5 w 283"/>
                <a:gd name="T99" fmla="*/ 39 h 106"/>
                <a:gd name="T100" fmla="*/ 5 w 283"/>
                <a:gd name="T101" fmla="*/ 33 h 106"/>
                <a:gd name="T102" fmla="*/ 10 w 283"/>
                <a:gd name="T103" fmla="*/ 28 h 106"/>
                <a:gd name="T104" fmla="*/ 0 w 283"/>
                <a:gd name="T105" fmla="*/ 28 h 106"/>
                <a:gd name="T106" fmla="*/ 5 w 283"/>
                <a:gd name="T107" fmla="*/ 22 h 106"/>
                <a:gd name="T108" fmla="*/ 10 w 283"/>
                <a:gd name="T109" fmla="*/ 17 h 106"/>
                <a:gd name="T110" fmla="*/ 15 w 283"/>
                <a:gd name="T111" fmla="*/ 17 h 106"/>
                <a:gd name="T112" fmla="*/ 25 w 283"/>
                <a:gd name="T113" fmla="*/ 17 h 106"/>
                <a:gd name="T114" fmla="*/ 31 w 283"/>
                <a:gd name="T115" fmla="*/ 17 h 106"/>
                <a:gd name="T116" fmla="*/ 25 w 283"/>
                <a:gd name="T117" fmla="*/ 11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"/>
                <a:gd name="T178" fmla="*/ 0 h 106"/>
                <a:gd name="T179" fmla="*/ 283 w 283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" h="106">
                  <a:moveTo>
                    <a:pt x="50" y="19"/>
                  </a:moveTo>
                  <a:lnTo>
                    <a:pt x="71" y="19"/>
                  </a:lnTo>
                  <a:lnTo>
                    <a:pt x="91" y="10"/>
                  </a:lnTo>
                  <a:lnTo>
                    <a:pt x="121" y="0"/>
                  </a:lnTo>
                  <a:lnTo>
                    <a:pt x="141" y="0"/>
                  </a:lnTo>
                  <a:lnTo>
                    <a:pt x="161" y="19"/>
                  </a:lnTo>
                  <a:lnTo>
                    <a:pt x="181" y="19"/>
                  </a:lnTo>
                  <a:lnTo>
                    <a:pt x="222" y="19"/>
                  </a:lnTo>
                  <a:lnTo>
                    <a:pt x="232" y="10"/>
                  </a:lnTo>
                  <a:lnTo>
                    <a:pt x="242" y="10"/>
                  </a:lnTo>
                  <a:lnTo>
                    <a:pt x="252" y="10"/>
                  </a:lnTo>
                  <a:lnTo>
                    <a:pt x="262" y="19"/>
                  </a:lnTo>
                  <a:lnTo>
                    <a:pt x="272" y="29"/>
                  </a:lnTo>
                  <a:lnTo>
                    <a:pt x="282" y="38"/>
                  </a:lnTo>
                  <a:lnTo>
                    <a:pt x="272" y="57"/>
                  </a:lnTo>
                  <a:lnTo>
                    <a:pt x="282" y="76"/>
                  </a:lnTo>
                  <a:lnTo>
                    <a:pt x="282" y="86"/>
                  </a:lnTo>
                  <a:lnTo>
                    <a:pt x="252" y="76"/>
                  </a:lnTo>
                  <a:lnTo>
                    <a:pt x="252" y="86"/>
                  </a:lnTo>
                  <a:lnTo>
                    <a:pt x="252" y="76"/>
                  </a:lnTo>
                  <a:lnTo>
                    <a:pt x="242" y="76"/>
                  </a:lnTo>
                  <a:lnTo>
                    <a:pt x="242" y="86"/>
                  </a:lnTo>
                  <a:lnTo>
                    <a:pt x="232" y="86"/>
                  </a:lnTo>
                  <a:lnTo>
                    <a:pt x="222" y="86"/>
                  </a:lnTo>
                  <a:lnTo>
                    <a:pt x="212" y="86"/>
                  </a:lnTo>
                  <a:lnTo>
                    <a:pt x="201" y="86"/>
                  </a:lnTo>
                  <a:lnTo>
                    <a:pt x="191" y="86"/>
                  </a:lnTo>
                  <a:lnTo>
                    <a:pt x="181" y="86"/>
                  </a:lnTo>
                  <a:lnTo>
                    <a:pt x="171" y="86"/>
                  </a:lnTo>
                  <a:lnTo>
                    <a:pt x="171" y="95"/>
                  </a:lnTo>
                  <a:lnTo>
                    <a:pt x="171" y="86"/>
                  </a:lnTo>
                  <a:lnTo>
                    <a:pt x="171" y="95"/>
                  </a:lnTo>
                  <a:lnTo>
                    <a:pt x="171" y="86"/>
                  </a:lnTo>
                  <a:lnTo>
                    <a:pt x="161" y="86"/>
                  </a:lnTo>
                  <a:lnTo>
                    <a:pt x="161" y="95"/>
                  </a:lnTo>
                  <a:lnTo>
                    <a:pt x="161" y="105"/>
                  </a:lnTo>
                  <a:lnTo>
                    <a:pt x="151" y="105"/>
                  </a:lnTo>
                  <a:lnTo>
                    <a:pt x="151" y="86"/>
                  </a:lnTo>
                  <a:lnTo>
                    <a:pt x="131" y="86"/>
                  </a:lnTo>
                  <a:lnTo>
                    <a:pt x="121" y="95"/>
                  </a:lnTo>
                  <a:lnTo>
                    <a:pt x="101" y="105"/>
                  </a:lnTo>
                  <a:lnTo>
                    <a:pt x="91" y="95"/>
                  </a:lnTo>
                  <a:lnTo>
                    <a:pt x="71" y="86"/>
                  </a:lnTo>
                  <a:lnTo>
                    <a:pt x="60" y="95"/>
                  </a:lnTo>
                  <a:lnTo>
                    <a:pt x="50" y="95"/>
                  </a:lnTo>
                  <a:lnTo>
                    <a:pt x="40" y="86"/>
                  </a:lnTo>
                  <a:lnTo>
                    <a:pt x="30" y="86"/>
                  </a:lnTo>
                  <a:lnTo>
                    <a:pt x="20" y="76"/>
                  </a:lnTo>
                  <a:lnTo>
                    <a:pt x="20" y="67"/>
                  </a:lnTo>
                  <a:lnTo>
                    <a:pt x="10" y="67"/>
                  </a:lnTo>
                  <a:lnTo>
                    <a:pt x="10" y="57"/>
                  </a:lnTo>
                  <a:lnTo>
                    <a:pt x="20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20" y="29"/>
                  </a:lnTo>
                  <a:lnTo>
                    <a:pt x="30" y="29"/>
                  </a:lnTo>
                  <a:lnTo>
                    <a:pt x="50" y="29"/>
                  </a:lnTo>
                  <a:lnTo>
                    <a:pt x="60" y="29"/>
                  </a:lnTo>
                  <a:lnTo>
                    <a:pt x="50" y="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0" name="Freeform 1797"/>
            <p:cNvSpPr>
              <a:spLocks/>
            </p:cNvSpPr>
            <p:nvPr/>
          </p:nvSpPr>
          <p:spPr bwMode="auto">
            <a:xfrm>
              <a:off x="2618238" y="3818064"/>
              <a:ext cx="33194" cy="16296"/>
            </a:xfrm>
            <a:custGeom>
              <a:avLst/>
              <a:gdLst>
                <a:gd name="T0" fmla="*/ 12 w 42"/>
                <a:gd name="T1" fmla="*/ 0 h 21"/>
                <a:gd name="T2" fmla="*/ 17 w 42"/>
                <a:gd name="T3" fmla="*/ 4 h 21"/>
                <a:gd name="T4" fmla="*/ 21 w 42"/>
                <a:gd name="T5" fmla="*/ 7 h 21"/>
                <a:gd name="T6" fmla="*/ 17 w 42"/>
                <a:gd name="T7" fmla="*/ 7 h 21"/>
                <a:gd name="T8" fmla="*/ 4 w 42"/>
                <a:gd name="T9" fmla="*/ 11 h 21"/>
                <a:gd name="T10" fmla="*/ 0 w 42"/>
                <a:gd name="T11" fmla="*/ 11 h 21"/>
                <a:gd name="T12" fmla="*/ 4 w 42"/>
                <a:gd name="T13" fmla="*/ 7 h 21"/>
                <a:gd name="T14" fmla="*/ 4 w 42"/>
                <a:gd name="T15" fmla="*/ 4 h 21"/>
                <a:gd name="T16" fmla="*/ 12 w 42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1"/>
                <a:gd name="T29" fmla="*/ 42 w 4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1">
                  <a:moveTo>
                    <a:pt x="25" y="0"/>
                  </a:moveTo>
                  <a:lnTo>
                    <a:pt x="33" y="7"/>
                  </a:lnTo>
                  <a:lnTo>
                    <a:pt x="41" y="13"/>
                  </a:lnTo>
                  <a:lnTo>
                    <a:pt x="33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8" y="7"/>
                  </a:lnTo>
                  <a:lnTo>
                    <a:pt x="2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1" name="Freeform 1798"/>
            <p:cNvSpPr>
              <a:spLocks/>
            </p:cNvSpPr>
            <p:nvPr/>
          </p:nvSpPr>
          <p:spPr bwMode="auto">
            <a:xfrm>
              <a:off x="2618238" y="3818064"/>
              <a:ext cx="236689" cy="92344"/>
            </a:xfrm>
            <a:custGeom>
              <a:avLst/>
              <a:gdLst>
                <a:gd name="T0" fmla="*/ 26 w 294"/>
                <a:gd name="T1" fmla="*/ 12 h 116"/>
                <a:gd name="T2" fmla="*/ 37 w 294"/>
                <a:gd name="T3" fmla="*/ 12 h 116"/>
                <a:gd name="T4" fmla="*/ 48 w 294"/>
                <a:gd name="T5" fmla="*/ 6 h 116"/>
                <a:gd name="T6" fmla="*/ 64 w 294"/>
                <a:gd name="T7" fmla="*/ 0 h 116"/>
                <a:gd name="T8" fmla="*/ 75 w 294"/>
                <a:gd name="T9" fmla="*/ 0 h 116"/>
                <a:gd name="T10" fmla="*/ 85 w 294"/>
                <a:gd name="T11" fmla="*/ 12 h 116"/>
                <a:gd name="T12" fmla="*/ 95 w 294"/>
                <a:gd name="T13" fmla="*/ 12 h 116"/>
                <a:gd name="T14" fmla="*/ 117 w 294"/>
                <a:gd name="T15" fmla="*/ 12 h 116"/>
                <a:gd name="T16" fmla="*/ 122 w 294"/>
                <a:gd name="T17" fmla="*/ 6 h 116"/>
                <a:gd name="T18" fmla="*/ 127 w 294"/>
                <a:gd name="T19" fmla="*/ 6 h 116"/>
                <a:gd name="T20" fmla="*/ 133 w 294"/>
                <a:gd name="T21" fmla="*/ 6 h 116"/>
                <a:gd name="T22" fmla="*/ 138 w 294"/>
                <a:gd name="T23" fmla="*/ 12 h 116"/>
                <a:gd name="T24" fmla="*/ 143 w 294"/>
                <a:gd name="T25" fmla="*/ 18 h 116"/>
                <a:gd name="T26" fmla="*/ 148 w 294"/>
                <a:gd name="T27" fmla="*/ 25 h 116"/>
                <a:gd name="T28" fmla="*/ 143 w 294"/>
                <a:gd name="T29" fmla="*/ 37 h 116"/>
                <a:gd name="T30" fmla="*/ 148 w 294"/>
                <a:gd name="T31" fmla="*/ 49 h 116"/>
                <a:gd name="T32" fmla="*/ 148 w 294"/>
                <a:gd name="T33" fmla="*/ 55 h 116"/>
                <a:gd name="T34" fmla="*/ 133 w 294"/>
                <a:gd name="T35" fmla="*/ 49 h 116"/>
                <a:gd name="T36" fmla="*/ 133 w 294"/>
                <a:gd name="T37" fmla="*/ 55 h 116"/>
                <a:gd name="T38" fmla="*/ 133 w 294"/>
                <a:gd name="T39" fmla="*/ 49 h 116"/>
                <a:gd name="T40" fmla="*/ 127 w 294"/>
                <a:gd name="T41" fmla="*/ 49 h 116"/>
                <a:gd name="T42" fmla="*/ 127 w 294"/>
                <a:gd name="T43" fmla="*/ 55 h 116"/>
                <a:gd name="T44" fmla="*/ 122 w 294"/>
                <a:gd name="T45" fmla="*/ 55 h 116"/>
                <a:gd name="T46" fmla="*/ 117 w 294"/>
                <a:gd name="T47" fmla="*/ 55 h 116"/>
                <a:gd name="T48" fmla="*/ 111 w 294"/>
                <a:gd name="T49" fmla="*/ 55 h 116"/>
                <a:gd name="T50" fmla="*/ 106 w 294"/>
                <a:gd name="T51" fmla="*/ 55 h 116"/>
                <a:gd name="T52" fmla="*/ 101 w 294"/>
                <a:gd name="T53" fmla="*/ 55 h 116"/>
                <a:gd name="T54" fmla="*/ 95 w 294"/>
                <a:gd name="T55" fmla="*/ 55 h 116"/>
                <a:gd name="T56" fmla="*/ 90 w 294"/>
                <a:gd name="T57" fmla="*/ 55 h 116"/>
                <a:gd name="T58" fmla="*/ 90 w 294"/>
                <a:gd name="T59" fmla="*/ 62 h 116"/>
                <a:gd name="T60" fmla="*/ 90 w 294"/>
                <a:gd name="T61" fmla="*/ 55 h 116"/>
                <a:gd name="T62" fmla="*/ 90 w 294"/>
                <a:gd name="T63" fmla="*/ 62 h 116"/>
                <a:gd name="T64" fmla="*/ 90 w 294"/>
                <a:gd name="T65" fmla="*/ 55 h 116"/>
                <a:gd name="T66" fmla="*/ 85 w 294"/>
                <a:gd name="T67" fmla="*/ 55 h 116"/>
                <a:gd name="T68" fmla="*/ 85 w 294"/>
                <a:gd name="T69" fmla="*/ 62 h 116"/>
                <a:gd name="T70" fmla="*/ 85 w 294"/>
                <a:gd name="T71" fmla="*/ 67 h 116"/>
                <a:gd name="T72" fmla="*/ 80 w 294"/>
                <a:gd name="T73" fmla="*/ 67 h 116"/>
                <a:gd name="T74" fmla="*/ 80 w 294"/>
                <a:gd name="T75" fmla="*/ 55 h 116"/>
                <a:gd name="T76" fmla="*/ 69 w 294"/>
                <a:gd name="T77" fmla="*/ 55 h 116"/>
                <a:gd name="T78" fmla="*/ 64 w 294"/>
                <a:gd name="T79" fmla="*/ 62 h 116"/>
                <a:gd name="T80" fmla="*/ 53 w 294"/>
                <a:gd name="T81" fmla="*/ 67 h 116"/>
                <a:gd name="T82" fmla="*/ 48 w 294"/>
                <a:gd name="T83" fmla="*/ 62 h 116"/>
                <a:gd name="T84" fmla="*/ 37 w 294"/>
                <a:gd name="T85" fmla="*/ 55 h 116"/>
                <a:gd name="T86" fmla="*/ 32 w 294"/>
                <a:gd name="T87" fmla="*/ 62 h 116"/>
                <a:gd name="T88" fmla="*/ 26 w 294"/>
                <a:gd name="T89" fmla="*/ 62 h 116"/>
                <a:gd name="T90" fmla="*/ 21 w 294"/>
                <a:gd name="T91" fmla="*/ 55 h 116"/>
                <a:gd name="T92" fmla="*/ 16 w 294"/>
                <a:gd name="T93" fmla="*/ 55 h 116"/>
                <a:gd name="T94" fmla="*/ 11 w 294"/>
                <a:gd name="T95" fmla="*/ 49 h 116"/>
                <a:gd name="T96" fmla="*/ 11 w 294"/>
                <a:gd name="T97" fmla="*/ 43 h 116"/>
                <a:gd name="T98" fmla="*/ 5 w 294"/>
                <a:gd name="T99" fmla="*/ 43 h 116"/>
                <a:gd name="T100" fmla="*/ 5 w 294"/>
                <a:gd name="T101" fmla="*/ 37 h 116"/>
                <a:gd name="T102" fmla="*/ 11 w 294"/>
                <a:gd name="T103" fmla="*/ 30 h 116"/>
                <a:gd name="T104" fmla="*/ 0 w 294"/>
                <a:gd name="T105" fmla="*/ 30 h 116"/>
                <a:gd name="T106" fmla="*/ 5 w 294"/>
                <a:gd name="T107" fmla="*/ 25 h 116"/>
                <a:gd name="T108" fmla="*/ 11 w 294"/>
                <a:gd name="T109" fmla="*/ 18 h 116"/>
                <a:gd name="T110" fmla="*/ 16 w 294"/>
                <a:gd name="T111" fmla="*/ 18 h 116"/>
                <a:gd name="T112" fmla="*/ 26 w 294"/>
                <a:gd name="T113" fmla="*/ 18 h 116"/>
                <a:gd name="T114" fmla="*/ 32 w 294"/>
                <a:gd name="T115" fmla="*/ 18 h 116"/>
                <a:gd name="T116" fmla="*/ 26 w 294"/>
                <a:gd name="T117" fmla="*/ 12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4"/>
                <a:gd name="T178" fmla="*/ 0 h 116"/>
                <a:gd name="T179" fmla="*/ 294 w 294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4" h="116">
                  <a:moveTo>
                    <a:pt x="52" y="21"/>
                  </a:moveTo>
                  <a:lnTo>
                    <a:pt x="73" y="21"/>
                  </a:lnTo>
                  <a:lnTo>
                    <a:pt x="94" y="10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67" y="21"/>
                  </a:lnTo>
                  <a:lnTo>
                    <a:pt x="188" y="21"/>
                  </a:lnTo>
                  <a:lnTo>
                    <a:pt x="230" y="21"/>
                  </a:lnTo>
                  <a:lnTo>
                    <a:pt x="241" y="10"/>
                  </a:lnTo>
                  <a:lnTo>
                    <a:pt x="251" y="10"/>
                  </a:lnTo>
                  <a:lnTo>
                    <a:pt x="262" y="10"/>
                  </a:lnTo>
                  <a:lnTo>
                    <a:pt x="272" y="21"/>
                  </a:lnTo>
                  <a:lnTo>
                    <a:pt x="283" y="31"/>
                  </a:lnTo>
                  <a:lnTo>
                    <a:pt x="293" y="42"/>
                  </a:lnTo>
                  <a:lnTo>
                    <a:pt x="283" y="63"/>
                  </a:lnTo>
                  <a:lnTo>
                    <a:pt x="293" y="84"/>
                  </a:lnTo>
                  <a:lnTo>
                    <a:pt x="293" y="94"/>
                  </a:lnTo>
                  <a:lnTo>
                    <a:pt x="262" y="84"/>
                  </a:lnTo>
                  <a:lnTo>
                    <a:pt x="262" y="94"/>
                  </a:lnTo>
                  <a:lnTo>
                    <a:pt x="262" y="84"/>
                  </a:lnTo>
                  <a:lnTo>
                    <a:pt x="251" y="84"/>
                  </a:lnTo>
                  <a:lnTo>
                    <a:pt x="251" y="94"/>
                  </a:lnTo>
                  <a:lnTo>
                    <a:pt x="241" y="94"/>
                  </a:lnTo>
                  <a:lnTo>
                    <a:pt x="230" y="94"/>
                  </a:lnTo>
                  <a:lnTo>
                    <a:pt x="220" y="94"/>
                  </a:lnTo>
                  <a:lnTo>
                    <a:pt x="209" y="94"/>
                  </a:lnTo>
                  <a:lnTo>
                    <a:pt x="199" y="94"/>
                  </a:lnTo>
                  <a:lnTo>
                    <a:pt x="188" y="94"/>
                  </a:lnTo>
                  <a:lnTo>
                    <a:pt x="178" y="94"/>
                  </a:lnTo>
                  <a:lnTo>
                    <a:pt x="178" y="105"/>
                  </a:lnTo>
                  <a:lnTo>
                    <a:pt x="178" y="94"/>
                  </a:lnTo>
                  <a:lnTo>
                    <a:pt x="178" y="105"/>
                  </a:lnTo>
                  <a:lnTo>
                    <a:pt x="178" y="94"/>
                  </a:lnTo>
                  <a:lnTo>
                    <a:pt x="167" y="94"/>
                  </a:lnTo>
                  <a:lnTo>
                    <a:pt x="167" y="105"/>
                  </a:lnTo>
                  <a:lnTo>
                    <a:pt x="167" y="115"/>
                  </a:lnTo>
                  <a:lnTo>
                    <a:pt x="157" y="115"/>
                  </a:lnTo>
                  <a:lnTo>
                    <a:pt x="157" y="94"/>
                  </a:lnTo>
                  <a:lnTo>
                    <a:pt x="136" y="94"/>
                  </a:lnTo>
                  <a:lnTo>
                    <a:pt x="126" y="105"/>
                  </a:lnTo>
                  <a:lnTo>
                    <a:pt x="105" y="115"/>
                  </a:lnTo>
                  <a:lnTo>
                    <a:pt x="94" y="105"/>
                  </a:lnTo>
                  <a:lnTo>
                    <a:pt x="73" y="94"/>
                  </a:lnTo>
                  <a:lnTo>
                    <a:pt x="63" y="105"/>
                  </a:lnTo>
                  <a:lnTo>
                    <a:pt x="52" y="105"/>
                  </a:lnTo>
                  <a:lnTo>
                    <a:pt x="42" y="94"/>
                  </a:lnTo>
                  <a:lnTo>
                    <a:pt x="31" y="94"/>
                  </a:lnTo>
                  <a:lnTo>
                    <a:pt x="21" y="84"/>
                  </a:lnTo>
                  <a:lnTo>
                    <a:pt x="21" y="73"/>
                  </a:lnTo>
                  <a:lnTo>
                    <a:pt x="10" y="73"/>
                  </a:lnTo>
                  <a:lnTo>
                    <a:pt x="10" y="63"/>
                  </a:lnTo>
                  <a:lnTo>
                    <a:pt x="21" y="52"/>
                  </a:lnTo>
                  <a:lnTo>
                    <a:pt x="0" y="5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52" y="31"/>
                  </a:lnTo>
                  <a:lnTo>
                    <a:pt x="63" y="31"/>
                  </a:lnTo>
                  <a:lnTo>
                    <a:pt x="52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2" name="Freeform 1799"/>
            <p:cNvSpPr>
              <a:spLocks/>
            </p:cNvSpPr>
            <p:nvPr/>
          </p:nvSpPr>
          <p:spPr bwMode="auto">
            <a:xfrm>
              <a:off x="2618238" y="3818064"/>
              <a:ext cx="41853" cy="25802"/>
            </a:xfrm>
            <a:custGeom>
              <a:avLst/>
              <a:gdLst>
                <a:gd name="T0" fmla="*/ 16 w 53"/>
                <a:gd name="T1" fmla="*/ 0 h 32"/>
                <a:gd name="T2" fmla="*/ 21 w 53"/>
                <a:gd name="T3" fmla="*/ 6 h 32"/>
                <a:gd name="T4" fmla="*/ 26 w 53"/>
                <a:gd name="T5" fmla="*/ 12 h 32"/>
                <a:gd name="T6" fmla="*/ 21 w 53"/>
                <a:gd name="T7" fmla="*/ 12 h 32"/>
                <a:gd name="T8" fmla="*/ 5 w 53"/>
                <a:gd name="T9" fmla="*/ 18 h 32"/>
                <a:gd name="T10" fmla="*/ 0 w 53"/>
                <a:gd name="T11" fmla="*/ 18 h 32"/>
                <a:gd name="T12" fmla="*/ 5 w 53"/>
                <a:gd name="T13" fmla="*/ 12 h 32"/>
                <a:gd name="T14" fmla="*/ 5 w 53"/>
                <a:gd name="T15" fmla="*/ 6 h 32"/>
                <a:gd name="T16" fmla="*/ 16 w 53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2"/>
                <a:gd name="T29" fmla="*/ 53 w 5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2">
                  <a:moveTo>
                    <a:pt x="31" y="0"/>
                  </a:moveTo>
                  <a:lnTo>
                    <a:pt x="42" y="10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10" y="10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3" name="Freeform 1800"/>
            <p:cNvSpPr>
              <a:spLocks/>
            </p:cNvSpPr>
            <p:nvPr/>
          </p:nvSpPr>
          <p:spPr bwMode="auto">
            <a:xfrm>
              <a:off x="2928531" y="4043492"/>
              <a:ext cx="60616" cy="33950"/>
            </a:xfrm>
            <a:custGeom>
              <a:avLst/>
              <a:gdLst>
                <a:gd name="T0" fmla="*/ 33 w 75"/>
                <a:gd name="T1" fmla="*/ 15 h 42"/>
                <a:gd name="T2" fmla="*/ 28 w 75"/>
                <a:gd name="T3" fmla="*/ 20 h 42"/>
                <a:gd name="T4" fmla="*/ 19 w 75"/>
                <a:gd name="T5" fmla="*/ 24 h 42"/>
                <a:gd name="T6" fmla="*/ 14 w 75"/>
                <a:gd name="T7" fmla="*/ 24 h 42"/>
                <a:gd name="T8" fmla="*/ 5 w 75"/>
                <a:gd name="T9" fmla="*/ 24 h 42"/>
                <a:gd name="T10" fmla="*/ 0 w 75"/>
                <a:gd name="T11" fmla="*/ 24 h 42"/>
                <a:gd name="T12" fmla="*/ 5 w 75"/>
                <a:gd name="T13" fmla="*/ 15 h 42"/>
                <a:gd name="T14" fmla="*/ 10 w 75"/>
                <a:gd name="T15" fmla="*/ 15 h 42"/>
                <a:gd name="T16" fmla="*/ 14 w 75"/>
                <a:gd name="T17" fmla="*/ 15 h 42"/>
                <a:gd name="T18" fmla="*/ 19 w 75"/>
                <a:gd name="T19" fmla="*/ 15 h 42"/>
                <a:gd name="T20" fmla="*/ 23 w 75"/>
                <a:gd name="T21" fmla="*/ 15 h 42"/>
                <a:gd name="T22" fmla="*/ 28 w 75"/>
                <a:gd name="T23" fmla="*/ 15 h 42"/>
                <a:gd name="T24" fmla="*/ 28 w 75"/>
                <a:gd name="T25" fmla="*/ 10 h 42"/>
                <a:gd name="T26" fmla="*/ 33 w 75"/>
                <a:gd name="T27" fmla="*/ 5 h 42"/>
                <a:gd name="T28" fmla="*/ 37 w 75"/>
                <a:gd name="T29" fmla="*/ 5 h 42"/>
                <a:gd name="T30" fmla="*/ 37 w 75"/>
                <a:gd name="T31" fmla="*/ 0 h 42"/>
                <a:gd name="T32" fmla="*/ 37 w 75"/>
                <a:gd name="T33" fmla="*/ 5 h 42"/>
                <a:gd name="T34" fmla="*/ 37 w 75"/>
                <a:gd name="T35" fmla="*/ 10 h 42"/>
                <a:gd name="T36" fmla="*/ 33 w 75"/>
                <a:gd name="T37" fmla="*/ 15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42"/>
                <a:gd name="T59" fmla="*/ 75 w 75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42">
                  <a:moveTo>
                    <a:pt x="65" y="25"/>
                  </a:moveTo>
                  <a:lnTo>
                    <a:pt x="56" y="33"/>
                  </a:lnTo>
                  <a:lnTo>
                    <a:pt x="37" y="41"/>
                  </a:lnTo>
                  <a:lnTo>
                    <a:pt x="28" y="41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9" y="25"/>
                  </a:lnTo>
                  <a:lnTo>
                    <a:pt x="19" y="25"/>
                  </a:lnTo>
                  <a:lnTo>
                    <a:pt x="28" y="25"/>
                  </a:lnTo>
                  <a:lnTo>
                    <a:pt x="37" y="25"/>
                  </a:lnTo>
                  <a:lnTo>
                    <a:pt x="46" y="25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65" y="8"/>
                  </a:lnTo>
                  <a:lnTo>
                    <a:pt x="74" y="8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16"/>
                  </a:lnTo>
                  <a:lnTo>
                    <a:pt x="65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4" name="Freeform 1801"/>
            <p:cNvSpPr>
              <a:spLocks/>
            </p:cNvSpPr>
            <p:nvPr/>
          </p:nvSpPr>
          <p:spPr bwMode="auto">
            <a:xfrm>
              <a:off x="2964612" y="4067936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5" name="Freeform 1802"/>
            <p:cNvSpPr>
              <a:spLocks/>
            </p:cNvSpPr>
            <p:nvPr/>
          </p:nvSpPr>
          <p:spPr bwMode="auto">
            <a:xfrm>
              <a:off x="2928531" y="4043492"/>
              <a:ext cx="67832" cy="43456"/>
            </a:xfrm>
            <a:custGeom>
              <a:avLst/>
              <a:gdLst>
                <a:gd name="T0" fmla="*/ 37 w 85"/>
                <a:gd name="T1" fmla="*/ 19 h 53"/>
                <a:gd name="T2" fmla="*/ 32 w 85"/>
                <a:gd name="T3" fmla="*/ 25 h 53"/>
                <a:gd name="T4" fmla="*/ 21 w 85"/>
                <a:gd name="T5" fmla="*/ 31 h 53"/>
                <a:gd name="T6" fmla="*/ 16 w 85"/>
                <a:gd name="T7" fmla="*/ 31 h 53"/>
                <a:gd name="T8" fmla="*/ 6 w 85"/>
                <a:gd name="T9" fmla="*/ 31 h 53"/>
                <a:gd name="T10" fmla="*/ 0 w 85"/>
                <a:gd name="T11" fmla="*/ 31 h 53"/>
                <a:gd name="T12" fmla="*/ 6 w 85"/>
                <a:gd name="T13" fmla="*/ 19 h 53"/>
                <a:gd name="T14" fmla="*/ 11 w 85"/>
                <a:gd name="T15" fmla="*/ 19 h 53"/>
                <a:gd name="T16" fmla="*/ 16 w 85"/>
                <a:gd name="T17" fmla="*/ 19 h 53"/>
                <a:gd name="T18" fmla="*/ 21 w 85"/>
                <a:gd name="T19" fmla="*/ 19 h 53"/>
                <a:gd name="T20" fmla="*/ 27 w 85"/>
                <a:gd name="T21" fmla="*/ 19 h 53"/>
                <a:gd name="T22" fmla="*/ 32 w 85"/>
                <a:gd name="T23" fmla="*/ 19 h 53"/>
                <a:gd name="T24" fmla="*/ 32 w 85"/>
                <a:gd name="T25" fmla="*/ 13 h 53"/>
                <a:gd name="T26" fmla="*/ 37 w 85"/>
                <a:gd name="T27" fmla="*/ 6 h 53"/>
                <a:gd name="T28" fmla="*/ 42 w 85"/>
                <a:gd name="T29" fmla="*/ 6 h 53"/>
                <a:gd name="T30" fmla="*/ 42 w 85"/>
                <a:gd name="T31" fmla="*/ 0 h 53"/>
                <a:gd name="T32" fmla="*/ 42 w 85"/>
                <a:gd name="T33" fmla="*/ 6 h 53"/>
                <a:gd name="T34" fmla="*/ 42 w 85"/>
                <a:gd name="T35" fmla="*/ 13 h 53"/>
                <a:gd name="T36" fmla="*/ 37 w 85"/>
                <a:gd name="T37" fmla="*/ 19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53"/>
                <a:gd name="T59" fmla="*/ 85 w 85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53">
                  <a:moveTo>
                    <a:pt x="74" y="31"/>
                  </a:moveTo>
                  <a:lnTo>
                    <a:pt x="63" y="42"/>
                  </a:lnTo>
                  <a:lnTo>
                    <a:pt x="42" y="52"/>
                  </a:lnTo>
                  <a:lnTo>
                    <a:pt x="3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11" y="31"/>
                  </a:lnTo>
                  <a:lnTo>
                    <a:pt x="21" y="31"/>
                  </a:lnTo>
                  <a:lnTo>
                    <a:pt x="32" y="31"/>
                  </a:lnTo>
                  <a:lnTo>
                    <a:pt x="42" y="31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3" y="21"/>
                  </a:lnTo>
                  <a:lnTo>
                    <a:pt x="74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84" y="10"/>
                  </a:lnTo>
                  <a:lnTo>
                    <a:pt x="84" y="21"/>
                  </a:lnTo>
                  <a:lnTo>
                    <a:pt x="74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6" name="Freeform 1803"/>
            <p:cNvSpPr>
              <a:spLocks/>
            </p:cNvSpPr>
            <p:nvPr/>
          </p:nvSpPr>
          <p:spPr bwMode="auto">
            <a:xfrm>
              <a:off x="2964612" y="4067936"/>
              <a:ext cx="7216" cy="1358"/>
            </a:xfrm>
            <a:custGeom>
              <a:avLst/>
              <a:gdLst>
                <a:gd name="T0" fmla="*/ 0 w 12"/>
                <a:gd name="T1" fmla="*/ 0 h 1"/>
                <a:gd name="T2" fmla="*/ 5 w 12"/>
                <a:gd name="T3" fmla="*/ 0 h 1"/>
                <a:gd name="T4" fmla="*/ 0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7" name="Freeform 1804"/>
            <p:cNvSpPr>
              <a:spLocks/>
            </p:cNvSpPr>
            <p:nvPr/>
          </p:nvSpPr>
          <p:spPr bwMode="auto">
            <a:xfrm>
              <a:off x="2827505" y="4160280"/>
              <a:ext cx="33195" cy="51604"/>
            </a:xfrm>
            <a:custGeom>
              <a:avLst/>
              <a:gdLst>
                <a:gd name="T0" fmla="*/ 4 w 42"/>
                <a:gd name="T1" fmla="*/ 0 h 64"/>
                <a:gd name="T2" fmla="*/ 8 w 42"/>
                <a:gd name="T3" fmla="*/ 0 h 64"/>
                <a:gd name="T4" fmla="*/ 17 w 42"/>
                <a:gd name="T5" fmla="*/ 16 h 64"/>
                <a:gd name="T6" fmla="*/ 17 w 42"/>
                <a:gd name="T7" fmla="*/ 21 h 64"/>
                <a:gd name="T8" fmla="*/ 21 w 42"/>
                <a:gd name="T9" fmla="*/ 21 h 64"/>
                <a:gd name="T10" fmla="*/ 21 w 42"/>
                <a:gd name="T11" fmla="*/ 27 h 64"/>
                <a:gd name="T12" fmla="*/ 17 w 42"/>
                <a:gd name="T13" fmla="*/ 27 h 64"/>
                <a:gd name="T14" fmla="*/ 12 w 42"/>
                <a:gd name="T15" fmla="*/ 27 h 64"/>
                <a:gd name="T16" fmla="*/ 8 w 42"/>
                <a:gd name="T17" fmla="*/ 27 h 64"/>
                <a:gd name="T18" fmla="*/ 12 w 42"/>
                <a:gd name="T19" fmla="*/ 27 h 64"/>
                <a:gd name="T20" fmla="*/ 12 w 42"/>
                <a:gd name="T21" fmla="*/ 32 h 64"/>
                <a:gd name="T22" fmla="*/ 8 w 42"/>
                <a:gd name="T23" fmla="*/ 32 h 64"/>
                <a:gd name="T24" fmla="*/ 4 w 42"/>
                <a:gd name="T25" fmla="*/ 32 h 64"/>
                <a:gd name="T26" fmla="*/ 4 w 42"/>
                <a:gd name="T27" fmla="*/ 37 h 64"/>
                <a:gd name="T28" fmla="*/ 4 w 42"/>
                <a:gd name="T29" fmla="*/ 32 h 64"/>
                <a:gd name="T30" fmla="*/ 4 w 42"/>
                <a:gd name="T31" fmla="*/ 27 h 64"/>
                <a:gd name="T32" fmla="*/ 0 w 42"/>
                <a:gd name="T33" fmla="*/ 21 h 64"/>
                <a:gd name="T34" fmla="*/ 0 w 42"/>
                <a:gd name="T35" fmla="*/ 16 h 64"/>
                <a:gd name="T36" fmla="*/ 0 w 42"/>
                <a:gd name="T37" fmla="*/ 11 h 64"/>
                <a:gd name="T38" fmla="*/ 0 w 42"/>
                <a:gd name="T39" fmla="*/ 5 h 64"/>
                <a:gd name="T40" fmla="*/ 4 w 42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4"/>
                <a:gd name="T65" fmla="*/ 42 w 42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4">
                  <a:moveTo>
                    <a:pt x="8" y="0"/>
                  </a:moveTo>
                  <a:lnTo>
                    <a:pt x="16" y="0"/>
                  </a:lnTo>
                  <a:lnTo>
                    <a:pt x="33" y="27"/>
                  </a:lnTo>
                  <a:lnTo>
                    <a:pt x="33" y="36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16" y="45"/>
                  </a:lnTo>
                  <a:lnTo>
                    <a:pt x="25" y="45"/>
                  </a:lnTo>
                  <a:lnTo>
                    <a:pt x="25" y="54"/>
                  </a:lnTo>
                  <a:lnTo>
                    <a:pt x="16" y="54"/>
                  </a:lnTo>
                  <a:lnTo>
                    <a:pt x="8" y="54"/>
                  </a:lnTo>
                  <a:lnTo>
                    <a:pt x="8" y="63"/>
                  </a:lnTo>
                  <a:lnTo>
                    <a:pt x="8" y="54"/>
                  </a:lnTo>
                  <a:lnTo>
                    <a:pt x="8" y="45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" name="Freeform 1805"/>
            <p:cNvSpPr>
              <a:spLocks/>
            </p:cNvSpPr>
            <p:nvPr/>
          </p:nvSpPr>
          <p:spPr bwMode="auto">
            <a:xfrm>
              <a:off x="2827505" y="4202379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9" name="Freeform 1806"/>
            <p:cNvSpPr>
              <a:spLocks/>
            </p:cNvSpPr>
            <p:nvPr/>
          </p:nvSpPr>
          <p:spPr bwMode="auto">
            <a:xfrm>
              <a:off x="2827505" y="4202379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0" name="Freeform 1807"/>
            <p:cNvSpPr>
              <a:spLocks/>
            </p:cNvSpPr>
            <p:nvPr/>
          </p:nvSpPr>
          <p:spPr bwMode="auto">
            <a:xfrm>
              <a:off x="2827505" y="417793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1" name="Freeform 1808"/>
            <p:cNvSpPr>
              <a:spLocks/>
            </p:cNvSpPr>
            <p:nvPr/>
          </p:nvSpPr>
          <p:spPr bwMode="auto">
            <a:xfrm>
              <a:off x="2827505" y="4160280"/>
              <a:ext cx="41854" cy="59752"/>
            </a:xfrm>
            <a:custGeom>
              <a:avLst/>
              <a:gdLst>
                <a:gd name="T0" fmla="*/ 5 w 53"/>
                <a:gd name="T1" fmla="*/ 0 h 75"/>
                <a:gd name="T2" fmla="*/ 11 w 53"/>
                <a:gd name="T3" fmla="*/ 0 h 75"/>
                <a:gd name="T4" fmla="*/ 21 w 53"/>
                <a:gd name="T5" fmla="*/ 19 h 75"/>
                <a:gd name="T6" fmla="*/ 21 w 53"/>
                <a:gd name="T7" fmla="*/ 25 h 75"/>
                <a:gd name="T8" fmla="*/ 26 w 53"/>
                <a:gd name="T9" fmla="*/ 25 h 75"/>
                <a:gd name="T10" fmla="*/ 26 w 53"/>
                <a:gd name="T11" fmla="*/ 31 h 75"/>
                <a:gd name="T12" fmla="*/ 21 w 53"/>
                <a:gd name="T13" fmla="*/ 31 h 75"/>
                <a:gd name="T14" fmla="*/ 16 w 53"/>
                <a:gd name="T15" fmla="*/ 31 h 75"/>
                <a:gd name="T16" fmla="*/ 11 w 53"/>
                <a:gd name="T17" fmla="*/ 31 h 75"/>
                <a:gd name="T18" fmla="*/ 16 w 53"/>
                <a:gd name="T19" fmla="*/ 31 h 75"/>
                <a:gd name="T20" fmla="*/ 16 w 53"/>
                <a:gd name="T21" fmla="*/ 37 h 75"/>
                <a:gd name="T22" fmla="*/ 11 w 53"/>
                <a:gd name="T23" fmla="*/ 37 h 75"/>
                <a:gd name="T24" fmla="*/ 5 w 53"/>
                <a:gd name="T25" fmla="*/ 37 h 75"/>
                <a:gd name="T26" fmla="*/ 5 w 53"/>
                <a:gd name="T27" fmla="*/ 43 h 75"/>
                <a:gd name="T28" fmla="*/ 5 w 53"/>
                <a:gd name="T29" fmla="*/ 37 h 75"/>
                <a:gd name="T30" fmla="*/ 5 w 53"/>
                <a:gd name="T31" fmla="*/ 31 h 75"/>
                <a:gd name="T32" fmla="*/ 0 w 53"/>
                <a:gd name="T33" fmla="*/ 25 h 75"/>
                <a:gd name="T34" fmla="*/ 0 w 53"/>
                <a:gd name="T35" fmla="*/ 19 h 75"/>
                <a:gd name="T36" fmla="*/ 0 w 53"/>
                <a:gd name="T37" fmla="*/ 12 h 75"/>
                <a:gd name="T38" fmla="*/ 0 w 53"/>
                <a:gd name="T39" fmla="*/ 6 h 75"/>
                <a:gd name="T40" fmla="*/ 5 w 53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75"/>
                <a:gd name="T65" fmla="*/ 53 w 53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75">
                  <a:moveTo>
                    <a:pt x="10" y="0"/>
                  </a:moveTo>
                  <a:lnTo>
                    <a:pt x="21" y="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52" y="42"/>
                  </a:lnTo>
                  <a:lnTo>
                    <a:pt x="52" y="53"/>
                  </a:lnTo>
                  <a:lnTo>
                    <a:pt x="42" y="53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31" y="53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10" y="63"/>
                  </a:lnTo>
                  <a:lnTo>
                    <a:pt x="10" y="74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2" name="Freeform 1809"/>
            <p:cNvSpPr>
              <a:spLocks/>
            </p:cNvSpPr>
            <p:nvPr/>
          </p:nvSpPr>
          <p:spPr bwMode="auto">
            <a:xfrm>
              <a:off x="2827505" y="4177935"/>
              <a:ext cx="0" cy="8148"/>
            </a:xfrm>
            <a:custGeom>
              <a:avLst/>
              <a:gdLst>
                <a:gd name="T0" fmla="*/ 0 w 1"/>
                <a:gd name="T1" fmla="*/ 5 h 11"/>
                <a:gd name="T2" fmla="*/ 0 w 1"/>
                <a:gd name="T3" fmla="*/ 0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" name="Freeform 1810"/>
            <p:cNvSpPr>
              <a:spLocks/>
            </p:cNvSpPr>
            <p:nvPr/>
          </p:nvSpPr>
          <p:spPr bwMode="auto">
            <a:xfrm>
              <a:off x="2964612" y="4220032"/>
              <a:ext cx="7216" cy="0"/>
            </a:xfrm>
            <a:custGeom>
              <a:avLst/>
              <a:gdLst>
                <a:gd name="T0" fmla="*/ 5 w 12"/>
                <a:gd name="T1" fmla="*/ 0 h 1"/>
                <a:gd name="T2" fmla="*/ 3 w 12"/>
                <a:gd name="T3" fmla="*/ 0 h 1"/>
                <a:gd name="T4" fmla="*/ 0 w 12"/>
                <a:gd name="T5" fmla="*/ 0 h 1"/>
                <a:gd name="T6" fmla="*/ 5 w 1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"/>
                <a:gd name="T14" fmla="*/ 12 w 12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" name="Freeform 1811"/>
            <p:cNvSpPr>
              <a:spLocks/>
            </p:cNvSpPr>
            <p:nvPr/>
          </p:nvSpPr>
          <p:spPr bwMode="auto">
            <a:xfrm>
              <a:off x="2837608" y="4160280"/>
              <a:ext cx="108242" cy="51604"/>
            </a:xfrm>
            <a:custGeom>
              <a:avLst/>
              <a:gdLst>
                <a:gd name="T0" fmla="*/ 68 w 137"/>
                <a:gd name="T1" fmla="*/ 0 h 64"/>
                <a:gd name="T2" fmla="*/ 68 w 137"/>
                <a:gd name="T3" fmla="*/ 0 h 64"/>
                <a:gd name="T4" fmla="*/ 68 w 137"/>
                <a:gd name="T5" fmla="*/ 5 h 64"/>
                <a:gd name="T6" fmla="*/ 63 w 137"/>
                <a:gd name="T7" fmla="*/ 5 h 64"/>
                <a:gd name="T8" fmla="*/ 63 w 137"/>
                <a:gd name="T9" fmla="*/ 11 h 64"/>
                <a:gd name="T10" fmla="*/ 59 w 137"/>
                <a:gd name="T11" fmla="*/ 11 h 64"/>
                <a:gd name="T12" fmla="*/ 59 w 137"/>
                <a:gd name="T13" fmla="*/ 16 h 64"/>
                <a:gd name="T14" fmla="*/ 54 w 137"/>
                <a:gd name="T15" fmla="*/ 16 h 64"/>
                <a:gd name="T16" fmla="*/ 49 w 137"/>
                <a:gd name="T17" fmla="*/ 16 h 64"/>
                <a:gd name="T18" fmla="*/ 44 w 137"/>
                <a:gd name="T19" fmla="*/ 16 h 64"/>
                <a:gd name="T20" fmla="*/ 44 w 137"/>
                <a:gd name="T21" fmla="*/ 21 h 64"/>
                <a:gd name="T22" fmla="*/ 39 w 137"/>
                <a:gd name="T23" fmla="*/ 21 h 64"/>
                <a:gd name="T24" fmla="*/ 39 w 137"/>
                <a:gd name="T25" fmla="*/ 27 h 64"/>
                <a:gd name="T26" fmla="*/ 34 w 137"/>
                <a:gd name="T27" fmla="*/ 27 h 64"/>
                <a:gd name="T28" fmla="*/ 29 w 137"/>
                <a:gd name="T29" fmla="*/ 27 h 64"/>
                <a:gd name="T30" fmla="*/ 25 w 137"/>
                <a:gd name="T31" fmla="*/ 27 h 64"/>
                <a:gd name="T32" fmla="*/ 25 w 137"/>
                <a:gd name="T33" fmla="*/ 32 h 64"/>
                <a:gd name="T34" fmla="*/ 25 w 137"/>
                <a:gd name="T35" fmla="*/ 27 h 64"/>
                <a:gd name="T36" fmla="*/ 20 w 137"/>
                <a:gd name="T37" fmla="*/ 27 h 64"/>
                <a:gd name="T38" fmla="*/ 20 w 137"/>
                <a:gd name="T39" fmla="*/ 32 h 64"/>
                <a:gd name="T40" fmla="*/ 15 w 137"/>
                <a:gd name="T41" fmla="*/ 32 h 64"/>
                <a:gd name="T42" fmla="*/ 10 w 137"/>
                <a:gd name="T43" fmla="*/ 32 h 64"/>
                <a:gd name="T44" fmla="*/ 10 w 137"/>
                <a:gd name="T45" fmla="*/ 37 h 64"/>
                <a:gd name="T46" fmla="*/ 10 w 137"/>
                <a:gd name="T47" fmla="*/ 32 h 64"/>
                <a:gd name="T48" fmla="*/ 10 w 137"/>
                <a:gd name="T49" fmla="*/ 37 h 64"/>
                <a:gd name="T50" fmla="*/ 5 w 137"/>
                <a:gd name="T51" fmla="*/ 37 h 64"/>
                <a:gd name="T52" fmla="*/ 0 w 137"/>
                <a:gd name="T53" fmla="*/ 37 h 64"/>
                <a:gd name="T54" fmla="*/ 0 w 137"/>
                <a:gd name="T55" fmla="*/ 32 h 64"/>
                <a:gd name="T56" fmla="*/ 5 w 137"/>
                <a:gd name="T57" fmla="*/ 32 h 64"/>
                <a:gd name="T58" fmla="*/ 10 w 137"/>
                <a:gd name="T59" fmla="*/ 32 h 64"/>
                <a:gd name="T60" fmla="*/ 10 w 137"/>
                <a:gd name="T61" fmla="*/ 27 h 64"/>
                <a:gd name="T62" fmla="*/ 5 w 137"/>
                <a:gd name="T63" fmla="*/ 27 h 64"/>
                <a:gd name="T64" fmla="*/ 10 w 137"/>
                <a:gd name="T65" fmla="*/ 27 h 64"/>
                <a:gd name="T66" fmla="*/ 15 w 137"/>
                <a:gd name="T67" fmla="*/ 27 h 64"/>
                <a:gd name="T68" fmla="*/ 20 w 137"/>
                <a:gd name="T69" fmla="*/ 27 h 64"/>
                <a:gd name="T70" fmla="*/ 20 w 137"/>
                <a:gd name="T71" fmla="*/ 21 h 64"/>
                <a:gd name="T72" fmla="*/ 15 w 137"/>
                <a:gd name="T73" fmla="*/ 21 h 64"/>
                <a:gd name="T74" fmla="*/ 15 w 137"/>
                <a:gd name="T75" fmla="*/ 16 h 64"/>
                <a:gd name="T76" fmla="*/ 29 w 137"/>
                <a:gd name="T77" fmla="*/ 5 h 64"/>
                <a:gd name="T78" fmla="*/ 49 w 137"/>
                <a:gd name="T79" fmla="*/ 0 h 64"/>
                <a:gd name="T80" fmla="*/ 68 w 137"/>
                <a:gd name="T81" fmla="*/ 0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64"/>
                <a:gd name="T125" fmla="*/ 137 w 137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64">
                  <a:moveTo>
                    <a:pt x="136" y="0"/>
                  </a:moveTo>
                  <a:lnTo>
                    <a:pt x="136" y="0"/>
                  </a:lnTo>
                  <a:lnTo>
                    <a:pt x="136" y="9"/>
                  </a:lnTo>
                  <a:lnTo>
                    <a:pt x="126" y="9"/>
                  </a:lnTo>
                  <a:lnTo>
                    <a:pt x="126" y="18"/>
                  </a:lnTo>
                  <a:lnTo>
                    <a:pt x="117" y="18"/>
                  </a:lnTo>
                  <a:lnTo>
                    <a:pt x="117" y="27"/>
                  </a:lnTo>
                  <a:lnTo>
                    <a:pt x="107" y="27"/>
                  </a:lnTo>
                  <a:lnTo>
                    <a:pt x="97" y="27"/>
                  </a:lnTo>
                  <a:lnTo>
                    <a:pt x="87" y="27"/>
                  </a:lnTo>
                  <a:lnTo>
                    <a:pt x="87" y="36"/>
                  </a:lnTo>
                  <a:lnTo>
                    <a:pt x="78" y="36"/>
                  </a:lnTo>
                  <a:lnTo>
                    <a:pt x="78" y="45"/>
                  </a:lnTo>
                  <a:lnTo>
                    <a:pt x="68" y="45"/>
                  </a:lnTo>
                  <a:lnTo>
                    <a:pt x="58" y="45"/>
                  </a:lnTo>
                  <a:lnTo>
                    <a:pt x="49" y="45"/>
                  </a:lnTo>
                  <a:lnTo>
                    <a:pt x="49" y="54"/>
                  </a:lnTo>
                  <a:lnTo>
                    <a:pt x="49" y="45"/>
                  </a:lnTo>
                  <a:lnTo>
                    <a:pt x="39" y="45"/>
                  </a:lnTo>
                  <a:lnTo>
                    <a:pt x="39" y="54"/>
                  </a:lnTo>
                  <a:lnTo>
                    <a:pt x="29" y="54"/>
                  </a:lnTo>
                  <a:lnTo>
                    <a:pt x="19" y="54"/>
                  </a:lnTo>
                  <a:lnTo>
                    <a:pt x="19" y="63"/>
                  </a:lnTo>
                  <a:lnTo>
                    <a:pt x="19" y="54"/>
                  </a:lnTo>
                  <a:lnTo>
                    <a:pt x="19" y="63"/>
                  </a:lnTo>
                  <a:lnTo>
                    <a:pt x="10" y="63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10" y="54"/>
                  </a:lnTo>
                  <a:lnTo>
                    <a:pt x="19" y="54"/>
                  </a:lnTo>
                  <a:lnTo>
                    <a:pt x="19" y="45"/>
                  </a:lnTo>
                  <a:lnTo>
                    <a:pt x="10" y="45"/>
                  </a:lnTo>
                  <a:lnTo>
                    <a:pt x="19" y="45"/>
                  </a:lnTo>
                  <a:lnTo>
                    <a:pt x="29" y="45"/>
                  </a:lnTo>
                  <a:lnTo>
                    <a:pt x="39" y="45"/>
                  </a:lnTo>
                  <a:lnTo>
                    <a:pt x="39" y="36"/>
                  </a:lnTo>
                  <a:lnTo>
                    <a:pt x="29" y="36"/>
                  </a:lnTo>
                  <a:lnTo>
                    <a:pt x="29" y="27"/>
                  </a:lnTo>
                  <a:lnTo>
                    <a:pt x="58" y="9"/>
                  </a:lnTo>
                  <a:lnTo>
                    <a:pt x="97" y="0"/>
                  </a:lnTo>
                  <a:lnTo>
                    <a:pt x="13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5" name="Freeform 1812"/>
            <p:cNvSpPr>
              <a:spLocks/>
            </p:cNvSpPr>
            <p:nvPr/>
          </p:nvSpPr>
          <p:spPr bwMode="auto">
            <a:xfrm>
              <a:off x="2964612" y="4220032"/>
              <a:ext cx="14432" cy="0"/>
            </a:xfrm>
            <a:custGeom>
              <a:avLst/>
              <a:gdLst>
                <a:gd name="T0" fmla="*/ 10 w 22"/>
                <a:gd name="T1" fmla="*/ 0 h 1"/>
                <a:gd name="T2" fmla="*/ 5 w 22"/>
                <a:gd name="T3" fmla="*/ 0 h 1"/>
                <a:gd name="T4" fmla="*/ 0 w 22"/>
                <a:gd name="T5" fmla="*/ 0 h 1"/>
                <a:gd name="T6" fmla="*/ 1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6" name="Freeform 1813"/>
            <p:cNvSpPr>
              <a:spLocks/>
            </p:cNvSpPr>
            <p:nvPr/>
          </p:nvSpPr>
          <p:spPr bwMode="auto">
            <a:xfrm>
              <a:off x="2837608" y="4160280"/>
              <a:ext cx="118345" cy="59752"/>
            </a:xfrm>
            <a:custGeom>
              <a:avLst/>
              <a:gdLst>
                <a:gd name="T0" fmla="*/ 74 w 146"/>
                <a:gd name="T1" fmla="*/ 0 h 75"/>
                <a:gd name="T2" fmla="*/ 74 w 146"/>
                <a:gd name="T3" fmla="*/ 6 h 75"/>
                <a:gd name="T4" fmla="*/ 69 w 146"/>
                <a:gd name="T5" fmla="*/ 6 h 75"/>
                <a:gd name="T6" fmla="*/ 69 w 146"/>
                <a:gd name="T7" fmla="*/ 12 h 75"/>
                <a:gd name="T8" fmla="*/ 64 w 146"/>
                <a:gd name="T9" fmla="*/ 12 h 75"/>
                <a:gd name="T10" fmla="*/ 64 w 146"/>
                <a:gd name="T11" fmla="*/ 19 h 75"/>
                <a:gd name="T12" fmla="*/ 59 w 146"/>
                <a:gd name="T13" fmla="*/ 19 h 75"/>
                <a:gd name="T14" fmla="*/ 53 w 146"/>
                <a:gd name="T15" fmla="*/ 19 h 75"/>
                <a:gd name="T16" fmla="*/ 48 w 146"/>
                <a:gd name="T17" fmla="*/ 19 h 75"/>
                <a:gd name="T18" fmla="*/ 48 w 146"/>
                <a:gd name="T19" fmla="*/ 25 h 75"/>
                <a:gd name="T20" fmla="*/ 43 w 146"/>
                <a:gd name="T21" fmla="*/ 25 h 75"/>
                <a:gd name="T22" fmla="*/ 43 w 146"/>
                <a:gd name="T23" fmla="*/ 31 h 75"/>
                <a:gd name="T24" fmla="*/ 37 w 146"/>
                <a:gd name="T25" fmla="*/ 31 h 75"/>
                <a:gd name="T26" fmla="*/ 32 w 146"/>
                <a:gd name="T27" fmla="*/ 31 h 75"/>
                <a:gd name="T28" fmla="*/ 27 w 146"/>
                <a:gd name="T29" fmla="*/ 31 h 75"/>
                <a:gd name="T30" fmla="*/ 27 w 146"/>
                <a:gd name="T31" fmla="*/ 37 h 75"/>
                <a:gd name="T32" fmla="*/ 27 w 146"/>
                <a:gd name="T33" fmla="*/ 31 h 75"/>
                <a:gd name="T34" fmla="*/ 21 w 146"/>
                <a:gd name="T35" fmla="*/ 31 h 75"/>
                <a:gd name="T36" fmla="*/ 21 w 146"/>
                <a:gd name="T37" fmla="*/ 37 h 75"/>
                <a:gd name="T38" fmla="*/ 16 w 146"/>
                <a:gd name="T39" fmla="*/ 37 h 75"/>
                <a:gd name="T40" fmla="*/ 11 w 146"/>
                <a:gd name="T41" fmla="*/ 37 h 75"/>
                <a:gd name="T42" fmla="*/ 11 w 146"/>
                <a:gd name="T43" fmla="*/ 43 h 75"/>
                <a:gd name="T44" fmla="*/ 11 w 146"/>
                <a:gd name="T45" fmla="*/ 37 h 75"/>
                <a:gd name="T46" fmla="*/ 11 w 146"/>
                <a:gd name="T47" fmla="*/ 43 h 75"/>
                <a:gd name="T48" fmla="*/ 5 w 146"/>
                <a:gd name="T49" fmla="*/ 43 h 75"/>
                <a:gd name="T50" fmla="*/ 0 w 146"/>
                <a:gd name="T51" fmla="*/ 43 h 75"/>
                <a:gd name="T52" fmla="*/ 0 w 146"/>
                <a:gd name="T53" fmla="*/ 37 h 75"/>
                <a:gd name="T54" fmla="*/ 5 w 146"/>
                <a:gd name="T55" fmla="*/ 37 h 75"/>
                <a:gd name="T56" fmla="*/ 11 w 146"/>
                <a:gd name="T57" fmla="*/ 37 h 75"/>
                <a:gd name="T58" fmla="*/ 11 w 146"/>
                <a:gd name="T59" fmla="*/ 31 h 75"/>
                <a:gd name="T60" fmla="*/ 5 w 146"/>
                <a:gd name="T61" fmla="*/ 31 h 75"/>
                <a:gd name="T62" fmla="*/ 11 w 146"/>
                <a:gd name="T63" fmla="*/ 31 h 75"/>
                <a:gd name="T64" fmla="*/ 16 w 146"/>
                <a:gd name="T65" fmla="*/ 31 h 75"/>
                <a:gd name="T66" fmla="*/ 21 w 146"/>
                <a:gd name="T67" fmla="*/ 31 h 75"/>
                <a:gd name="T68" fmla="*/ 21 w 146"/>
                <a:gd name="T69" fmla="*/ 25 h 75"/>
                <a:gd name="T70" fmla="*/ 16 w 146"/>
                <a:gd name="T71" fmla="*/ 25 h 75"/>
                <a:gd name="T72" fmla="*/ 16 w 146"/>
                <a:gd name="T73" fmla="*/ 19 h 75"/>
                <a:gd name="T74" fmla="*/ 32 w 146"/>
                <a:gd name="T75" fmla="*/ 6 h 75"/>
                <a:gd name="T76" fmla="*/ 53 w 146"/>
                <a:gd name="T77" fmla="*/ 0 h 75"/>
                <a:gd name="T78" fmla="*/ 74 w 146"/>
                <a:gd name="T79" fmla="*/ 0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75"/>
                <a:gd name="T122" fmla="*/ 146 w 146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75">
                  <a:moveTo>
                    <a:pt x="145" y="0"/>
                  </a:moveTo>
                  <a:lnTo>
                    <a:pt x="145" y="11"/>
                  </a:lnTo>
                  <a:lnTo>
                    <a:pt x="135" y="11"/>
                  </a:lnTo>
                  <a:lnTo>
                    <a:pt x="135" y="21"/>
                  </a:lnTo>
                  <a:lnTo>
                    <a:pt x="124" y="21"/>
                  </a:lnTo>
                  <a:lnTo>
                    <a:pt x="124" y="3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93" y="32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83" y="53"/>
                  </a:lnTo>
                  <a:lnTo>
                    <a:pt x="73" y="53"/>
                  </a:lnTo>
                  <a:lnTo>
                    <a:pt x="62" y="53"/>
                  </a:lnTo>
                  <a:lnTo>
                    <a:pt x="52" y="53"/>
                  </a:lnTo>
                  <a:lnTo>
                    <a:pt x="52" y="63"/>
                  </a:lnTo>
                  <a:lnTo>
                    <a:pt x="52" y="53"/>
                  </a:lnTo>
                  <a:lnTo>
                    <a:pt x="41" y="53"/>
                  </a:lnTo>
                  <a:lnTo>
                    <a:pt x="41" y="63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74"/>
                  </a:lnTo>
                  <a:lnTo>
                    <a:pt x="21" y="63"/>
                  </a:lnTo>
                  <a:lnTo>
                    <a:pt x="21" y="74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10" y="63"/>
                  </a:lnTo>
                  <a:lnTo>
                    <a:pt x="21" y="63"/>
                  </a:lnTo>
                  <a:lnTo>
                    <a:pt x="21" y="53"/>
                  </a:lnTo>
                  <a:lnTo>
                    <a:pt x="10" y="53"/>
                  </a:lnTo>
                  <a:lnTo>
                    <a:pt x="21" y="53"/>
                  </a:lnTo>
                  <a:lnTo>
                    <a:pt x="31" y="53"/>
                  </a:lnTo>
                  <a:lnTo>
                    <a:pt x="41" y="53"/>
                  </a:lnTo>
                  <a:lnTo>
                    <a:pt x="41" y="42"/>
                  </a:lnTo>
                  <a:lnTo>
                    <a:pt x="31" y="42"/>
                  </a:lnTo>
                  <a:lnTo>
                    <a:pt x="31" y="32"/>
                  </a:lnTo>
                  <a:lnTo>
                    <a:pt x="62" y="11"/>
                  </a:lnTo>
                  <a:lnTo>
                    <a:pt x="104" y="0"/>
                  </a:lnTo>
                  <a:lnTo>
                    <a:pt x="14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Freeform 1814"/>
            <p:cNvSpPr>
              <a:spLocks/>
            </p:cNvSpPr>
            <p:nvPr/>
          </p:nvSpPr>
          <p:spPr bwMode="auto">
            <a:xfrm>
              <a:off x="4221663" y="4719776"/>
              <a:ext cx="1444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" name="Freeform 1815"/>
            <p:cNvSpPr>
              <a:spLocks/>
            </p:cNvSpPr>
            <p:nvPr/>
          </p:nvSpPr>
          <p:spPr bwMode="auto">
            <a:xfrm>
              <a:off x="4221663" y="4687184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9" name="Freeform 1816"/>
            <p:cNvSpPr>
              <a:spLocks/>
            </p:cNvSpPr>
            <p:nvPr/>
          </p:nvSpPr>
          <p:spPr bwMode="auto">
            <a:xfrm>
              <a:off x="4045589" y="4578544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0" name="Freeform 1817"/>
            <p:cNvSpPr>
              <a:spLocks/>
            </p:cNvSpPr>
            <p:nvPr/>
          </p:nvSpPr>
          <p:spPr bwMode="auto">
            <a:xfrm>
              <a:off x="4009509" y="4543236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1" name="Freeform 1818"/>
            <p:cNvSpPr>
              <a:spLocks/>
            </p:cNvSpPr>
            <p:nvPr/>
          </p:nvSpPr>
          <p:spPr bwMode="auto">
            <a:xfrm>
              <a:off x="4009509" y="451200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2" name="Freeform 1819"/>
            <p:cNvSpPr>
              <a:spLocks/>
            </p:cNvSpPr>
            <p:nvPr/>
          </p:nvSpPr>
          <p:spPr bwMode="auto">
            <a:xfrm>
              <a:off x="3925801" y="4520151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3" name="Freeform 1820"/>
            <p:cNvSpPr>
              <a:spLocks/>
            </p:cNvSpPr>
            <p:nvPr/>
          </p:nvSpPr>
          <p:spPr bwMode="auto">
            <a:xfrm>
              <a:off x="3933017" y="4512003"/>
              <a:ext cx="2886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4" name="Freeform 1821"/>
            <p:cNvSpPr>
              <a:spLocks/>
            </p:cNvSpPr>
            <p:nvPr/>
          </p:nvSpPr>
          <p:spPr bwMode="auto">
            <a:xfrm>
              <a:off x="4009509" y="4828416"/>
              <a:ext cx="11546" cy="0"/>
            </a:xfrm>
            <a:custGeom>
              <a:avLst/>
              <a:gdLst>
                <a:gd name="T0" fmla="*/ 3 w 13"/>
                <a:gd name="T1" fmla="*/ 0 h 1"/>
                <a:gd name="T2" fmla="*/ 6 w 13"/>
                <a:gd name="T3" fmla="*/ 0 h 1"/>
                <a:gd name="T4" fmla="*/ 3 w 13"/>
                <a:gd name="T5" fmla="*/ 0 h 1"/>
                <a:gd name="T6" fmla="*/ 0 w 13"/>
                <a:gd name="T7" fmla="*/ 0 h 1"/>
                <a:gd name="T8" fmla="*/ 3 w 1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"/>
                <a:gd name="T17" fmla="*/ 13 w 13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">
                  <a:moveTo>
                    <a:pt x="6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5" name="Freeform 1822"/>
            <p:cNvSpPr>
              <a:spLocks/>
            </p:cNvSpPr>
            <p:nvPr/>
          </p:nvSpPr>
          <p:spPr bwMode="auto">
            <a:xfrm>
              <a:off x="3715090" y="4512003"/>
              <a:ext cx="497913" cy="358512"/>
            </a:xfrm>
            <a:custGeom>
              <a:avLst/>
              <a:gdLst>
                <a:gd name="T0" fmla="*/ 219 w 617"/>
                <a:gd name="T1" fmla="*/ 24 h 450"/>
                <a:gd name="T2" fmla="*/ 230 w 617"/>
                <a:gd name="T3" fmla="*/ 6 h 450"/>
                <a:gd name="T4" fmla="*/ 240 w 617"/>
                <a:gd name="T5" fmla="*/ 30 h 450"/>
                <a:gd name="T6" fmla="*/ 256 w 617"/>
                <a:gd name="T7" fmla="*/ 54 h 450"/>
                <a:gd name="T8" fmla="*/ 261 w 617"/>
                <a:gd name="T9" fmla="*/ 72 h 450"/>
                <a:gd name="T10" fmla="*/ 282 w 617"/>
                <a:gd name="T11" fmla="*/ 90 h 450"/>
                <a:gd name="T12" fmla="*/ 293 w 617"/>
                <a:gd name="T13" fmla="*/ 102 h 450"/>
                <a:gd name="T14" fmla="*/ 308 w 617"/>
                <a:gd name="T15" fmla="*/ 126 h 450"/>
                <a:gd name="T16" fmla="*/ 313 w 617"/>
                <a:gd name="T17" fmla="*/ 150 h 450"/>
                <a:gd name="T18" fmla="*/ 313 w 617"/>
                <a:gd name="T19" fmla="*/ 180 h 450"/>
                <a:gd name="T20" fmla="*/ 303 w 617"/>
                <a:gd name="T21" fmla="*/ 204 h 450"/>
                <a:gd name="T22" fmla="*/ 293 w 617"/>
                <a:gd name="T23" fmla="*/ 228 h 450"/>
                <a:gd name="T24" fmla="*/ 288 w 617"/>
                <a:gd name="T25" fmla="*/ 253 h 450"/>
                <a:gd name="T26" fmla="*/ 267 w 617"/>
                <a:gd name="T27" fmla="*/ 259 h 450"/>
                <a:gd name="T28" fmla="*/ 251 w 617"/>
                <a:gd name="T29" fmla="*/ 259 h 450"/>
                <a:gd name="T30" fmla="*/ 235 w 617"/>
                <a:gd name="T31" fmla="*/ 264 h 450"/>
                <a:gd name="T32" fmla="*/ 209 w 617"/>
                <a:gd name="T33" fmla="*/ 246 h 450"/>
                <a:gd name="T34" fmla="*/ 198 w 617"/>
                <a:gd name="T35" fmla="*/ 234 h 450"/>
                <a:gd name="T36" fmla="*/ 188 w 617"/>
                <a:gd name="T37" fmla="*/ 228 h 450"/>
                <a:gd name="T38" fmla="*/ 193 w 617"/>
                <a:gd name="T39" fmla="*/ 204 h 450"/>
                <a:gd name="T40" fmla="*/ 173 w 617"/>
                <a:gd name="T41" fmla="*/ 223 h 450"/>
                <a:gd name="T42" fmla="*/ 157 w 617"/>
                <a:gd name="T43" fmla="*/ 198 h 450"/>
                <a:gd name="T44" fmla="*/ 146 w 617"/>
                <a:gd name="T45" fmla="*/ 193 h 450"/>
                <a:gd name="T46" fmla="*/ 99 w 617"/>
                <a:gd name="T47" fmla="*/ 198 h 450"/>
                <a:gd name="T48" fmla="*/ 73 w 617"/>
                <a:gd name="T49" fmla="*/ 216 h 450"/>
                <a:gd name="T50" fmla="*/ 47 w 617"/>
                <a:gd name="T51" fmla="*/ 223 h 450"/>
                <a:gd name="T52" fmla="*/ 26 w 617"/>
                <a:gd name="T53" fmla="*/ 223 h 450"/>
                <a:gd name="T54" fmla="*/ 21 w 617"/>
                <a:gd name="T55" fmla="*/ 198 h 450"/>
                <a:gd name="T56" fmla="*/ 16 w 617"/>
                <a:gd name="T57" fmla="*/ 168 h 450"/>
                <a:gd name="T58" fmla="*/ 5 w 617"/>
                <a:gd name="T59" fmla="*/ 144 h 450"/>
                <a:gd name="T60" fmla="*/ 5 w 617"/>
                <a:gd name="T61" fmla="*/ 133 h 450"/>
                <a:gd name="T62" fmla="*/ 5 w 617"/>
                <a:gd name="T63" fmla="*/ 102 h 450"/>
                <a:gd name="T64" fmla="*/ 11 w 617"/>
                <a:gd name="T65" fmla="*/ 102 h 450"/>
                <a:gd name="T66" fmla="*/ 26 w 617"/>
                <a:gd name="T67" fmla="*/ 84 h 450"/>
                <a:gd name="T68" fmla="*/ 58 w 617"/>
                <a:gd name="T69" fmla="*/ 78 h 450"/>
                <a:gd name="T70" fmla="*/ 68 w 617"/>
                <a:gd name="T71" fmla="*/ 54 h 450"/>
                <a:gd name="T72" fmla="*/ 83 w 617"/>
                <a:gd name="T73" fmla="*/ 54 h 450"/>
                <a:gd name="T74" fmla="*/ 89 w 617"/>
                <a:gd name="T75" fmla="*/ 42 h 450"/>
                <a:gd name="T76" fmla="*/ 99 w 617"/>
                <a:gd name="T77" fmla="*/ 30 h 450"/>
                <a:gd name="T78" fmla="*/ 115 w 617"/>
                <a:gd name="T79" fmla="*/ 36 h 450"/>
                <a:gd name="T80" fmla="*/ 120 w 617"/>
                <a:gd name="T81" fmla="*/ 36 h 450"/>
                <a:gd name="T82" fmla="*/ 131 w 617"/>
                <a:gd name="T83" fmla="*/ 24 h 450"/>
                <a:gd name="T84" fmla="*/ 152 w 617"/>
                <a:gd name="T85" fmla="*/ 12 h 450"/>
                <a:gd name="T86" fmla="*/ 152 w 617"/>
                <a:gd name="T87" fmla="*/ 6 h 450"/>
                <a:gd name="T88" fmla="*/ 167 w 617"/>
                <a:gd name="T89" fmla="*/ 12 h 450"/>
                <a:gd name="T90" fmla="*/ 178 w 617"/>
                <a:gd name="T91" fmla="*/ 12 h 450"/>
                <a:gd name="T92" fmla="*/ 178 w 617"/>
                <a:gd name="T93" fmla="*/ 24 h 450"/>
                <a:gd name="T94" fmla="*/ 183 w 617"/>
                <a:gd name="T95" fmla="*/ 42 h 450"/>
                <a:gd name="T96" fmla="*/ 209 w 617"/>
                <a:gd name="T97" fmla="*/ 60 h 4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7"/>
                <a:gd name="T148" fmla="*/ 0 h 450"/>
                <a:gd name="T149" fmla="*/ 617 w 617"/>
                <a:gd name="T150" fmla="*/ 450 h 4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7" h="450">
                  <a:moveTo>
                    <a:pt x="431" y="92"/>
                  </a:moveTo>
                  <a:lnTo>
                    <a:pt x="431" y="61"/>
                  </a:lnTo>
                  <a:lnTo>
                    <a:pt x="431" y="41"/>
                  </a:lnTo>
                  <a:lnTo>
                    <a:pt x="431" y="20"/>
                  </a:lnTo>
                  <a:lnTo>
                    <a:pt x="452" y="0"/>
                  </a:lnTo>
                  <a:lnTo>
                    <a:pt x="452" y="10"/>
                  </a:lnTo>
                  <a:lnTo>
                    <a:pt x="462" y="20"/>
                  </a:lnTo>
                  <a:lnTo>
                    <a:pt x="472" y="41"/>
                  </a:lnTo>
                  <a:lnTo>
                    <a:pt x="472" y="51"/>
                  </a:lnTo>
                  <a:lnTo>
                    <a:pt x="493" y="61"/>
                  </a:lnTo>
                  <a:lnTo>
                    <a:pt x="493" y="71"/>
                  </a:lnTo>
                  <a:lnTo>
                    <a:pt x="503" y="92"/>
                  </a:lnTo>
                  <a:lnTo>
                    <a:pt x="503" y="102"/>
                  </a:lnTo>
                  <a:lnTo>
                    <a:pt x="513" y="112"/>
                  </a:lnTo>
                  <a:lnTo>
                    <a:pt x="513" y="122"/>
                  </a:lnTo>
                  <a:lnTo>
                    <a:pt x="524" y="133"/>
                  </a:lnTo>
                  <a:lnTo>
                    <a:pt x="544" y="143"/>
                  </a:lnTo>
                  <a:lnTo>
                    <a:pt x="554" y="153"/>
                  </a:lnTo>
                  <a:lnTo>
                    <a:pt x="554" y="173"/>
                  </a:lnTo>
                  <a:lnTo>
                    <a:pt x="565" y="173"/>
                  </a:lnTo>
                  <a:lnTo>
                    <a:pt x="575" y="173"/>
                  </a:lnTo>
                  <a:lnTo>
                    <a:pt x="575" y="184"/>
                  </a:lnTo>
                  <a:lnTo>
                    <a:pt x="595" y="204"/>
                  </a:lnTo>
                  <a:lnTo>
                    <a:pt x="606" y="214"/>
                  </a:lnTo>
                  <a:lnTo>
                    <a:pt x="606" y="225"/>
                  </a:lnTo>
                  <a:lnTo>
                    <a:pt x="616" y="245"/>
                  </a:lnTo>
                  <a:lnTo>
                    <a:pt x="616" y="255"/>
                  </a:lnTo>
                  <a:lnTo>
                    <a:pt x="616" y="265"/>
                  </a:lnTo>
                  <a:lnTo>
                    <a:pt x="616" y="286"/>
                  </a:lnTo>
                  <a:lnTo>
                    <a:pt x="616" y="306"/>
                  </a:lnTo>
                  <a:lnTo>
                    <a:pt x="616" y="316"/>
                  </a:lnTo>
                  <a:lnTo>
                    <a:pt x="606" y="337"/>
                  </a:lnTo>
                  <a:lnTo>
                    <a:pt x="595" y="347"/>
                  </a:lnTo>
                  <a:lnTo>
                    <a:pt x="585" y="357"/>
                  </a:lnTo>
                  <a:lnTo>
                    <a:pt x="585" y="367"/>
                  </a:lnTo>
                  <a:lnTo>
                    <a:pt x="575" y="388"/>
                  </a:lnTo>
                  <a:lnTo>
                    <a:pt x="575" y="398"/>
                  </a:lnTo>
                  <a:lnTo>
                    <a:pt x="565" y="408"/>
                  </a:lnTo>
                  <a:lnTo>
                    <a:pt x="565" y="429"/>
                  </a:lnTo>
                  <a:lnTo>
                    <a:pt x="554" y="429"/>
                  </a:lnTo>
                  <a:lnTo>
                    <a:pt x="534" y="439"/>
                  </a:lnTo>
                  <a:lnTo>
                    <a:pt x="524" y="439"/>
                  </a:lnTo>
                  <a:lnTo>
                    <a:pt x="513" y="449"/>
                  </a:lnTo>
                  <a:lnTo>
                    <a:pt x="503" y="449"/>
                  </a:lnTo>
                  <a:lnTo>
                    <a:pt x="493" y="439"/>
                  </a:lnTo>
                  <a:lnTo>
                    <a:pt x="493" y="429"/>
                  </a:lnTo>
                  <a:lnTo>
                    <a:pt x="483" y="439"/>
                  </a:lnTo>
                  <a:lnTo>
                    <a:pt x="462" y="449"/>
                  </a:lnTo>
                  <a:lnTo>
                    <a:pt x="441" y="439"/>
                  </a:lnTo>
                  <a:lnTo>
                    <a:pt x="421" y="439"/>
                  </a:lnTo>
                  <a:lnTo>
                    <a:pt x="411" y="418"/>
                  </a:lnTo>
                  <a:lnTo>
                    <a:pt x="400" y="398"/>
                  </a:lnTo>
                  <a:lnTo>
                    <a:pt x="400" y="388"/>
                  </a:lnTo>
                  <a:lnTo>
                    <a:pt x="390" y="398"/>
                  </a:lnTo>
                  <a:lnTo>
                    <a:pt x="390" y="378"/>
                  </a:lnTo>
                  <a:lnTo>
                    <a:pt x="380" y="388"/>
                  </a:lnTo>
                  <a:lnTo>
                    <a:pt x="370" y="388"/>
                  </a:lnTo>
                  <a:lnTo>
                    <a:pt x="370" y="367"/>
                  </a:lnTo>
                  <a:lnTo>
                    <a:pt x="380" y="357"/>
                  </a:lnTo>
                  <a:lnTo>
                    <a:pt x="380" y="347"/>
                  </a:lnTo>
                  <a:lnTo>
                    <a:pt x="370" y="357"/>
                  </a:lnTo>
                  <a:lnTo>
                    <a:pt x="349" y="378"/>
                  </a:lnTo>
                  <a:lnTo>
                    <a:pt x="339" y="378"/>
                  </a:lnTo>
                  <a:lnTo>
                    <a:pt x="339" y="357"/>
                  </a:lnTo>
                  <a:lnTo>
                    <a:pt x="329" y="347"/>
                  </a:lnTo>
                  <a:lnTo>
                    <a:pt x="308" y="337"/>
                  </a:lnTo>
                  <a:lnTo>
                    <a:pt x="298" y="327"/>
                  </a:lnTo>
                  <a:lnTo>
                    <a:pt x="298" y="337"/>
                  </a:lnTo>
                  <a:lnTo>
                    <a:pt x="287" y="327"/>
                  </a:lnTo>
                  <a:lnTo>
                    <a:pt x="267" y="327"/>
                  </a:lnTo>
                  <a:lnTo>
                    <a:pt x="226" y="337"/>
                  </a:lnTo>
                  <a:lnTo>
                    <a:pt x="195" y="337"/>
                  </a:lnTo>
                  <a:lnTo>
                    <a:pt x="175" y="347"/>
                  </a:lnTo>
                  <a:lnTo>
                    <a:pt x="164" y="357"/>
                  </a:lnTo>
                  <a:lnTo>
                    <a:pt x="144" y="367"/>
                  </a:lnTo>
                  <a:lnTo>
                    <a:pt x="123" y="357"/>
                  </a:lnTo>
                  <a:lnTo>
                    <a:pt x="103" y="367"/>
                  </a:lnTo>
                  <a:lnTo>
                    <a:pt x="92" y="378"/>
                  </a:lnTo>
                  <a:lnTo>
                    <a:pt x="72" y="378"/>
                  </a:lnTo>
                  <a:lnTo>
                    <a:pt x="62" y="388"/>
                  </a:lnTo>
                  <a:lnTo>
                    <a:pt x="51" y="378"/>
                  </a:lnTo>
                  <a:lnTo>
                    <a:pt x="31" y="367"/>
                  </a:lnTo>
                  <a:lnTo>
                    <a:pt x="31" y="357"/>
                  </a:lnTo>
                  <a:lnTo>
                    <a:pt x="41" y="337"/>
                  </a:lnTo>
                  <a:lnTo>
                    <a:pt x="41" y="327"/>
                  </a:lnTo>
                  <a:lnTo>
                    <a:pt x="31" y="296"/>
                  </a:lnTo>
                  <a:lnTo>
                    <a:pt x="31" y="286"/>
                  </a:lnTo>
                  <a:lnTo>
                    <a:pt x="10" y="255"/>
                  </a:lnTo>
                  <a:lnTo>
                    <a:pt x="0" y="235"/>
                  </a:lnTo>
                  <a:lnTo>
                    <a:pt x="10" y="245"/>
                  </a:lnTo>
                  <a:lnTo>
                    <a:pt x="10" y="225"/>
                  </a:lnTo>
                  <a:lnTo>
                    <a:pt x="10" y="235"/>
                  </a:lnTo>
                  <a:lnTo>
                    <a:pt x="10" y="225"/>
                  </a:lnTo>
                  <a:lnTo>
                    <a:pt x="0" y="204"/>
                  </a:lnTo>
                  <a:lnTo>
                    <a:pt x="10" y="194"/>
                  </a:lnTo>
                  <a:lnTo>
                    <a:pt x="10" y="173"/>
                  </a:lnTo>
                  <a:lnTo>
                    <a:pt x="10" y="163"/>
                  </a:lnTo>
                  <a:lnTo>
                    <a:pt x="10" y="173"/>
                  </a:lnTo>
                  <a:lnTo>
                    <a:pt x="21" y="173"/>
                  </a:lnTo>
                  <a:lnTo>
                    <a:pt x="31" y="163"/>
                  </a:lnTo>
                  <a:lnTo>
                    <a:pt x="41" y="153"/>
                  </a:lnTo>
                  <a:lnTo>
                    <a:pt x="51" y="143"/>
                  </a:lnTo>
                  <a:lnTo>
                    <a:pt x="72" y="143"/>
                  </a:lnTo>
                  <a:lnTo>
                    <a:pt x="92" y="133"/>
                  </a:lnTo>
                  <a:lnTo>
                    <a:pt x="113" y="133"/>
                  </a:lnTo>
                  <a:lnTo>
                    <a:pt x="133" y="122"/>
                  </a:lnTo>
                  <a:lnTo>
                    <a:pt x="133" y="112"/>
                  </a:lnTo>
                  <a:lnTo>
                    <a:pt x="133" y="92"/>
                  </a:lnTo>
                  <a:lnTo>
                    <a:pt x="144" y="82"/>
                  </a:lnTo>
                  <a:lnTo>
                    <a:pt x="154" y="92"/>
                  </a:lnTo>
                  <a:lnTo>
                    <a:pt x="164" y="92"/>
                  </a:lnTo>
                  <a:lnTo>
                    <a:pt x="164" y="82"/>
                  </a:lnTo>
                  <a:lnTo>
                    <a:pt x="175" y="82"/>
                  </a:lnTo>
                  <a:lnTo>
                    <a:pt x="175" y="71"/>
                  </a:lnTo>
                  <a:lnTo>
                    <a:pt x="185" y="61"/>
                  </a:lnTo>
                  <a:lnTo>
                    <a:pt x="185" y="51"/>
                  </a:lnTo>
                  <a:lnTo>
                    <a:pt x="195" y="51"/>
                  </a:lnTo>
                  <a:lnTo>
                    <a:pt x="205" y="41"/>
                  </a:lnTo>
                  <a:lnTo>
                    <a:pt x="216" y="41"/>
                  </a:lnTo>
                  <a:lnTo>
                    <a:pt x="226" y="61"/>
                  </a:lnTo>
                  <a:lnTo>
                    <a:pt x="226" y="71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57" y="61"/>
                  </a:lnTo>
                  <a:lnTo>
                    <a:pt x="246" y="41"/>
                  </a:lnTo>
                  <a:lnTo>
                    <a:pt x="257" y="41"/>
                  </a:lnTo>
                  <a:lnTo>
                    <a:pt x="257" y="31"/>
                  </a:lnTo>
                  <a:lnTo>
                    <a:pt x="277" y="20"/>
                  </a:lnTo>
                  <a:lnTo>
                    <a:pt x="298" y="20"/>
                  </a:lnTo>
                  <a:lnTo>
                    <a:pt x="287" y="10"/>
                  </a:lnTo>
                  <a:lnTo>
                    <a:pt x="287" y="0"/>
                  </a:lnTo>
                  <a:lnTo>
                    <a:pt x="298" y="10"/>
                  </a:lnTo>
                  <a:lnTo>
                    <a:pt x="308" y="10"/>
                  </a:lnTo>
                  <a:lnTo>
                    <a:pt x="318" y="10"/>
                  </a:lnTo>
                  <a:lnTo>
                    <a:pt x="329" y="20"/>
                  </a:lnTo>
                  <a:lnTo>
                    <a:pt x="339" y="20"/>
                  </a:lnTo>
                  <a:lnTo>
                    <a:pt x="349" y="10"/>
                  </a:lnTo>
                  <a:lnTo>
                    <a:pt x="349" y="20"/>
                  </a:lnTo>
                  <a:lnTo>
                    <a:pt x="359" y="20"/>
                  </a:lnTo>
                  <a:lnTo>
                    <a:pt x="359" y="31"/>
                  </a:lnTo>
                  <a:lnTo>
                    <a:pt x="349" y="41"/>
                  </a:lnTo>
                  <a:lnTo>
                    <a:pt x="349" y="51"/>
                  </a:lnTo>
                  <a:lnTo>
                    <a:pt x="349" y="61"/>
                  </a:lnTo>
                  <a:lnTo>
                    <a:pt x="359" y="71"/>
                  </a:lnTo>
                  <a:lnTo>
                    <a:pt x="380" y="82"/>
                  </a:lnTo>
                  <a:lnTo>
                    <a:pt x="400" y="92"/>
                  </a:lnTo>
                  <a:lnTo>
                    <a:pt x="411" y="102"/>
                  </a:lnTo>
                  <a:lnTo>
                    <a:pt x="431" y="9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6" name="Freeform 1823"/>
            <p:cNvSpPr>
              <a:spLocks/>
            </p:cNvSpPr>
            <p:nvPr/>
          </p:nvSpPr>
          <p:spPr bwMode="auto">
            <a:xfrm>
              <a:off x="4221663" y="4687184"/>
              <a:ext cx="1444" cy="8148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7" name="Freeform 1824"/>
            <p:cNvSpPr>
              <a:spLocks/>
            </p:cNvSpPr>
            <p:nvPr/>
          </p:nvSpPr>
          <p:spPr bwMode="auto">
            <a:xfrm>
              <a:off x="4045589" y="4578544"/>
              <a:ext cx="7217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8" name="Freeform 1825"/>
            <p:cNvSpPr>
              <a:spLocks/>
            </p:cNvSpPr>
            <p:nvPr/>
          </p:nvSpPr>
          <p:spPr bwMode="auto">
            <a:xfrm>
              <a:off x="4009509" y="4543236"/>
              <a:ext cx="0" cy="950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6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0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" name="Freeform 1826"/>
            <p:cNvSpPr>
              <a:spLocks/>
            </p:cNvSpPr>
            <p:nvPr/>
          </p:nvSpPr>
          <p:spPr bwMode="auto">
            <a:xfrm>
              <a:off x="4009509" y="4512003"/>
              <a:ext cx="0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0" name="Freeform 1827"/>
            <p:cNvSpPr>
              <a:spLocks/>
            </p:cNvSpPr>
            <p:nvPr/>
          </p:nvSpPr>
          <p:spPr bwMode="auto">
            <a:xfrm>
              <a:off x="3925801" y="4520151"/>
              <a:ext cx="10102" cy="0"/>
            </a:xfrm>
            <a:custGeom>
              <a:avLst/>
              <a:gdLst>
                <a:gd name="T0" fmla="*/ 0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1" name="Freeform 1828"/>
            <p:cNvSpPr>
              <a:spLocks/>
            </p:cNvSpPr>
            <p:nvPr/>
          </p:nvSpPr>
          <p:spPr bwMode="auto">
            <a:xfrm>
              <a:off x="3933017" y="4512003"/>
              <a:ext cx="11546" cy="8148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0 h 11"/>
                <a:gd name="T4" fmla="*/ 6 w 12"/>
                <a:gd name="T5" fmla="*/ 0 h 11"/>
                <a:gd name="T6" fmla="*/ 6 w 12"/>
                <a:gd name="T7" fmla="*/ 5 h 11"/>
                <a:gd name="T8" fmla="*/ 0 w 12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2" name="Freeform 1829"/>
            <p:cNvSpPr>
              <a:spLocks/>
            </p:cNvSpPr>
            <p:nvPr/>
          </p:nvSpPr>
          <p:spPr bwMode="auto">
            <a:xfrm>
              <a:off x="4009509" y="4828416"/>
              <a:ext cx="20205" cy="10864"/>
            </a:xfrm>
            <a:custGeom>
              <a:avLst/>
              <a:gdLst>
                <a:gd name="T0" fmla="*/ 6 w 23"/>
                <a:gd name="T1" fmla="*/ 0 h 11"/>
                <a:gd name="T2" fmla="*/ 11 w 23"/>
                <a:gd name="T3" fmla="*/ 6 h 11"/>
                <a:gd name="T4" fmla="*/ 6 w 23"/>
                <a:gd name="T5" fmla="*/ 6 h 11"/>
                <a:gd name="T6" fmla="*/ 0 w 23"/>
                <a:gd name="T7" fmla="*/ 6 h 11"/>
                <a:gd name="T8" fmla="*/ 6 w 2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1"/>
                <a:gd name="T17" fmla="*/ 23 w 2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1">
                  <a:moveTo>
                    <a:pt x="11" y="0"/>
                  </a:moveTo>
                  <a:lnTo>
                    <a:pt x="22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3" name="Freeform 1830"/>
            <p:cNvSpPr>
              <a:spLocks/>
            </p:cNvSpPr>
            <p:nvPr/>
          </p:nvSpPr>
          <p:spPr bwMode="auto">
            <a:xfrm>
              <a:off x="3715090" y="4512003"/>
              <a:ext cx="508016" cy="366660"/>
            </a:xfrm>
            <a:custGeom>
              <a:avLst/>
              <a:gdLst>
                <a:gd name="T0" fmla="*/ 224 w 627"/>
                <a:gd name="T1" fmla="*/ 25 h 461"/>
                <a:gd name="T2" fmla="*/ 234 w 627"/>
                <a:gd name="T3" fmla="*/ 6 h 461"/>
                <a:gd name="T4" fmla="*/ 245 w 627"/>
                <a:gd name="T5" fmla="*/ 31 h 461"/>
                <a:gd name="T6" fmla="*/ 261 w 627"/>
                <a:gd name="T7" fmla="*/ 55 h 461"/>
                <a:gd name="T8" fmla="*/ 266 w 627"/>
                <a:gd name="T9" fmla="*/ 73 h 461"/>
                <a:gd name="T10" fmla="*/ 287 w 627"/>
                <a:gd name="T11" fmla="*/ 92 h 461"/>
                <a:gd name="T12" fmla="*/ 298 w 627"/>
                <a:gd name="T13" fmla="*/ 105 h 461"/>
                <a:gd name="T14" fmla="*/ 314 w 627"/>
                <a:gd name="T15" fmla="*/ 129 h 461"/>
                <a:gd name="T16" fmla="*/ 319 w 627"/>
                <a:gd name="T17" fmla="*/ 153 h 461"/>
                <a:gd name="T18" fmla="*/ 319 w 627"/>
                <a:gd name="T19" fmla="*/ 185 h 461"/>
                <a:gd name="T20" fmla="*/ 309 w 627"/>
                <a:gd name="T21" fmla="*/ 209 h 461"/>
                <a:gd name="T22" fmla="*/ 298 w 627"/>
                <a:gd name="T23" fmla="*/ 233 h 461"/>
                <a:gd name="T24" fmla="*/ 293 w 627"/>
                <a:gd name="T25" fmla="*/ 258 h 461"/>
                <a:gd name="T26" fmla="*/ 272 w 627"/>
                <a:gd name="T27" fmla="*/ 265 h 461"/>
                <a:gd name="T28" fmla="*/ 256 w 627"/>
                <a:gd name="T29" fmla="*/ 265 h 461"/>
                <a:gd name="T30" fmla="*/ 240 w 627"/>
                <a:gd name="T31" fmla="*/ 270 h 461"/>
                <a:gd name="T32" fmla="*/ 213 w 627"/>
                <a:gd name="T33" fmla="*/ 252 h 461"/>
                <a:gd name="T34" fmla="*/ 202 w 627"/>
                <a:gd name="T35" fmla="*/ 240 h 461"/>
                <a:gd name="T36" fmla="*/ 192 w 627"/>
                <a:gd name="T37" fmla="*/ 233 h 461"/>
                <a:gd name="T38" fmla="*/ 197 w 627"/>
                <a:gd name="T39" fmla="*/ 209 h 461"/>
                <a:gd name="T40" fmla="*/ 176 w 627"/>
                <a:gd name="T41" fmla="*/ 227 h 461"/>
                <a:gd name="T42" fmla="*/ 160 w 627"/>
                <a:gd name="T43" fmla="*/ 203 h 461"/>
                <a:gd name="T44" fmla="*/ 149 w 627"/>
                <a:gd name="T45" fmla="*/ 197 h 461"/>
                <a:gd name="T46" fmla="*/ 101 w 627"/>
                <a:gd name="T47" fmla="*/ 203 h 461"/>
                <a:gd name="T48" fmla="*/ 75 w 627"/>
                <a:gd name="T49" fmla="*/ 221 h 461"/>
                <a:gd name="T50" fmla="*/ 48 w 627"/>
                <a:gd name="T51" fmla="*/ 227 h 461"/>
                <a:gd name="T52" fmla="*/ 27 w 627"/>
                <a:gd name="T53" fmla="*/ 227 h 461"/>
                <a:gd name="T54" fmla="*/ 21 w 627"/>
                <a:gd name="T55" fmla="*/ 203 h 461"/>
                <a:gd name="T56" fmla="*/ 16 w 627"/>
                <a:gd name="T57" fmla="*/ 172 h 461"/>
                <a:gd name="T58" fmla="*/ 5 w 627"/>
                <a:gd name="T59" fmla="*/ 148 h 461"/>
                <a:gd name="T60" fmla="*/ 5 w 627"/>
                <a:gd name="T61" fmla="*/ 135 h 461"/>
                <a:gd name="T62" fmla="*/ 5 w 627"/>
                <a:gd name="T63" fmla="*/ 105 h 461"/>
                <a:gd name="T64" fmla="*/ 11 w 627"/>
                <a:gd name="T65" fmla="*/ 105 h 461"/>
                <a:gd name="T66" fmla="*/ 27 w 627"/>
                <a:gd name="T67" fmla="*/ 86 h 461"/>
                <a:gd name="T68" fmla="*/ 59 w 627"/>
                <a:gd name="T69" fmla="*/ 80 h 461"/>
                <a:gd name="T70" fmla="*/ 69 w 627"/>
                <a:gd name="T71" fmla="*/ 55 h 461"/>
                <a:gd name="T72" fmla="*/ 85 w 627"/>
                <a:gd name="T73" fmla="*/ 55 h 461"/>
                <a:gd name="T74" fmla="*/ 90 w 627"/>
                <a:gd name="T75" fmla="*/ 43 h 461"/>
                <a:gd name="T76" fmla="*/ 101 w 627"/>
                <a:gd name="T77" fmla="*/ 31 h 461"/>
                <a:gd name="T78" fmla="*/ 117 w 627"/>
                <a:gd name="T79" fmla="*/ 37 h 461"/>
                <a:gd name="T80" fmla="*/ 122 w 627"/>
                <a:gd name="T81" fmla="*/ 37 h 461"/>
                <a:gd name="T82" fmla="*/ 133 w 627"/>
                <a:gd name="T83" fmla="*/ 25 h 461"/>
                <a:gd name="T84" fmla="*/ 155 w 627"/>
                <a:gd name="T85" fmla="*/ 12 h 461"/>
                <a:gd name="T86" fmla="*/ 155 w 627"/>
                <a:gd name="T87" fmla="*/ 6 h 461"/>
                <a:gd name="T88" fmla="*/ 170 w 627"/>
                <a:gd name="T89" fmla="*/ 12 h 461"/>
                <a:gd name="T90" fmla="*/ 181 w 627"/>
                <a:gd name="T91" fmla="*/ 12 h 461"/>
                <a:gd name="T92" fmla="*/ 181 w 627"/>
                <a:gd name="T93" fmla="*/ 25 h 461"/>
                <a:gd name="T94" fmla="*/ 186 w 627"/>
                <a:gd name="T95" fmla="*/ 43 h 461"/>
                <a:gd name="T96" fmla="*/ 213 w 627"/>
                <a:gd name="T97" fmla="*/ 62 h 4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61"/>
                <a:gd name="T149" fmla="*/ 627 w 627"/>
                <a:gd name="T150" fmla="*/ 461 h 4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61">
                  <a:moveTo>
                    <a:pt x="438" y="94"/>
                  </a:moveTo>
                  <a:lnTo>
                    <a:pt x="438" y="63"/>
                  </a:lnTo>
                  <a:lnTo>
                    <a:pt x="438" y="42"/>
                  </a:lnTo>
                  <a:lnTo>
                    <a:pt x="438" y="21"/>
                  </a:lnTo>
                  <a:lnTo>
                    <a:pt x="459" y="0"/>
                  </a:lnTo>
                  <a:lnTo>
                    <a:pt x="459" y="10"/>
                  </a:lnTo>
                  <a:lnTo>
                    <a:pt x="470" y="21"/>
                  </a:lnTo>
                  <a:lnTo>
                    <a:pt x="480" y="42"/>
                  </a:lnTo>
                  <a:lnTo>
                    <a:pt x="480" y="52"/>
                  </a:lnTo>
                  <a:lnTo>
                    <a:pt x="501" y="63"/>
                  </a:lnTo>
                  <a:lnTo>
                    <a:pt x="501" y="73"/>
                  </a:lnTo>
                  <a:lnTo>
                    <a:pt x="511" y="94"/>
                  </a:lnTo>
                  <a:lnTo>
                    <a:pt x="511" y="105"/>
                  </a:lnTo>
                  <a:lnTo>
                    <a:pt x="522" y="115"/>
                  </a:lnTo>
                  <a:lnTo>
                    <a:pt x="522" y="125"/>
                  </a:lnTo>
                  <a:lnTo>
                    <a:pt x="532" y="136"/>
                  </a:lnTo>
                  <a:lnTo>
                    <a:pt x="553" y="146"/>
                  </a:lnTo>
                  <a:lnTo>
                    <a:pt x="563" y="157"/>
                  </a:lnTo>
                  <a:lnTo>
                    <a:pt x="563" y="178"/>
                  </a:lnTo>
                  <a:lnTo>
                    <a:pt x="574" y="178"/>
                  </a:lnTo>
                  <a:lnTo>
                    <a:pt x="584" y="178"/>
                  </a:lnTo>
                  <a:lnTo>
                    <a:pt x="584" y="188"/>
                  </a:lnTo>
                  <a:lnTo>
                    <a:pt x="605" y="209"/>
                  </a:lnTo>
                  <a:lnTo>
                    <a:pt x="616" y="220"/>
                  </a:lnTo>
                  <a:lnTo>
                    <a:pt x="616" y="230"/>
                  </a:lnTo>
                  <a:lnTo>
                    <a:pt x="626" y="251"/>
                  </a:lnTo>
                  <a:lnTo>
                    <a:pt x="626" y="261"/>
                  </a:lnTo>
                  <a:lnTo>
                    <a:pt x="626" y="272"/>
                  </a:lnTo>
                  <a:lnTo>
                    <a:pt x="626" y="293"/>
                  </a:lnTo>
                  <a:lnTo>
                    <a:pt x="626" y="314"/>
                  </a:lnTo>
                  <a:lnTo>
                    <a:pt x="626" y="324"/>
                  </a:lnTo>
                  <a:lnTo>
                    <a:pt x="616" y="345"/>
                  </a:lnTo>
                  <a:lnTo>
                    <a:pt x="605" y="355"/>
                  </a:lnTo>
                  <a:lnTo>
                    <a:pt x="595" y="366"/>
                  </a:lnTo>
                  <a:lnTo>
                    <a:pt x="595" y="376"/>
                  </a:lnTo>
                  <a:lnTo>
                    <a:pt x="584" y="397"/>
                  </a:lnTo>
                  <a:lnTo>
                    <a:pt x="584" y="408"/>
                  </a:lnTo>
                  <a:lnTo>
                    <a:pt x="574" y="418"/>
                  </a:lnTo>
                  <a:lnTo>
                    <a:pt x="574" y="439"/>
                  </a:lnTo>
                  <a:lnTo>
                    <a:pt x="563" y="439"/>
                  </a:lnTo>
                  <a:lnTo>
                    <a:pt x="543" y="450"/>
                  </a:lnTo>
                  <a:lnTo>
                    <a:pt x="532" y="450"/>
                  </a:lnTo>
                  <a:lnTo>
                    <a:pt x="522" y="460"/>
                  </a:lnTo>
                  <a:lnTo>
                    <a:pt x="511" y="460"/>
                  </a:lnTo>
                  <a:lnTo>
                    <a:pt x="501" y="450"/>
                  </a:lnTo>
                  <a:lnTo>
                    <a:pt x="501" y="439"/>
                  </a:lnTo>
                  <a:lnTo>
                    <a:pt x="490" y="450"/>
                  </a:lnTo>
                  <a:lnTo>
                    <a:pt x="470" y="460"/>
                  </a:lnTo>
                  <a:lnTo>
                    <a:pt x="449" y="450"/>
                  </a:lnTo>
                  <a:lnTo>
                    <a:pt x="428" y="450"/>
                  </a:lnTo>
                  <a:lnTo>
                    <a:pt x="417" y="429"/>
                  </a:lnTo>
                  <a:lnTo>
                    <a:pt x="407" y="408"/>
                  </a:lnTo>
                  <a:lnTo>
                    <a:pt x="407" y="397"/>
                  </a:lnTo>
                  <a:lnTo>
                    <a:pt x="396" y="408"/>
                  </a:lnTo>
                  <a:lnTo>
                    <a:pt x="396" y="387"/>
                  </a:lnTo>
                  <a:lnTo>
                    <a:pt x="386" y="397"/>
                  </a:lnTo>
                  <a:lnTo>
                    <a:pt x="376" y="397"/>
                  </a:lnTo>
                  <a:lnTo>
                    <a:pt x="376" y="376"/>
                  </a:lnTo>
                  <a:lnTo>
                    <a:pt x="386" y="366"/>
                  </a:lnTo>
                  <a:lnTo>
                    <a:pt x="386" y="355"/>
                  </a:lnTo>
                  <a:lnTo>
                    <a:pt x="376" y="366"/>
                  </a:lnTo>
                  <a:lnTo>
                    <a:pt x="355" y="387"/>
                  </a:lnTo>
                  <a:lnTo>
                    <a:pt x="344" y="387"/>
                  </a:lnTo>
                  <a:lnTo>
                    <a:pt x="344" y="366"/>
                  </a:lnTo>
                  <a:lnTo>
                    <a:pt x="334" y="355"/>
                  </a:lnTo>
                  <a:lnTo>
                    <a:pt x="313" y="345"/>
                  </a:lnTo>
                  <a:lnTo>
                    <a:pt x="303" y="335"/>
                  </a:lnTo>
                  <a:lnTo>
                    <a:pt x="303" y="345"/>
                  </a:lnTo>
                  <a:lnTo>
                    <a:pt x="292" y="335"/>
                  </a:lnTo>
                  <a:lnTo>
                    <a:pt x="271" y="335"/>
                  </a:lnTo>
                  <a:lnTo>
                    <a:pt x="230" y="345"/>
                  </a:lnTo>
                  <a:lnTo>
                    <a:pt x="198" y="345"/>
                  </a:lnTo>
                  <a:lnTo>
                    <a:pt x="177" y="355"/>
                  </a:lnTo>
                  <a:lnTo>
                    <a:pt x="167" y="366"/>
                  </a:lnTo>
                  <a:lnTo>
                    <a:pt x="146" y="376"/>
                  </a:lnTo>
                  <a:lnTo>
                    <a:pt x="125" y="366"/>
                  </a:lnTo>
                  <a:lnTo>
                    <a:pt x="104" y="376"/>
                  </a:lnTo>
                  <a:lnTo>
                    <a:pt x="94" y="387"/>
                  </a:lnTo>
                  <a:lnTo>
                    <a:pt x="73" y="387"/>
                  </a:lnTo>
                  <a:lnTo>
                    <a:pt x="63" y="397"/>
                  </a:lnTo>
                  <a:lnTo>
                    <a:pt x="52" y="387"/>
                  </a:lnTo>
                  <a:lnTo>
                    <a:pt x="31" y="376"/>
                  </a:lnTo>
                  <a:lnTo>
                    <a:pt x="31" y="366"/>
                  </a:lnTo>
                  <a:lnTo>
                    <a:pt x="42" y="345"/>
                  </a:lnTo>
                  <a:lnTo>
                    <a:pt x="42" y="335"/>
                  </a:lnTo>
                  <a:lnTo>
                    <a:pt x="31" y="303"/>
                  </a:lnTo>
                  <a:lnTo>
                    <a:pt x="31" y="293"/>
                  </a:lnTo>
                  <a:lnTo>
                    <a:pt x="10" y="261"/>
                  </a:lnTo>
                  <a:lnTo>
                    <a:pt x="0" y="240"/>
                  </a:lnTo>
                  <a:lnTo>
                    <a:pt x="10" y="251"/>
                  </a:lnTo>
                  <a:lnTo>
                    <a:pt x="10" y="230"/>
                  </a:lnTo>
                  <a:lnTo>
                    <a:pt x="10" y="240"/>
                  </a:lnTo>
                  <a:lnTo>
                    <a:pt x="10" y="230"/>
                  </a:lnTo>
                  <a:lnTo>
                    <a:pt x="0" y="209"/>
                  </a:lnTo>
                  <a:lnTo>
                    <a:pt x="10" y="199"/>
                  </a:lnTo>
                  <a:lnTo>
                    <a:pt x="10" y="178"/>
                  </a:lnTo>
                  <a:lnTo>
                    <a:pt x="10" y="167"/>
                  </a:lnTo>
                  <a:lnTo>
                    <a:pt x="10" y="178"/>
                  </a:lnTo>
                  <a:lnTo>
                    <a:pt x="21" y="178"/>
                  </a:lnTo>
                  <a:lnTo>
                    <a:pt x="31" y="167"/>
                  </a:lnTo>
                  <a:lnTo>
                    <a:pt x="42" y="157"/>
                  </a:lnTo>
                  <a:lnTo>
                    <a:pt x="52" y="146"/>
                  </a:lnTo>
                  <a:lnTo>
                    <a:pt x="73" y="146"/>
                  </a:lnTo>
                  <a:lnTo>
                    <a:pt x="94" y="136"/>
                  </a:lnTo>
                  <a:lnTo>
                    <a:pt x="115" y="136"/>
                  </a:lnTo>
                  <a:lnTo>
                    <a:pt x="136" y="125"/>
                  </a:lnTo>
                  <a:lnTo>
                    <a:pt x="136" y="115"/>
                  </a:lnTo>
                  <a:lnTo>
                    <a:pt x="136" y="94"/>
                  </a:lnTo>
                  <a:lnTo>
                    <a:pt x="146" y="84"/>
                  </a:lnTo>
                  <a:lnTo>
                    <a:pt x="157" y="94"/>
                  </a:lnTo>
                  <a:lnTo>
                    <a:pt x="167" y="94"/>
                  </a:lnTo>
                  <a:lnTo>
                    <a:pt x="167" y="84"/>
                  </a:lnTo>
                  <a:lnTo>
                    <a:pt x="177" y="84"/>
                  </a:lnTo>
                  <a:lnTo>
                    <a:pt x="177" y="73"/>
                  </a:lnTo>
                  <a:lnTo>
                    <a:pt x="188" y="63"/>
                  </a:lnTo>
                  <a:lnTo>
                    <a:pt x="188" y="52"/>
                  </a:lnTo>
                  <a:lnTo>
                    <a:pt x="198" y="52"/>
                  </a:lnTo>
                  <a:lnTo>
                    <a:pt x="209" y="42"/>
                  </a:lnTo>
                  <a:lnTo>
                    <a:pt x="219" y="42"/>
                  </a:lnTo>
                  <a:lnTo>
                    <a:pt x="230" y="63"/>
                  </a:lnTo>
                  <a:lnTo>
                    <a:pt x="230" y="73"/>
                  </a:lnTo>
                  <a:lnTo>
                    <a:pt x="230" y="63"/>
                  </a:lnTo>
                  <a:lnTo>
                    <a:pt x="240" y="63"/>
                  </a:lnTo>
                  <a:lnTo>
                    <a:pt x="261" y="63"/>
                  </a:lnTo>
                  <a:lnTo>
                    <a:pt x="250" y="42"/>
                  </a:lnTo>
                  <a:lnTo>
                    <a:pt x="261" y="42"/>
                  </a:lnTo>
                  <a:lnTo>
                    <a:pt x="261" y="31"/>
                  </a:lnTo>
                  <a:lnTo>
                    <a:pt x="282" y="21"/>
                  </a:lnTo>
                  <a:lnTo>
                    <a:pt x="303" y="21"/>
                  </a:lnTo>
                  <a:lnTo>
                    <a:pt x="292" y="10"/>
                  </a:lnTo>
                  <a:lnTo>
                    <a:pt x="292" y="0"/>
                  </a:lnTo>
                  <a:lnTo>
                    <a:pt x="303" y="10"/>
                  </a:lnTo>
                  <a:lnTo>
                    <a:pt x="313" y="10"/>
                  </a:lnTo>
                  <a:lnTo>
                    <a:pt x="323" y="10"/>
                  </a:lnTo>
                  <a:lnTo>
                    <a:pt x="334" y="21"/>
                  </a:lnTo>
                  <a:lnTo>
                    <a:pt x="344" y="21"/>
                  </a:lnTo>
                  <a:lnTo>
                    <a:pt x="355" y="10"/>
                  </a:lnTo>
                  <a:lnTo>
                    <a:pt x="355" y="21"/>
                  </a:lnTo>
                  <a:lnTo>
                    <a:pt x="365" y="21"/>
                  </a:lnTo>
                  <a:lnTo>
                    <a:pt x="365" y="31"/>
                  </a:lnTo>
                  <a:lnTo>
                    <a:pt x="355" y="42"/>
                  </a:lnTo>
                  <a:lnTo>
                    <a:pt x="355" y="52"/>
                  </a:lnTo>
                  <a:lnTo>
                    <a:pt x="355" y="63"/>
                  </a:lnTo>
                  <a:lnTo>
                    <a:pt x="365" y="73"/>
                  </a:lnTo>
                  <a:lnTo>
                    <a:pt x="386" y="84"/>
                  </a:lnTo>
                  <a:lnTo>
                    <a:pt x="407" y="94"/>
                  </a:lnTo>
                  <a:lnTo>
                    <a:pt x="417" y="105"/>
                  </a:lnTo>
                  <a:lnTo>
                    <a:pt x="438" y="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4" name="Freeform 1831"/>
            <p:cNvSpPr>
              <a:spLocks/>
            </p:cNvSpPr>
            <p:nvPr/>
          </p:nvSpPr>
          <p:spPr bwMode="auto">
            <a:xfrm>
              <a:off x="4543503" y="4578544"/>
              <a:ext cx="8659" cy="0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2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w 1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"/>
                <a:gd name="T20" fmla="*/ 11 w 11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5" name="Freeform 1832"/>
            <p:cNvSpPr>
              <a:spLocks/>
            </p:cNvSpPr>
            <p:nvPr/>
          </p:nvSpPr>
          <p:spPr bwMode="auto">
            <a:xfrm>
              <a:off x="4527627" y="4593483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0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6" name="Freeform 1833"/>
            <p:cNvSpPr>
              <a:spLocks/>
            </p:cNvSpPr>
            <p:nvPr/>
          </p:nvSpPr>
          <p:spPr bwMode="auto">
            <a:xfrm>
              <a:off x="4543503" y="4578544"/>
              <a:ext cx="17319" cy="9506"/>
            </a:xfrm>
            <a:custGeom>
              <a:avLst/>
              <a:gdLst>
                <a:gd name="T0" fmla="*/ 0 w 21"/>
                <a:gd name="T1" fmla="*/ 0 h 12"/>
                <a:gd name="T2" fmla="*/ 10 w 21"/>
                <a:gd name="T3" fmla="*/ 0 h 12"/>
                <a:gd name="T4" fmla="*/ 5 w 21"/>
                <a:gd name="T5" fmla="*/ 0 h 12"/>
                <a:gd name="T6" fmla="*/ 5 w 21"/>
                <a:gd name="T7" fmla="*/ 6 h 12"/>
                <a:gd name="T8" fmla="*/ 0 w 21"/>
                <a:gd name="T9" fmla="*/ 6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7" name="Freeform 1834"/>
            <p:cNvSpPr>
              <a:spLocks/>
            </p:cNvSpPr>
            <p:nvPr/>
          </p:nvSpPr>
          <p:spPr bwMode="auto">
            <a:xfrm>
              <a:off x="4527627" y="4593483"/>
              <a:ext cx="7217" cy="9506"/>
            </a:xfrm>
            <a:custGeom>
              <a:avLst/>
              <a:gdLst>
                <a:gd name="T0" fmla="*/ 5 w 10"/>
                <a:gd name="T1" fmla="*/ 0 h 11"/>
                <a:gd name="T2" fmla="*/ 5 w 10"/>
                <a:gd name="T3" fmla="*/ 6 h 11"/>
                <a:gd name="T4" fmla="*/ 0 w 10"/>
                <a:gd name="T5" fmla="*/ 6 h 11"/>
                <a:gd name="T6" fmla="*/ 0 w 10"/>
                <a:gd name="T7" fmla="*/ 0 h 11"/>
                <a:gd name="T8" fmla="*/ 5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9" y="0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8" name="Freeform 1835"/>
            <p:cNvSpPr>
              <a:spLocks/>
            </p:cNvSpPr>
            <p:nvPr/>
          </p:nvSpPr>
          <p:spPr bwMode="auto">
            <a:xfrm>
              <a:off x="4407839" y="4643728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" name="Freeform 1836"/>
            <p:cNvSpPr>
              <a:spLocks/>
            </p:cNvSpPr>
            <p:nvPr/>
          </p:nvSpPr>
          <p:spPr bwMode="auto">
            <a:xfrm>
              <a:off x="4391963" y="463693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" name="Freeform 1837"/>
            <p:cNvSpPr>
              <a:spLocks/>
            </p:cNvSpPr>
            <p:nvPr/>
          </p:nvSpPr>
          <p:spPr bwMode="auto">
            <a:xfrm>
              <a:off x="4357326" y="4628791"/>
              <a:ext cx="25978" cy="17654"/>
            </a:xfrm>
            <a:custGeom>
              <a:avLst/>
              <a:gdLst>
                <a:gd name="T0" fmla="*/ 4 w 32"/>
                <a:gd name="T1" fmla="*/ 4 h 22"/>
                <a:gd name="T2" fmla="*/ 0 w 32"/>
                <a:gd name="T3" fmla="*/ 0 h 22"/>
                <a:gd name="T4" fmla="*/ 4 w 32"/>
                <a:gd name="T5" fmla="*/ 0 h 22"/>
                <a:gd name="T6" fmla="*/ 8 w 32"/>
                <a:gd name="T7" fmla="*/ 4 h 22"/>
                <a:gd name="T8" fmla="*/ 11 w 32"/>
                <a:gd name="T9" fmla="*/ 8 h 22"/>
                <a:gd name="T10" fmla="*/ 15 w 32"/>
                <a:gd name="T11" fmla="*/ 12 h 22"/>
                <a:gd name="T12" fmla="*/ 11 w 32"/>
                <a:gd name="T13" fmla="*/ 12 h 22"/>
                <a:gd name="T14" fmla="*/ 11 w 32"/>
                <a:gd name="T15" fmla="*/ 8 h 22"/>
                <a:gd name="T16" fmla="*/ 8 w 32"/>
                <a:gd name="T17" fmla="*/ 8 h 22"/>
                <a:gd name="T18" fmla="*/ 4 w 32"/>
                <a:gd name="T19" fmla="*/ 4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2"/>
                <a:gd name="T32" fmla="*/ 32 w 3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2">
                  <a:moveTo>
                    <a:pt x="8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31" y="21"/>
                  </a:lnTo>
                  <a:lnTo>
                    <a:pt x="23" y="21"/>
                  </a:lnTo>
                  <a:lnTo>
                    <a:pt x="23" y="14"/>
                  </a:lnTo>
                  <a:lnTo>
                    <a:pt x="16" y="14"/>
                  </a:lnTo>
                  <a:lnTo>
                    <a:pt x="8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" name="Freeform 1838"/>
            <p:cNvSpPr>
              <a:spLocks/>
            </p:cNvSpPr>
            <p:nvPr/>
          </p:nvSpPr>
          <p:spPr bwMode="auto">
            <a:xfrm>
              <a:off x="4391963" y="4636939"/>
              <a:ext cx="7217" cy="0"/>
            </a:xfrm>
            <a:custGeom>
              <a:avLst/>
              <a:gdLst>
                <a:gd name="T0" fmla="*/ 4 w 10"/>
                <a:gd name="T1" fmla="*/ 0 h 1"/>
                <a:gd name="T2" fmla="*/ 0 w 10"/>
                <a:gd name="T3" fmla="*/ 0 h 1"/>
                <a:gd name="T4" fmla="*/ 4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" name="Freeform 1839"/>
            <p:cNvSpPr>
              <a:spLocks/>
            </p:cNvSpPr>
            <p:nvPr/>
          </p:nvSpPr>
          <p:spPr bwMode="auto">
            <a:xfrm>
              <a:off x="4357326" y="4628791"/>
              <a:ext cx="34637" cy="25802"/>
            </a:xfrm>
            <a:custGeom>
              <a:avLst/>
              <a:gdLst>
                <a:gd name="T0" fmla="*/ 6 w 44"/>
                <a:gd name="T1" fmla="*/ 6 h 32"/>
                <a:gd name="T2" fmla="*/ 0 w 44"/>
                <a:gd name="T3" fmla="*/ 0 h 32"/>
                <a:gd name="T4" fmla="*/ 6 w 44"/>
                <a:gd name="T5" fmla="*/ 0 h 32"/>
                <a:gd name="T6" fmla="*/ 11 w 44"/>
                <a:gd name="T7" fmla="*/ 6 h 32"/>
                <a:gd name="T8" fmla="*/ 16 w 44"/>
                <a:gd name="T9" fmla="*/ 12 h 32"/>
                <a:gd name="T10" fmla="*/ 22 w 44"/>
                <a:gd name="T11" fmla="*/ 18 h 32"/>
                <a:gd name="T12" fmla="*/ 16 w 44"/>
                <a:gd name="T13" fmla="*/ 18 h 32"/>
                <a:gd name="T14" fmla="*/ 16 w 44"/>
                <a:gd name="T15" fmla="*/ 12 h 32"/>
                <a:gd name="T16" fmla="*/ 11 w 44"/>
                <a:gd name="T17" fmla="*/ 12 h 32"/>
                <a:gd name="T18" fmla="*/ 6 w 44"/>
                <a:gd name="T19" fmla="*/ 6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32"/>
                <a:gd name="T32" fmla="*/ 44 w 4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32">
                  <a:moveTo>
                    <a:pt x="11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32" y="21"/>
                  </a:lnTo>
                  <a:lnTo>
                    <a:pt x="43" y="31"/>
                  </a:lnTo>
                  <a:lnTo>
                    <a:pt x="32" y="3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1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" name="Freeform 1840"/>
            <p:cNvSpPr>
              <a:spLocks/>
            </p:cNvSpPr>
            <p:nvPr/>
          </p:nvSpPr>
          <p:spPr bwMode="auto">
            <a:xfrm>
              <a:off x="4407839" y="4593483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" name="Freeform 1841"/>
            <p:cNvSpPr>
              <a:spLocks/>
            </p:cNvSpPr>
            <p:nvPr/>
          </p:nvSpPr>
          <p:spPr bwMode="auto">
            <a:xfrm>
              <a:off x="4407839" y="457039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" name="Freeform 1842"/>
            <p:cNvSpPr>
              <a:spLocks/>
            </p:cNvSpPr>
            <p:nvPr/>
          </p:nvSpPr>
          <p:spPr bwMode="auto">
            <a:xfrm>
              <a:off x="4391963" y="4552743"/>
              <a:ext cx="0" cy="8148"/>
            </a:xfrm>
            <a:custGeom>
              <a:avLst/>
              <a:gdLst>
                <a:gd name="T0" fmla="*/ 0 w 1"/>
                <a:gd name="T1" fmla="*/ 4 h 12"/>
                <a:gd name="T2" fmla="*/ 0 w 1"/>
                <a:gd name="T3" fmla="*/ 4 h 12"/>
                <a:gd name="T4" fmla="*/ 0 w 1"/>
                <a:gd name="T5" fmla="*/ 6 h 12"/>
                <a:gd name="T6" fmla="*/ 0 w 1"/>
                <a:gd name="T7" fmla="*/ 0 h 12"/>
                <a:gd name="T8" fmla="*/ 0 w 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2"/>
                <a:gd name="T17" fmla="*/ 0 w 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2">
                  <a:moveTo>
                    <a:pt x="0" y="6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6" name="Freeform 1843"/>
            <p:cNvSpPr>
              <a:spLocks/>
            </p:cNvSpPr>
            <p:nvPr/>
          </p:nvSpPr>
          <p:spPr bwMode="auto">
            <a:xfrm>
              <a:off x="4399180" y="457039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7" name="Freeform 1844"/>
            <p:cNvSpPr>
              <a:spLocks/>
            </p:cNvSpPr>
            <p:nvPr/>
          </p:nvSpPr>
          <p:spPr bwMode="auto">
            <a:xfrm>
              <a:off x="4407839" y="4593483"/>
              <a:ext cx="10102" cy="2716"/>
            </a:xfrm>
            <a:custGeom>
              <a:avLst/>
              <a:gdLst>
                <a:gd name="T0" fmla="*/ 6 w 13"/>
                <a:gd name="T1" fmla="*/ 0 h 1"/>
                <a:gd name="T2" fmla="*/ 0 w 13"/>
                <a:gd name="T3" fmla="*/ 0 h 1"/>
                <a:gd name="T4" fmla="*/ 6 w 13"/>
                <a:gd name="T5" fmla="*/ 0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8" name="Freeform 1845"/>
            <p:cNvSpPr>
              <a:spLocks/>
            </p:cNvSpPr>
            <p:nvPr/>
          </p:nvSpPr>
          <p:spPr bwMode="auto">
            <a:xfrm>
              <a:off x="4407839" y="4570396"/>
              <a:ext cx="0" cy="8148"/>
            </a:xfrm>
            <a:custGeom>
              <a:avLst/>
              <a:gdLst>
                <a:gd name="T0" fmla="*/ 0 w 1"/>
                <a:gd name="T1" fmla="*/ 5 h 11"/>
                <a:gd name="T2" fmla="*/ 0 w 1"/>
                <a:gd name="T3" fmla="*/ 0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" name="Freeform 1846"/>
            <p:cNvSpPr>
              <a:spLocks/>
            </p:cNvSpPr>
            <p:nvPr/>
          </p:nvSpPr>
          <p:spPr bwMode="auto">
            <a:xfrm>
              <a:off x="4391963" y="4552743"/>
              <a:ext cx="7217" cy="17654"/>
            </a:xfrm>
            <a:custGeom>
              <a:avLst/>
              <a:gdLst>
                <a:gd name="T0" fmla="*/ 0 w 10"/>
                <a:gd name="T1" fmla="*/ 6 h 23"/>
                <a:gd name="T2" fmla="*/ 4 w 10"/>
                <a:gd name="T3" fmla="*/ 6 h 23"/>
                <a:gd name="T4" fmla="*/ 0 w 10"/>
                <a:gd name="T5" fmla="*/ 12 h 23"/>
                <a:gd name="T6" fmla="*/ 0 w 10"/>
                <a:gd name="T7" fmla="*/ 0 h 23"/>
                <a:gd name="T8" fmla="*/ 0 w 10"/>
                <a:gd name="T9" fmla="*/ 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3"/>
                <a:gd name="T17" fmla="*/ 10 w 1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3">
                  <a:moveTo>
                    <a:pt x="0" y="11"/>
                  </a:moveTo>
                  <a:lnTo>
                    <a:pt x="9" y="1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0" name="Freeform 1847"/>
            <p:cNvSpPr>
              <a:spLocks/>
            </p:cNvSpPr>
            <p:nvPr/>
          </p:nvSpPr>
          <p:spPr bwMode="auto">
            <a:xfrm>
              <a:off x="4399180" y="4570396"/>
              <a:ext cx="0" cy="8148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0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1" name="Freeform 1848"/>
            <p:cNvSpPr>
              <a:spLocks/>
            </p:cNvSpPr>
            <p:nvPr/>
          </p:nvSpPr>
          <p:spPr bwMode="auto">
            <a:xfrm>
              <a:off x="4469898" y="4818911"/>
              <a:ext cx="57729" cy="93702"/>
            </a:xfrm>
            <a:custGeom>
              <a:avLst/>
              <a:gdLst>
                <a:gd name="T0" fmla="*/ 9 w 74"/>
                <a:gd name="T1" fmla="*/ 46 h 116"/>
                <a:gd name="T2" fmla="*/ 13 w 74"/>
                <a:gd name="T3" fmla="*/ 40 h 116"/>
                <a:gd name="T4" fmla="*/ 13 w 74"/>
                <a:gd name="T5" fmla="*/ 35 h 116"/>
                <a:gd name="T6" fmla="*/ 13 w 74"/>
                <a:gd name="T7" fmla="*/ 23 h 116"/>
                <a:gd name="T8" fmla="*/ 9 w 74"/>
                <a:gd name="T9" fmla="*/ 17 h 116"/>
                <a:gd name="T10" fmla="*/ 9 w 74"/>
                <a:gd name="T11" fmla="*/ 11 h 116"/>
                <a:gd name="T12" fmla="*/ 5 w 74"/>
                <a:gd name="T13" fmla="*/ 6 h 116"/>
                <a:gd name="T14" fmla="*/ 0 w 74"/>
                <a:gd name="T15" fmla="*/ 0 h 116"/>
                <a:gd name="T16" fmla="*/ 5 w 74"/>
                <a:gd name="T17" fmla="*/ 0 h 116"/>
                <a:gd name="T18" fmla="*/ 9 w 74"/>
                <a:gd name="T19" fmla="*/ 6 h 116"/>
                <a:gd name="T20" fmla="*/ 13 w 74"/>
                <a:gd name="T21" fmla="*/ 11 h 116"/>
                <a:gd name="T22" fmla="*/ 9 w 74"/>
                <a:gd name="T23" fmla="*/ 11 h 116"/>
                <a:gd name="T24" fmla="*/ 13 w 74"/>
                <a:gd name="T25" fmla="*/ 17 h 116"/>
                <a:gd name="T26" fmla="*/ 13 w 74"/>
                <a:gd name="T27" fmla="*/ 23 h 116"/>
                <a:gd name="T28" fmla="*/ 19 w 74"/>
                <a:gd name="T29" fmla="*/ 23 h 116"/>
                <a:gd name="T30" fmla="*/ 19 w 74"/>
                <a:gd name="T31" fmla="*/ 17 h 116"/>
                <a:gd name="T32" fmla="*/ 23 w 74"/>
                <a:gd name="T33" fmla="*/ 23 h 116"/>
                <a:gd name="T34" fmla="*/ 23 w 74"/>
                <a:gd name="T35" fmla="*/ 29 h 116"/>
                <a:gd name="T36" fmla="*/ 32 w 74"/>
                <a:gd name="T37" fmla="*/ 35 h 116"/>
                <a:gd name="T38" fmla="*/ 37 w 74"/>
                <a:gd name="T39" fmla="*/ 29 h 116"/>
                <a:gd name="T40" fmla="*/ 37 w 74"/>
                <a:gd name="T41" fmla="*/ 35 h 116"/>
                <a:gd name="T42" fmla="*/ 37 w 74"/>
                <a:gd name="T43" fmla="*/ 40 h 116"/>
                <a:gd name="T44" fmla="*/ 32 w 74"/>
                <a:gd name="T45" fmla="*/ 40 h 116"/>
                <a:gd name="T46" fmla="*/ 27 w 74"/>
                <a:gd name="T47" fmla="*/ 46 h 116"/>
                <a:gd name="T48" fmla="*/ 27 w 74"/>
                <a:gd name="T49" fmla="*/ 51 h 116"/>
                <a:gd name="T50" fmla="*/ 23 w 74"/>
                <a:gd name="T51" fmla="*/ 62 h 116"/>
                <a:gd name="T52" fmla="*/ 19 w 74"/>
                <a:gd name="T53" fmla="*/ 68 h 116"/>
                <a:gd name="T54" fmla="*/ 13 w 74"/>
                <a:gd name="T55" fmla="*/ 62 h 116"/>
                <a:gd name="T56" fmla="*/ 19 w 74"/>
                <a:gd name="T57" fmla="*/ 51 h 116"/>
                <a:gd name="T58" fmla="*/ 9 w 74"/>
                <a:gd name="T59" fmla="*/ 46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16"/>
                <a:gd name="T92" fmla="*/ 74 w 74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16">
                  <a:moveTo>
                    <a:pt x="18" y="77"/>
                  </a:moveTo>
                  <a:lnTo>
                    <a:pt x="27" y="67"/>
                  </a:lnTo>
                  <a:lnTo>
                    <a:pt x="27" y="58"/>
                  </a:lnTo>
                  <a:lnTo>
                    <a:pt x="27" y="38"/>
                  </a:lnTo>
                  <a:lnTo>
                    <a:pt x="18" y="29"/>
                  </a:lnTo>
                  <a:lnTo>
                    <a:pt x="18" y="19"/>
                  </a:lnTo>
                  <a:lnTo>
                    <a:pt x="9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0"/>
                  </a:lnTo>
                  <a:lnTo>
                    <a:pt x="27" y="19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37" y="38"/>
                  </a:lnTo>
                  <a:lnTo>
                    <a:pt x="37" y="29"/>
                  </a:lnTo>
                  <a:lnTo>
                    <a:pt x="46" y="38"/>
                  </a:lnTo>
                  <a:lnTo>
                    <a:pt x="46" y="48"/>
                  </a:lnTo>
                  <a:lnTo>
                    <a:pt x="64" y="58"/>
                  </a:lnTo>
                  <a:lnTo>
                    <a:pt x="73" y="48"/>
                  </a:lnTo>
                  <a:lnTo>
                    <a:pt x="73" y="58"/>
                  </a:lnTo>
                  <a:lnTo>
                    <a:pt x="73" y="67"/>
                  </a:lnTo>
                  <a:lnTo>
                    <a:pt x="64" y="67"/>
                  </a:lnTo>
                  <a:lnTo>
                    <a:pt x="55" y="77"/>
                  </a:lnTo>
                  <a:lnTo>
                    <a:pt x="55" y="86"/>
                  </a:lnTo>
                  <a:lnTo>
                    <a:pt x="46" y="105"/>
                  </a:lnTo>
                  <a:lnTo>
                    <a:pt x="37" y="115"/>
                  </a:lnTo>
                  <a:lnTo>
                    <a:pt x="27" y="105"/>
                  </a:lnTo>
                  <a:lnTo>
                    <a:pt x="37" y="86"/>
                  </a:lnTo>
                  <a:lnTo>
                    <a:pt x="18" y="7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2" name="Freeform 1849"/>
            <p:cNvSpPr>
              <a:spLocks/>
            </p:cNvSpPr>
            <p:nvPr/>
          </p:nvSpPr>
          <p:spPr bwMode="auto">
            <a:xfrm>
              <a:off x="4195684" y="4403363"/>
              <a:ext cx="17319" cy="25802"/>
            </a:xfrm>
            <a:custGeom>
              <a:avLst/>
              <a:gdLst>
                <a:gd name="T0" fmla="*/ 0 w 22"/>
                <a:gd name="T1" fmla="*/ 0 h 32"/>
                <a:gd name="T2" fmla="*/ 3 w 22"/>
                <a:gd name="T3" fmla="*/ 5 h 32"/>
                <a:gd name="T4" fmla="*/ 11 w 22"/>
                <a:gd name="T5" fmla="*/ 10 h 32"/>
                <a:gd name="T6" fmla="*/ 11 w 22"/>
                <a:gd name="T7" fmla="*/ 18 h 32"/>
                <a:gd name="T8" fmla="*/ 7 w 22"/>
                <a:gd name="T9" fmla="*/ 10 h 32"/>
                <a:gd name="T10" fmla="*/ 0 w 22"/>
                <a:gd name="T11" fmla="*/ 5 h 32"/>
                <a:gd name="T12" fmla="*/ 0 w 2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2"/>
                <a:gd name="T23" fmla="*/ 22 w 2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2">
                  <a:moveTo>
                    <a:pt x="0" y="0"/>
                  </a:moveTo>
                  <a:lnTo>
                    <a:pt x="7" y="8"/>
                  </a:lnTo>
                  <a:lnTo>
                    <a:pt x="21" y="16"/>
                  </a:lnTo>
                  <a:lnTo>
                    <a:pt x="21" y="31"/>
                  </a:lnTo>
                  <a:lnTo>
                    <a:pt x="14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3" name="Freeform 1850"/>
            <p:cNvSpPr>
              <a:spLocks/>
            </p:cNvSpPr>
            <p:nvPr/>
          </p:nvSpPr>
          <p:spPr bwMode="auto">
            <a:xfrm>
              <a:off x="4136513" y="4393856"/>
              <a:ext cx="2886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4" name="Freeform 1851"/>
            <p:cNvSpPr>
              <a:spLocks/>
            </p:cNvSpPr>
            <p:nvPr/>
          </p:nvSpPr>
          <p:spPr bwMode="auto">
            <a:xfrm>
              <a:off x="4162491" y="4426448"/>
              <a:ext cx="44740" cy="17654"/>
            </a:xfrm>
            <a:custGeom>
              <a:avLst/>
              <a:gdLst>
                <a:gd name="T0" fmla="*/ 0 w 54"/>
                <a:gd name="T1" fmla="*/ 8 h 22"/>
                <a:gd name="T2" fmla="*/ 5 w 54"/>
                <a:gd name="T3" fmla="*/ 8 h 22"/>
                <a:gd name="T4" fmla="*/ 9 w 54"/>
                <a:gd name="T5" fmla="*/ 4 h 22"/>
                <a:gd name="T6" fmla="*/ 14 w 54"/>
                <a:gd name="T7" fmla="*/ 8 h 22"/>
                <a:gd name="T8" fmla="*/ 23 w 54"/>
                <a:gd name="T9" fmla="*/ 4 h 22"/>
                <a:gd name="T10" fmla="*/ 23 w 54"/>
                <a:gd name="T11" fmla="*/ 0 h 22"/>
                <a:gd name="T12" fmla="*/ 27 w 54"/>
                <a:gd name="T13" fmla="*/ 0 h 22"/>
                <a:gd name="T14" fmla="*/ 23 w 54"/>
                <a:gd name="T15" fmla="*/ 8 h 22"/>
                <a:gd name="T16" fmla="*/ 14 w 54"/>
                <a:gd name="T17" fmla="*/ 12 h 22"/>
                <a:gd name="T18" fmla="*/ 5 w 54"/>
                <a:gd name="T19" fmla="*/ 12 h 22"/>
                <a:gd name="T20" fmla="*/ 0 w 54"/>
                <a:gd name="T21" fmla="*/ 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22"/>
                <a:gd name="T35" fmla="*/ 54 w 5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22">
                  <a:moveTo>
                    <a:pt x="0" y="14"/>
                  </a:moveTo>
                  <a:lnTo>
                    <a:pt x="9" y="14"/>
                  </a:lnTo>
                  <a:lnTo>
                    <a:pt x="18" y="7"/>
                  </a:lnTo>
                  <a:lnTo>
                    <a:pt x="27" y="14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44" y="14"/>
                  </a:lnTo>
                  <a:lnTo>
                    <a:pt x="27" y="21"/>
                  </a:lnTo>
                  <a:lnTo>
                    <a:pt x="9" y="21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5" name="Freeform 1852"/>
            <p:cNvSpPr>
              <a:spLocks/>
            </p:cNvSpPr>
            <p:nvPr/>
          </p:nvSpPr>
          <p:spPr bwMode="auto">
            <a:xfrm>
              <a:off x="4070124" y="4403363"/>
              <a:ext cx="111128" cy="90986"/>
            </a:xfrm>
            <a:custGeom>
              <a:avLst/>
              <a:gdLst>
                <a:gd name="T0" fmla="*/ 0 w 136"/>
                <a:gd name="T1" fmla="*/ 6 h 116"/>
                <a:gd name="T2" fmla="*/ 10 w 136"/>
                <a:gd name="T3" fmla="*/ 6 h 116"/>
                <a:gd name="T4" fmla="*/ 20 w 136"/>
                <a:gd name="T5" fmla="*/ 11 h 116"/>
                <a:gd name="T6" fmla="*/ 30 w 136"/>
                <a:gd name="T7" fmla="*/ 17 h 116"/>
                <a:gd name="T8" fmla="*/ 40 w 136"/>
                <a:gd name="T9" fmla="*/ 28 h 116"/>
                <a:gd name="T10" fmla="*/ 49 w 136"/>
                <a:gd name="T11" fmla="*/ 28 h 116"/>
                <a:gd name="T12" fmla="*/ 45 w 136"/>
                <a:gd name="T13" fmla="*/ 39 h 116"/>
                <a:gd name="T14" fmla="*/ 49 w 136"/>
                <a:gd name="T15" fmla="*/ 45 h 116"/>
                <a:gd name="T16" fmla="*/ 55 w 136"/>
                <a:gd name="T17" fmla="*/ 45 h 116"/>
                <a:gd name="T18" fmla="*/ 55 w 136"/>
                <a:gd name="T19" fmla="*/ 56 h 116"/>
                <a:gd name="T20" fmla="*/ 60 w 136"/>
                <a:gd name="T21" fmla="*/ 62 h 116"/>
                <a:gd name="T22" fmla="*/ 69 w 136"/>
                <a:gd name="T23" fmla="*/ 62 h 116"/>
                <a:gd name="T24" fmla="*/ 69 w 136"/>
                <a:gd name="T25" fmla="*/ 67 h 116"/>
                <a:gd name="T26" fmla="*/ 64 w 136"/>
                <a:gd name="T27" fmla="*/ 67 h 116"/>
                <a:gd name="T28" fmla="*/ 55 w 136"/>
                <a:gd name="T29" fmla="*/ 67 h 116"/>
                <a:gd name="T30" fmla="*/ 49 w 136"/>
                <a:gd name="T31" fmla="*/ 62 h 116"/>
                <a:gd name="T32" fmla="*/ 45 w 136"/>
                <a:gd name="T33" fmla="*/ 56 h 116"/>
                <a:gd name="T34" fmla="*/ 40 w 136"/>
                <a:gd name="T35" fmla="*/ 50 h 116"/>
                <a:gd name="T36" fmla="*/ 30 w 136"/>
                <a:gd name="T37" fmla="*/ 45 h 116"/>
                <a:gd name="T38" fmla="*/ 25 w 136"/>
                <a:gd name="T39" fmla="*/ 45 h 116"/>
                <a:gd name="T40" fmla="*/ 20 w 136"/>
                <a:gd name="T41" fmla="*/ 45 h 116"/>
                <a:gd name="T42" fmla="*/ 15 w 136"/>
                <a:gd name="T43" fmla="*/ 50 h 116"/>
                <a:gd name="T44" fmla="*/ 15 w 136"/>
                <a:gd name="T45" fmla="*/ 56 h 116"/>
                <a:gd name="T46" fmla="*/ 10 w 136"/>
                <a:gd name="T47" fmla="*/ 56 h 116"/>
                <a:gd name="T48" fmla="*/ 5 w 136"/>
                <a:gd name="T49" fmla="*/ 56 h 116"/>
                <a:gd name="T50" fmla="*/ 0 w 136"/>
                <a:gd name="T51" fmla="*/ 56 h 116"/>
                <a:gd name="T52" fmla="*/ 0 w 136"/>
                <a:gd name="T53" fmla="*/ 50 h 116"/>
                <a:gd name="T54" fmla="*/ 0 w 136"/>
                <a:gd name="T55" fmla="*/ 45 h 116"/>
                <a:gd name="T56" fmla="*/ 0 w 136"/>
                <a:gd name="T57" fmla="*/ 39 h 116"/>
                <a:gd name="T58" fmla="*/ 0 w 136"/>
                <a:gd name="T59" fmla="*/ 34 h 116"/>
                <a:gd name="T60" fmla="*/ 0 w 136"/>
                <a:gd name="T61" fmla="*/ 28 h 116"/>
                <a:gd name="T62" fmla="*/ 0 w 136"/>
                <a:gd name="T63" fmla="*/ 22 h 116"/>
                <a:gd name="T64" fmla="*/ 0 w 136"/>
                <a:gd name="T65" fmla="*/ 11 h 116"/>
                <a:gd name="T66" fmla="*/ 0 w 136"/>
                <a:gd name="T67" fmla="*/ 0 h 116"/>
                <a:gd name="T68" fmla="*/ 0 w 136"/>
                <a:gd name="T69" fmla="*/ 6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16"/>
                <a:gd name="T107" fmla="*/ 136 w 136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16">
                  <a:moveTo>
                    <a:pt x="0" y="10"/>
                  </a:moveTo>
                  <a:lnTo>
                    <a:pt x="19" y="10"/>
                  </a:lnTo>
                  <a:lnTo>
                    <a:pt x="39" y="19"/>
                  </a:lnTo>
                  <a:lnTo>
                    <a:pt x="58" y="29"/>
                  </a:lnTo>
                  <a:lnTo>
                    <a:pt x="77" y="48"/>
                  </a:lnTo>
                  <a:lnTo>
                    <a:pt x="96" y="48"/>
                  </a:lnTo>
                  <a:lnTo>
                    <a:pt x="87" y="67"/>
                  </a:lnTo>
                  <a:lnTo>
                    <a:pt x="96" y="77"/>
                  </a:lnTo>
                  <a:lnTo>
                    <a:pt x="106" y="77"/>
                  </a:lnTo>
                  <a:lnTo>
                    <a:pt x="106" y="96"/>
                  </a:lnTo>
                  <a:lnTo>
                    <a:pt x="116" y="105"/>
                  </a:lnTo>
                  <a:lnTo>
                    <a:pt x="135" y="105"/>
                  </a:lnTo>
                  <a:lnTo>
                    <a:pt x="135" y="115"/>
                  </a:lnTo>
                  <a:lnTo>
                    <a:pt x="125" y="115"/>
                  </a:lnTo>
                  <a:lnTo>
                    <a:pt x="106" y="115"/>
                  </a:lnTo>
                  <a:lnTo>
                    <a:pt x="96" y="105"/>
                  </a:lnTo>
                  <a:lnTo>
                    <a:pt x="87" y="96"/>
                  </a:lnTo>
                  <a:lnTo>
                    <a:pt x="77" y="86"/>
                  </a:lnTo>
                  <a:lnTo>
                    <a:pt x="58" y="77"/>
                  </a:lnTo>
                  <a:lnTo>
                    <a:pt x="48" y="77"/>
                  </a:lnTo>
                  <a:lnTo>
                    <a:pt x="39" y="77"/>
                  </a:lnTo>
                  <a:lnTo>
                    <a:pt x="29" y="86"/>
                  </a:lnTo>
                  <a:lnTo>
                    <a:pt x="29" y="96"/>
                  </a:lnTo>
                  <a:lnTo>
                    <a:pt x="19" y="96"/>
                  </a:lnTo>
                  <a:lnTo>
                    <a:pt x="10" y="9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6" name="Freeform 1853"/>
            <p:cNvSpPr>
              <a:spLocks/>
            </p:cNvSpPr>
            <p:nvPr/>
          </p:nvSpPr>
          <p:spPr bwMode="auto">
            <a:xfrm>
              <a:off x="4195684" y="4403363"/>
              <a:ext cx="27422" cy="33950"/>
            </a:xfrm>
            <a:custGeom>
              <a:avLst/>
              <a:gdLst>
                <a:gd name="T0" fmla="*/ 0 w 32"/>
                <a:gd name="T1" fmla="*/ 0 h 43"/>
                <a:gd name="T2" fmla="*/ 5 w 32"/>
                <a:gd name="T3" fmla="*/ 6 h 43"/>
                <a:gd name="T4" fmla="*/ 16 w 32"/>
                <a:gd name="T5" fmla="*/ 12 h 43"/>
                <a:gd name="T6" fmla="*/ 16 w 32"/>
                <a:gd name="T7" fmla="*/ 24 h 43"/>
                <a:gd name="T8" fmla="*/ 11 w 32"/>
                <a:gd name="T9" fmla="*/ 12 h 43"/>
                <a:gd name="T10" fmla="*/ 0 w 32"/>
                <a:gd name="T11" fmla="*/ 6 h 43"/>
                <a:gd name="T12" fmla="*/ 0 w 3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3"/>
                <a:gd name="T23" fmla="*/ 32 w 3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3">
                  <a:moveTo>
                    <a:pt x="0" y="0"/>
                  </a:moveTo>
                  <a:lnTo>
                    <a:pt x="10" y="11"/>
                  </a:lnTo>
                  <a:lnTo>
                    <a:pt x="31" y="21"/>
                  </a:lnTo>
                  <a:lnTo>
                    <a:pt x="31" y="42"/>
                  </a:lnTo>
                  <a:lnTo>
                    <a:pt x="21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7" name="Freeform 1854"/>
            <p:cNvSpPr>
              <a:spLocks/>
            </p:cNvSpPr>
            <p:nvPr/>
          </p:nvSpPr>
          <p:spPr bwMode="auto">
            <a:xfrm>
              <a:off x="4136513" y="4393856"/>
              <a:ext cx="2886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Freeform 1855"/>
            <p:cNvSpPr>
              <a:spLocks/>
            </p:cNvSpPr>
            <p:nvPr/>
          </p:nvSpPr>
          <p:spPr bwMode="auto">
            <a:xfrm>
              <a:off x="4162491" y="4426448"/>
              <a:ext cx="50512" cy="28518"/>
            </a:xfrm>
            <a:custGeom>
              <a:avLst/>
              <a:gdLst>
                <a:gd name="T0" fmla="*/ 0 w 63"/>
                <a:gd name="T1" fmla="*/ 13 h 33"/>
                <a:gd name="T2" fmla="*/ 5 w 63"/>
                <a:gd name="T3" fmla="*/ 13 h 33"/>
                <a:gd name="T4" fmla="*/ 11 w 63"/>
                <a:gd name="T5" fmla="*/ 7 h 33"/>
                <a:gd name="T6" fmla="*/ 16 w 63"/>
                <a:gd name="T7" fmla="*/ 13 h 33"/>
                <a:gd name="T8" fmla="*/ 26 w 63"/>
                <a:gd name="T9" fmla="*/ 7 h 33"/>
                <a:gd name="T10" fmla="*/ 26 w 63"/>
                <a:gd name="T11" fmla="*/ 0 h 33"/>
                <a:gd name="T12" fmla="*/ 31 w 63"/>
                <a:gd name="T13" fmla="*/ 0 h 33"/>
                <a:gd name="T14" fmla="*/ 26 w 63"/>
                <a:gd name="T15" fmla="*/ 13 h 33"/>
                <a:gd name="T16" fmla="*/ 16 w 63"/>
                <a:gd name="T17" fmla="*/ 19 h 33"/>
                <a:gd name="T18" fmla="*/ 5 w 63"/>
                <a:gd name="T19" fmla="*/ 19 h 33"/>
                <a:gd name="T20" fmla="*/ 0 w 63"/>
                <a:gd name="T21" fmla="*/ 1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33"/>
                <a:gd name="T35" fmla="*/ 63 w 63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33">
                  <a:moveTo>
                    <a:pt x="0" y="21"/>
                  </a:moveTo>
                  <a:lnTo>
                    <a:pt x="10" y="21"/>
                  </a:lnTo>
                  <a:lnTo>
                    <a:pt x="21" y="11"/>
                  </a:lnTo>
                  <a:lnTo>
                    <a:pt x="31" y="21"/>
                  </a:lnTo>
                  <a:lnTo>
                    <a:pt x="52" y="11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52" y="21"/>
                  </a:lnTo>
                  <a:lnTo>
                    <a:pt x="31" y="32"/>
                  </a:lnTo>
                  <a:lnTo>
                    <a:pt x="10" y="32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Freeform 1856"/>
            <p:cNvSpPr>
              <a:spLocks/>
            </p:cNvSpPr>
            <p:nvPr/>
          </p:nvSpPr>
          <p:spPr bwMode="auto">
            <a:xfrm>
              <a:off x="4070124" y="4403363"/>
              <a:ext cx="118345" cy="99134"/>
            </a:xfrm>
            <a:custGeom>
              <a:avLst/>
              <a:gdLst>
                <a:gd name="T0" fmla="*/ 0 w 146"/>
                <a:gd name="T1" fmla="*/ 6 h 126"/>
                <a:gd name="T2" fmla="*/ 11 w 146"/>
                <a:gd name="T3" fmla="*/ 6 h 126"/>
                <a:gd name="T4" fmla="*/ 21 w 146"/>
                <a:gd name="T5" fmla="*/ 12 h 126"/>
                <a:gd name="T6" fmla="*/ 32 w 146"/>
                <a:gd name="T7" fmla="*/ 18 h 126"/>
                <a:gd name="T8" fmla="*/ 43 w 146"/>
                <a:gd name="T9" fmla="*/ 31 h 126"/>
                <a:gd name="T10" fmla="*/ 53 w 146"/>
                <a:gd name="T11" fmla="*/ 31 h 126"/>
                <a:gd name="T12" fmla="*/ 48 w 146"/>
                <a:gd name="T13" fmla="*/ 43 h 126"/>
                <a:gd name="T14" fmla="*/ 53 w 146"/>
                <a:gd name="T15" fmla="*/ 49 h 126"/>
                <a:gd name="T16" fmla="*/ 59 w 146"/>
                <a:gd name="T17" fmla="*/ 49 h 126"/>
                <a:gd name="T18" fmla="*/ 59 w 146"/>
                <a:gd name="T19" fmla="*/ 61 h 126"/>
                <a:gd name="T20" fmla="*/ 64 w 146"/>
                <a:gd name="T21" fmla="*/ 68 h 126"/>
                <a:gd name="T22" fmla="*/ 74 w 146"/>
                <a:gd name="T23" fmla="*/ 68 h 126"/>
                <a:gd name="T24" fmla="*/ 74 w 146"/>
                <a:gd name="T25" fmla="*/ 73 h 126"/>
                <a:gd name="T26" fmla="*/ 69 w 146"/>
                <a:gd name="T27" fmla="*/ 73 h 126"/>
                <a:gd name="T28" fmla="*/ 59 w 146"/>
                <a:gd name="T29" fmla="*/ 73 h 126"/>
                <a:gd name="T30" fmla="*/ 53 w 146"/>
                <a:gd name="T31" fmla="*/ 68 h 126"/>
                <a:gd name="T32" fmla="*/ 48 w 146"/>
                <a:gd name="T33" fmla="*/ 61 h 126"/>
                <a:gd name="T34" fmla="*/ 43 w 146"/>
                <a:gd name="T35" fmla="*/ 55 h 126"/>
                <a:gd name="T36" fmla="*/ 32 w 146"/>
                <a:gd name="T37" fmla="*/ 49 h 126"/>
                <a:gd name="T38" fmla="*/ 27 w 146"/>
                <a:gd name="T39" fmla="*/ 49 h 126"/>
                <a:gd name="T40" fmla="*/ 21 w 146"/>
                <a:gd name="T41" fmla="*/ 49 h 126"/>
                <a:gd name="T42" fmla="*/ 16 w 146"/>
                <a:gd name="T43" fmla="*/ 55 h 126"/>
                <a:gd name="T44" fmla="*/ 16 w 146"/>
                <a:gd name="T45" fmla="*/ 61 h 126"/>
                <a:gd name="T46" fmla="*/ 11 w 146"/>
                <a:gd name="T47" fmla="*/ 61 h 126"/>
                <a:gd name="T48" fmla="*/ 5 w 146"/>
                <a:gd name="T49" fmla="*/ 61 h 126"/>
                <a:gd name="T50" fmla="*/ 0 w 146"/>
                <a:gd name="T51" fmla="*/ 61 h 126"/>
                <a:gd name="T52" fmla="*/ 0 w 146"/>
                <a:gd name="T53" fmla="*/ 55 h 126"/>
                <a:gd name="T54" fmla="*/ 0 w 146"/>
                <a:gd name="T55" fmla="*/ 49 h 126"/>
                <a:gd name="T56" fmla="*/ 0 w 146"/>
                <a:gd name="T57" fmla="*/ 43 h 126"/>
                <a:gd name="T58" fmla="*/ 0 w 146"/>
                <a:gd name="T59" fmla="*/ 37 h 126"/>
                <a:gd name="T60" fmla="*/ 0 w 146"/>
                <a:gd name="T61" fmla="*/ 31 h 126"/>
                <a:gd name="T62" fmla="*/ 0 w 146"/>
                <a:gd name="T63" fmla="*/ 25 h 126"/>
                <a:gd name="T64" fmla="*/ 0 w 146"/>
                <a:gd name="T65" fmla="*/ 12 h 126"/>
                <a:gd name="T66" fmla="*/ 0 w 146"/>
                <a:gd name="T67" fmla="*/ 0 h 126"/>
                <a:gd name="T68" fmla="*/ 0 w 146"/>
                <a:gd name="T69" fmla="*/ 6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126"/>
                <a:gd name="T107" fmla="*/ 146 w 146"/>
                <a:gd name="T108" fmla="*/ 126 h 1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126">
                  <a:moveTo>
                    <a:pt x="0" y="10"/>
                  </a:moveTo>
                  <a:lnTo>
                    <a:pt x="21" y="10"/>
                  </a:lnTo>
                  <a:lnTo>
                    <a:pt x="41" y="21"/>
                  </a:lnTo>
                  <a:lnTo>
                    <a:pt x="62" y="31"/>
                  </a:lnTo>
                  <a:lnTo>
                    <a:pt x="83" y="52"/>
                  </a:lnTo>
                  <a:lnTo>
                    <a:pt x="104" y="52"/>
                  </a:lnTo>
                  <a:lnTo>
                    <a:pt x="93" y="73"/>
                  </a:lnTo>
                  <a:lnTo>
                    <a:pt x="104" y="83"/>
                  </a:lnTo>
                  <a:lnTo>
                    <a:pt x="114" y="83"/>
                  </a:lnTo>
                  <a:lnTo>
                    <a:pt x="114" y="104"/>
                  </a:lnTo>
                  <a:lnTo>
                    <a:pt x="124" y="115"/>
                  </a:lnTo>
                  <a:lnTo>
                    <a:pt x="145" y="115"/>
                  </a:lnTo>
                  <a:lnTo>
                    <a:pt x="145" y="125"/>
                  </a:lnTo>
                  <a:lnTo>
                    <a:pt x="135" y="125"/>
                  </a:lnTo>
                  <a:lnTo>
                    <a:pt x="114" y="125"/>
                  </a:lnTo>
                  <a:lnTo>
                    <a:pt x="104" y="115"/>
                  </a:lnTo>
                  <a:lnTo>
                    <a:pt x="93" y="104"/>
                  </a:lnTo>
                  <a:lnTo>
                    <a:pt x="83" y="94"/>
                  </a:lnTo>
                  <a:lnTo>
                    <a:pt x="62" y="83"/>
                  </a:lnTo>
                  <a:lnTo>
                    <a:pt x="52" y="83"/>
                  </a:lnTo>
                  <a:lnTo>
                    <a:pt x="41" y="83"/>
                  </a:lnTo>
                  <a:lnTo>
                    <a:pt x="31" y="94"/>
                  </a:lnTo>
                  <a:lnTo>
                    <a:pt x="31" y="104"/>
                  </a:lnTo>
                  <a:lnTo>
                    <a:pt x="21" y="104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" name="Freeform 1857"/>
            <p:cNvSpPr>
              <a:spLocks/>
            </p:cNvSpPr>
            <p:nvPr/>
          </p:nvSpPr>
          <p:spPr bwMode="auto">
            <a:xfrm>
              <a:off x="4322688" y="4502496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1" name="Freeform 1858"/>
            <p:cNvSpPr>
              <a:spLocks/>
            </p:cNvSpPr>
            <p:nvPr/>
          </p:nvSpPr>
          <p:spPr bwMode="auto">
            <a:xfrm>
              <a:off x="4315473" y="4476695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2" name="Freeform 1859"/>
            <p:cNvSpPr>
              <a:spLocks/>
            </p:cNvSpPr>
            <p:nvPr/>
          </p:nvSpPr>
          <p:spPr bwMode="auto">
            <a:xfrm>
              <a:off x="4308256" y="448755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3" name="Freeform 1860"/>
            <p:cNvSpPr>
              <a:spLocks/>
            </p:cNvSpPr>
            <p:nvPr/>
          </p:nvSpPr>
          <p:spPr bwMode="auto">
            <a:xfrm>
              <a:off x="4289495" y="4467188"/>
              <a:ext cx="8659" cy="2716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3 w 11"/>
                <a:gd name="T5" fmla="*/ 0 h 1"/>
                <a:gd name="T6" fmla="*/ 0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4" name="Freeform 1861"/>
            <p:cNvSpPr>
              <a:spLocks/>
            </p:cNvSpPr>
            <p:nvPr/>
          </p:nvSpPr>
          <p:spPr bwMode="auto">
            <a:xfrm>
              <a:off x="4266403" y="4452251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5" name="Freeform 1862"/>
            <p:cNvSpPr>
              <a:spLocks/>
            </p:cNvSpPr>
            <p:nvPr/>
          </p:nvSpPr>
          <p:spPr bwMode="auto">
            <a:xfrm>
              <a:off x="4240425" y="4437312"/>
              <a:ext cx="8659" cy="6790"/>
            </a:xfrm>
            <a:custGeom>
              <a:avLst/>
              <a:gdLst>
                <a:gd name="T0" fmla="*/ 3 w 11"/>
                <a:gd name="T1" fmla="*/ 3 h 11"/>
                <a:gd name="T2" fmla="*/ 5 w 11"/>
                <a:gd name="T3" fmla="*/ 5 h 11"/>
                <a:gd name="T4" fmla="*/ 3 w 11"/>
                <a:gd name="T5" fmla="*/ 5 h 11"/>
                <a:gd name="T6" fmla="*/ 0 w 11"/>
                <a:gd name="T7" fmla="*/ 0 h 11"/>
                <a:gd name="T8" fmla="*/ 3 w 11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5" y="5"/>
                  </a:moveTo>
                  <a:lnTo>
                    <a:pt x="10" y="10"/>
                  </a:lnTo>
                  <a:lnTo>
                    <a:pt x="5" y="10"/>
                  </a:ln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6" name="Freeform 1863"/>
            <p:cNvSpPr>
              <a:spLocks/>
            </p:cNvSpPr>
            <p:nvPr/>
          </p:nvSpPr>
          <p:spPr bwMode="auto">
            <a:xfrm>
              <a:off x="4322688" y="4502496"/>
              <a:ext cx="10103" cy="0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0 h 1"/>
                <a:gd name="T4" fmla="*/ 6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7" name="Freeform 1864"/>
            <p:cNvSpPr>
              <a:spLocks/>
            </p:cNvSpPr>
            <p:nvPr/>
          </p:nvSpPr>
          <p:spPr bwMode="auto">
            <a:xfrm>
              <a:off x="4315473" y="4476695"/>
              <a:ext cx="7216" cy="10864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6 h 12"/>
                <a:gd name="T4" fmla="*/ 0 w 11"/>
                <a:gd name="T5" fmla="*/ 0 h 12"/>
                <a:gd name="T6" fmla="*/ 5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0" y="0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8" name="Freeform 1865"/>
            <p:cNvSpPr>
              <a:spLocks/>
            </p:cNvSpPr>
            <p:nvPr/>
          </p:nvSpPr>
          <p:spPr bwMode="auto">
            <a:xfrm>
              <a:off x="4308256" y="4487559"/>
              <a:ext cx="7217" cy="6790"/>
            </a:xfrm>
            <a:custGeom>
              <a:avLst/>
              <a:gdLst>
                <a:gd name="T0" fmla="*/ 0 w 10"/>
                <a:gd name="T1" fmla="*/ 0 h 11"/>
                <a:gd name="T2" fmla="*/ 5 w 10"/>
                <a:gd name="T3" fmla="*/ 5 h 11"/>
                <a:gd name="T4" fmla="*/ 0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9" name="Freeform 1866"/>
            <p:cNvSpPr>
              <a:spLocks/>
            </p:cNvSpPr>
            <p:nvPr/>
          </p:nvSpPr>
          <p:spPr bwMode="auto">
            <a:xfrm>
              <a:off x="4289495" y="4467188"/>
              <a:ext cx="18761" cy="12222"/>
            </a:xfrm>
            <a:custGeom>
              <a:avLst/>
              <a:gdLst>
                <a:gd name="T0" fmla="*/ 0 w 23"/>
                <a:gd name="T1" fmla="*/ 0 h 12"/>
                <a:gd name="T2" fmla="*/ 11 w 23"/>
                <a:gd name="T3" fmla="*/ 7 h 12"/>
                <a:gd name="T4" fmla="*/ 6 w 23"/>
                <a:gd name="T5" fmla="*/ 7 h 12"/>
                <a:gd name="T6" fmla="*/ 0 w 2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2"/>
                <a:gd name="T14" fmla="*/ 23 w 2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2">
                  <a:moveTo>
                    <a:pt x="0" y="0"/>
                  </a:moveTo>
                  <a:lnTo>
                    <a:pt x="22" y="11"/>
                  </a:lnTo>
                  <a:lnTo>
                    <a:pt x="11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" name="Freeform 1867"/>
            <p:cNvSpPr>
              <a:spLocks/>
            </p:cNvSpPr>
            <p:nvPr/>
          </p:nvSpPr>
          <p:spPr bwMode="auto">
            <a:xfrm>
              <a:off x="4266403" y="4452251"/>
              <a:ext cx="7216" cy="9506"/>
            </a:xfrm>
            <a:custGeom>
              <a:avLst/>
              <a:gdLst>
                <a:gd name="T0" fmla="*/ 5 w 11"/>
                <a:gd name="T1" fmla="*/ 6 h 11"/>
                <a:gd name="T2" fmla="*/ 0 w 11"/>
                <a:gd name="T3" fmla="*/ 0 h 11"/>
                <a:gd name="T4" fmla="*/ 5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1" name="Freeform 1868"/>
            <p:cNvSpPr>
              <a:spLocks/>
            </p:cNvSpPr>
            <p:nvPr/>
          </p:nvSpPr>
          <p:spPr bwMode="auto">
            <a:xfrm>
              <a:off x="4240425" y="4437312"/>
              <a:ext cx="18761" cy="16296"/>
            </a:xfrm>
            <a:custGeom>
              <a:avLst/>
              <a:gdLst>
                <a:gd name="T0" fmla="*/ 6 w 23"/>
                <a:gd name="T1" fmla="*/ 6 h 22"/>
                <a:gd name="T2" fmla="*/ 11 w 23"/>
                <a:gd name="T3" fmla="*/ 11 h 22"/>
                <a:gd name="T4" fmla="*/ 6 w 23"/>
                <a:gd name="T5" fmla="*/ 11 h 22"/>
                <a:gd name="T6" fmla="*/ 0 w 23"/>
                <a:gd name="T7" fmla="*/ 0 h 22"/>
                <a:gd name="T8" fmla="*/ 6 w 23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2"/>
                <a:gd name="T17" fmla="*/ 23 w 2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2">
                  <a:moveTo>
                    <a:pt x="11" y="11"/>
                  </a:moveTo>
                  <a:lnTo>
                    <a:pt x="22" y="21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1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2" name="Freeform 1869"/>
            <p:cNvSpPr>
              <a:spLocks/>
            </p:cNvSpPr>
            <p:nvPr/>
          </p:nvSpPr>
          <p:spPr bwMode="auto">
            <a:xfrm>
              <a:off x="2541746" y="3132274"/>
              <a:ext cx="2135976" cy="778134"/>
            </a:xfrm>
            <a:custGeom>
              <a:avLst/>
              <a:gdLst>
                <a:gd name="T0" fmla="*/ 975 w 2646"/>
                <a:gd name="T1" fmla="*/ 293 h 974"/>
                <a:gd name="T2" fmla="*/ 959 w 2646"/>
                <a:gd name="T3" fmla="*/ 378 h 974"/>
                <a:gd name="T4" fmla="*/ 880 w 2646"/>
                <a:gd name="T5" fmla="*/ 494 h 974"/>
                <a:gd name="T6" fmla="*/ 869 w 2646"/>
                <a:gd name="T7" fmla="*/ 421 h 974"/>
                <a:gd name="T8" fmla="*/ 795 w 2646"/>
                <a:gd name="T9" fmla="*/ 378 h 974"/>
                <a:gd name="T10" fmla="*/ 710 w 2646"/>
                <a:gd name="T11" fmla="*/ 421 h 974"/>
                <a:gd name="T12" fmla="*/ 609 w 2646"/>
                <a:gd name="T13" fmla="*/ 415 h 974"/>
                <a:gd name="T14" fmla="*/ 509 w 2646"/>
                <a:gd name="T15" fmla="*/ 446 h 974"/>
                <a:gd name="T16" fmla="*/ 450 w 2646"/>
                <a:gd name="T17" fmla="*/ 512 h 974"/>
                <a:gd name="T18" fmla="*/ 424 w 2646"/>
                <a:gd name="T19" fmla="*/ 549 h 974"/>
                <a:gd name="T20" fmla="*/ 402 w 2646"/>
                <a:gd name="T21" fmla="*/ 543 h 974"/>
                <a:gd name="T22" fmla="*/ 376 w 2646"/>
                <a:gd name="T23" fmla="*/ 549 h 974"/>
                <a:gd name="T24" fmla="*/ 349 w 2646"/>
                <a:gd name="T25" fmla="*/ 568 h 974"/>
                <a:gd name="T26" fmla="*/ 302 w 2646"/>
                <a:gd name="T27" fmla="*/ 549 h 974"/>
                <a:gd name="T28" fmla="*/ 270 w 2646"/>
                <a:gd name="T29" fmla="*/ 506 h 974"/>
                <a:gd name="T30" fmla="*/ 265 w 2646"/>
                <a:gd name="T31" fmla="*/ 451 h 974"/>
                <a:gd name="T32" fmla="*/ 228 w 2646"/>
                <a:gd name="T33" fmla="*/ 506 h 974"/>
                <a:gd name="T34" fmla="*/ 185 w 2646"/>
                <a:gd name="T35" fmla="*/ 512 h 974"/>
                <a:gd name="T36" fmla="*/ 143 w 2646"/>
                <a:gd name="T37" fmla="*/ 457 h 974"/>
                <a:gd name="T38" fmla="*/ 111 w 2646"/>
                <a:gd name="T39" fmla="*/ 457 h 974"/>
                <a:gd name="T40" fmla="*/ 101 w 2646"/>
                <a:gd name="T41" fmla="*/ 464 h 974"/>
                <a:gd name="T42" fmla="*/ 64 w 2646"/>
                <a:gd name="T43" fmla="*/ 464 h 974"/>
                <a:gd name="T44" fmla="*/ 32 w 2646"/>
                <a:gd name="T45" fmla="*/ 403 h 974"/>
                <a:gd name="T46" fmla="*/ 11 w 2646"/>
                <a:gd name="T47" fmla="*/ 342 h 974"/>
                <a:gd name="T48" fmla="*/ 37 w 2646"/>
                <a:gd name="T49" fmla="*/ 305 h 974"/>
                <a:gd name="T50" fmla="*/ 79 w 2646"/>
                <a:gd name="T51" fmla="*/ 287 h 974"/>
                <a:gd name="T52" fmla="*/ 79 w 2646"/>
                <a:gd name="T53" fmla="*/ 213 h 974"/>
                <a:gd name="T54" fmla="*/ 74 w 2646"/>
                <a:gd name="T55" fmla="*/ 140 h 974"/>
                <a:gd name="T56" fmla="*/ 159 w 2646"/>
                <a:gd name="T57" fmla="*/ 195 h 974"/>
                <a:gd name="T58" fmla="*/ 143 w 2646"/>
                <a:gd name="T59" fmla="*/ 226 h 974"/>
                <a:gd name="T60" fmla="*/ 191 w 2646"/>
                <a:gd name="T61" fmla="*/ 183 h 974"/>
                <a:gd name="T62" fmla="*/ 275 w 2646"/>
                <a:gd name="T63" fmla="*/ 153 h 974"/>
                <a:gd name="T64" fmla="*/ 329 w 2646"/>
                <a:gd name="T65" fmla="*/ 140 h 974"/>
                <a:gd name="T66" fmla="*/ 371 w 2646"/>
                <a:gd name="T67" fmla="*/ 116 h 974"/>
                <a:gd name="T68" fmla="*/ 413 w 2646"/>
                <a:gd name="T69" fmla="*/ 183 h 974"/>
                <a:gd name="T70" fmla="*/ 440 w 2646"/>
                <a:gd name="T71" fmla="*/ 159 h 974"/>
                <a:gd name="T72" fmla="*/ 424 w 2646"/>
                <a:gd name="T73" fmla="*/ 146 h 974"/>
                <a:gd name="T74" fmla="*/ 461 w 2646"/>
                <a:gd name="T75" fmla="*/ 98 h 974"/>
                <a:gd name="T76" fmla="*/ 524 w 2646"/>
                <a:gd name="T77" fmla="*/ 73 h 974"/>
                <a:gd name="T78" fmla="*/ 582 w 2646"/>
                <a:gd name="T79" fmla="*/ 37 h 974"/>
                <a:gd name="T80" fmla="*/ 641 w 2646"/>
                <a:gd name="T81" fmla="*/ 12 h 974"/>
                <a:gd name="T82" fmla="*/ 689 w 2646"/>
                <a:gd name="T83" fmla="*/ 18 h 974"/>
                <a:gd name="T84" fmla="*/ 736 w 2646"/>
                <a:gd name="T85" fmla="*/ 31 h 974"/>
                <a:gd name="T86" fmla="*/ 689 w 2646"/>
                <a:gd name="T87" fmla="*/ 80 h 974"/>
                <a:gd name="T88" fmla="*/ 720 w 2646"/>
                <a:gd name="T89" fmla="*/ 73 h 974"/>
                <a:gd name="T90" fmla="*/ 784 w 2646"/>
                <a:gd name="T91" fmla="*/ 80 h 974"/>
                <a:gd name="T92" fmla="*/ 869 w 2646"/>
                <a:gd name="T93" fmla="*/ 98 h 974"/>
                <a:gd name="T94" fmla="*/ 948 w 2646"/>
                <a:gd name="T95" fmla="*/ 116 h 974"/>
                <a:gd name="T96" fmla="*/ 1054 w 2646"/>
                <a:gd name="T97" fmla="*/ 122 h 974"/>
                <a:gd name="T98" fmla="*/ 1171 w 2646"/>
                <a:gd name="T99" fmla="*/ 153 h 974"/>
                <a:gd name="T100" fmla="*/ 1277 w 2646"/>
                <a:gd name="T101" fmla="*/ 164 h 974"/>
                <a:gd name="T102" fmla="*/ 1319 w 2646"/>
                <a:gd name="T103" fmla="*/ 189 h 974"/>
                <a:gd name="T104" fmla="*/ 1324 w 2646"/>
                <a:gd name="T105" fmla="*/ 220 h 974"/>
                <a:gd name="T106" fmla="*/ 1271 w 2646"/>
                <a:gd name="T107" fmla="*/ 195 h 974"/>
                <a:gd name="T108" fmla="*/ 1245 w 2646"/>
                <a:gd name="T109" fmla="*/ 250 h 974"/>
                <a:gd name="T110" fmla="*/ 1155 w 2646"/>
                <a:gd name="T111" fmla="*/ 281 h 974"/>
                <a:gd name="T112" fmla="*/ 1128 w 2646"/>
                <a:gd name="T113" fmla="*/ 335 h 974"/>
                <a:gd name="T114" fmla="*/ 1075 w 2646"/>
                <a:gd name="T115" fmla="*/ 342 h 974"/>
                <a:gd name="T116" fmla="*/ 1113 w 2646"/>
                <a:gd name="T117" fmla="*/ 275 h 9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46"/>
                <a:gd name="T178" fmla="*/ 0 h 974"/>
                <a:gd name="T179" fmla="*/ 2646 w 2646"/>
                <a:gd name="T180" fmla="*/ 974 h 9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46" h="974">
                  <a:moveTo>
                    <a:pt x="2083" y="497"/>
                  </a:moveTo>
                  <a:lnTo>
                    <a:pt x="2104" y="507"/>
                  </a:lnTo>
                  <a:lnTo>
                    <a:pt x="2083" y="507"/>
                  </a:lnTo>
                  <a:lnTo>
                    <a:pt x="2051" y="497"/>
                  </a:lnTo>
                  <a:lnTo>
                    <a:pt x="2010" y="497"/>
                  </a:lnTo>
                  <a:lnTo>
                    <a:pt x="1999" y="497"/>
                  </a:lnTo>
                  <a:lnTo>
                    <a:pt x="1979" y="497"/>
                  </a:lnTo>
                  <a:lnTo>
                    <a:pt x="1958" y="507"/>
                  </a:lnTo>
                  <a:lnTo>
                    <a:pt x="1947" y="497"/>
                  </a:lnTo>
                  <a:lnTo>
                    <a:pt x="1916" y="497"/>
                  </a:lnTo>
                  <a:lnTo>
                    <a:pt x="1864" y="538"/>
                  </a:lnTo>
                  <a:lnTo>
                    <a:pt x="1791" y="600"/>
                  </a:lnTo>
                  <a:lnTo>
                    <a:pt x="1812" y="600"/>
                  </a:lnTo>
                  <a:lnTo>
                    <a:pt x="1822" y="621"/>
                  </a:lnTo>
                  <a:lnTo>
                    <a:pt x="1833" y="611"/>
                  </a:lnTo>
                  <a:lnTo>
                    <a:pt x="1822" y="621"/>
                  </a:lnTo>
                  <a:lnTo>
                    <a:pt x="1854" y="611"/>
                  </a:lnTo>
                  <a:lnTo>
                    <a:pt x="1885" y="631"/>
                  </a:lnTo>
                  <a:lnTo>
                    <a:pt x="1864" y="631"/>
                  </a:lnTo>
                  <a:lnTo>
                    <a:pt x="1885" y="642"/>
                  </a:lnTo>
                  <a:lnTo>
                    <a:pt x="1885" y="652"/>
                  </a:lnTo>
                  <a:lnTo>
                    <a:pt x="1874" y="683"/>
                  </a:lnTo>
                  <a:lnTo>
                    <a:pt x="1874" y="694"/>
                  </a:lnTo>
                  <a:lnTo>
                    <a:pt x="1874" y="725"/>
                  </a:lnTo>
                  <a:lnTo>
                    <a:pt x="1854" y="745"/>
                  </a:lnTo>
                  <a:lnTo>
                    <a:pt x="1843" y="766"/>
                  </a:lnTo>
                  <a:lnTo>
                    <a:pt x="1781" y="838"/>
                  </a:lnTo>
                  <a:lnTo>
                    <a:pt x="1760" y="838"/>
                  </a:lnTo>
                  <a:lnTo>
                    <a:pt x="1739" y="828"/>
                  </a:lnTo>
                  <a:lnTo>
                    <a:pt x="1729" y="838"/>
                  </a:lnTo>
                  <a:lnTo>
                    <a:pt x="1718" y="838"/>
                  </a:lnTo>
                  <a:lnTo>
                    <a:pt x="1729" y="818"/>
                  </a:lnTo>
                  <a:lnTo>
                    <a:pt x="1739" y="797"/>
                  </a:lnTo>
                  <a:lnTo>
                    <a:pt x="1760" y="787"/>
                  </a:lnTo>
                  <a:lnTo>
                    <a:pt x="1770" y="766"/>
                  </a:lnTo>
                  <a:lnTo>
                    <a:pt x="1791" y="735"/>
                  </a:lnTo>
                  <a:lnTo>
                    <a:pt x="1749" y="745"/>
                  </a:lnTo>
                  <a:lnTo>
                    <a:pt x="1718" y="735"/>
                  </a:lnTo>
                  <a:lnTo>
                    <a:pt x="1718" y="725"/>
                  </a:lnTo>
                  <a:lnTo>
                    <a:pt x="1708" y="714"/>
                  </a:lnTo>
                  <a:lnTo>
                    <a:pt x="1677" y="704"/>
                  </a:lnTo>
                  <a:lnTo>
                    <a:pt x="1666" y="694"/>
                  </a:lnTo>
                  <a:lnTo>
                    <a:pt x="1666" y="673"/>
                  </a:lnTo>
                  <a:lnTo>
                    <a:pt x="1656" y="652"/>
                  </a:lnTo>
                  <a:lnTo>
                    <a:pt x="1645" y="652"/>
                  </a:lnTo>
                  <a:lnTo>
                    <a:pt x="1635" y="642"/>
                  </a:lnTo>
                  <a:lnTo>
                    <a:pt x="1614" y="631"/>
                  </a:lnTo>
                  <a:lnTo>
                    <a:pt x="1593" y="631"/>
                  </a:lnTo>
                  <a:lnTo>
                    <a:pt x="1583" y="631"/>
                  </a:lnTo>
                  <a:lnTo>
                    <a:pt x="1562" y="642"/>
                  </a:lnTo>
                  <a:lnTo>
                    <a:pt x="1562" y="652"/>
                  </a:lnTo>
                  <a:lnTo>
                    <a:pt x="1552" y="673"/>
                  </a:lnTo>
                  <a:lnTo>
                    <a:pt x="1552" y="683"/>
                  </a:lnTo>
                  <a:lnTo>
                    <a:pt x="1541" y="694"/>
                  </a:lnTo>
                  <a:lnTo>
                    <a:pt x="1520" y="704"/>
                  </a:lnTo>
                  <a:lnTo>
                    <a:pt x="1500" y="704"/>
                  </a:lnTo>
                  <a:lnTo>
                    <a:pt x="1489" y="704"/>
                  </a:lnTo>
                  <a:lnTo>
                    <a:pt x="1468" y="694"/>
                  </a:lnTo>
                  <a:lnTo>
                    <a:pt x="1427" y="714"/>
                  </a:lnTo>
                  <a:lnTo>
                    <a:pt x="1395" y="714"/>
                  </a:lnTo>
                  <a:lnTo>
                    <a:pt x="1375" y="704"/>
                  </a:lnTo>
                  <a:lnTo>
                    <a:pt x="1354" y="694"/>
                  </a:lnTo>
                  <a:lnTo>
                    <a:pt x="1323" y="683"/>
                  </a:lnTo>
                  <a:lnTo>
                    <a:pt x="1281" y="683"/>
                  </a:lnTo>
                  <a:lnTo>
                    <a:pt x="1270" y="673"/>
                  </a:lnTo>
                  <a:lnTo>
                    <a:pt x="1250" y="662"/>
                  </a:lnTo>
                  <a:lnTo>
                    <a:pt x="1229" y="662"/>
                  </a:lnTo>
                  <a:lnTo>
                    <a:pt x="1208" y="673"/>
                  </a:lnTo>
                  <a:lnTo>
                    <a:pt x="1208" y="694"/>
                  </a:lnTo>
                  <a:lnTo>
                    <a:pt x="1198" y="704"/>
                  </a:lnTo>
                  <a:lnTo>
                    <a:pt x="1166" y="704"/>
                  </a:lnTo>
                  <a:lnTo>
                    <a:pt x="1145" y="694"/>
                  </a:lnTo>
                  <a:lnTo>
                    <a:pt x="1114" y="683"/>
                  </a:lnTo>
                  <a:lnTo>
                    <a:pt x="1093" y="694"/>
                  </a:lnTo>
                  <a:lnTo>
                    <a:pt x="1073" y="704"/>
                  </a:lnTo>
                  <a:lnTo>
                    <a:pt x="1052" y="714"/>
                  </a:lnTo>
                  <a:lnTo>
                    <a:pt x="1041" y="725"/>
                  </a:lnTo>
                  <a:lnTo>
                    <a:pt x="1021" y="735"/>
                  </a:lnTo>
                  <a:lnTo>
                    <a:pt x="1021" y="756"/>
                  </a:lnTo>
                  <a:lnTo>
                    <a:pt x="1000" y="756"/>
                  </a:lnTo>
                  <a:lnTo>
                    <a:pt x="979" y="756"/>
                  </a:lnTo>
                  <a:lnTo>
                    <a:pt x="968" y="787"/>
                  </a:lnTo>
                  <a:lnTo>
                    <a:pt x="958" y="797"/>
                  </a:lnTo>
                  <a:lnTo>
                    <a:pt x="937" y="797"/>
                  </a:lnTo>
                  <a:lnTo>
                    <a:pt x="937" y="818"/>
                  </a:lnTo>
                  <a:lnTo>
                    <a:pt x="937" y="828"/>
                  </a:lnTo>
                  <a:lnTo>
                    <a:pt x="937" y="849"/>
                  </a:lnTo>
                  <a:lnTo>
                    <a:pt x="927" y="859"/>
                  </a:lnTo>
                  <a:lnTo>
                    <a:pt x="906" y="869"/>
                  </a:lnTo>
                  <a:lnTo>
                    <a:pt x="885" y="869"/>
                  </a:lnTo>
                  <a:lnTo>
                    <a:pt x="875" y="880"/>
                  </a:lnTo>
                  <a:lnTo>
                    <a:pt x="854" y="880"/>
                  </a:lnTo>
                  <a:lnTo>
                    <a:pt x="833" y="901"/>
                  </a:lnTo>
                  <a:lnTo>
                    <a:pt x="843" y="911"/>
                  </a:lnTo>
                  <a:lnTo>
                    <a:pt x="854" y="921"/>
                  </a:lnTo>
                  <a:lnTo>
                    <a:pt x="854" y="942"/>
                  </a:lnTo>
                  <a:lnTo>
                    <a:pt x="854" y="932"/>
                  </a:lnTo>
                  <a:lnTo>
                    <a:pt x="843" y="932"/>
                  </a:lnTo>
                  <a:lnTo>
                    <a:pt x="843" y="942"/>
                  </a:lnTo>
                  <a:lnTo>
                    <a:pt x="833" y="932"/>
                  </a:lnTo>
                  <a:lnTo>
                    <a:pt x="823" y="932"/>
                  </a:lnTo>
                  <a:lnTo>
                    <a:pt x="823" y="942"/>
                  </a:lnTo>
                  <a:lnTo>
                    <a:pt x="812" y="942"/>
                  </a:lnTo>
                  <a:lnTo>
                    <a:pt x="802" y="952"/>
                  </a:lnTo>
                  <a:lnTo>
                    <a:pt x="802" y="942"/>
                  </a:lnTo>
                  <a:lnTo>
                    <a:pt x="802" y="932"/>
                  </a:lnTo>
                  <a:lnTo>
                    <a:pt x="802" y="921"/>
                  </a:lnTo>
                  <a:lnTo>
                    <a:pt x="791" y="921"/>
                  </a:lnTo>
                  <a:lnTo>
                    <a:pt x="791" y="911"/>
                  </a:lnTo>
                  <a:lnTo>
                    <a:pt x="791" y="921"/>
                  </a:lnTo>
                  <a:lnTo>
                    <a:pt x="781" y="921"/>
                  </a:lnTo>
                  <a:lnTo>
                    <a:pt x="781" y="932"/>
                  </a:lnTo>
                  <a:lnTo>
                    <a:pt x="771" y="932"/>
                  </a:lnTo>
                  <a:lnTo>
                    <a:pt x="771" y="942"/>
                  </a:lnTo>
                  <a:lnTo>
                    <a:pt x="760" y="942"/>
                  </a:lnTo>
                  <a:lnTo>
                    <a:pt x="760" y="932"/>
                  </a:lnTo>
                  <a:lnTo>
                    <a:pt x="760" y="942"/>
                  </a:lnTo>
                  <a:lnTo>
                    <a:pt x="750" y="942"/>
                  </a:lnTo>
                  <a:lnTo>
                    <a:pt x="739" y="942"/>
                  </a:lnTo>
                  <a:lnTo>
                    <a:pt x="739" y="932"/>
                  </a:lnTo>
                  <a:lnTo>
                    <a:pt x="739" y="942"/>
                  </a:lnTo>
                  <a:lnTo>
                    <a:pt x="739" y="932"/>
                  </a:lnTo>
                  <a:lnTo>
                    <a:pt x="729" y="932"/>
                  </a:lnTo>
                  <a:lnTo>
                    <a:pt x="719" y="932"/>
                  </a:lnTo>
                  <a:lnTo>
                    <a:pt x="708" y="932"/>
                  </a:lnTo>
                  <a:lnTo>
                    <a:pt x="708" y="942"/>
                  </a:lnTo>
                  <a:lnTo>
                    <a:pt x="698" y="942"/>
                  </a:lnTo>
                  <a:lnTo>
                    <a:pt x="698" y="952"/>
                  </a:lnTo>
                  <a:lnTo>
                    <a:pt x="687" y="952"/>
                  </a:lnTo>
                  <a:lnTo>
                    <a:pt x="687" y="963"/>
                  </a:lnTo>
                  <a:lnTo>
                    <a:pt x="677" y="963"/>
                  </a:lnTo>
                  <a:lnTo>
                    <a:pt x="666" y="963"/>
                  </a:lnTo>
                  <a:lnTo>
                    <a:pt x="666" y="973"/>
                  </a:lnTo>
                  <a:lnTo>
                    <a:pt x="656" y="973"/>
                  </a:lnTo>
                  <a:lnTo>
                    <a:pt x="646" y="973"/>
                  </a:lnTo>
                  <a:lnTo>
                    <a:pt x="646" y="963"/>
                  </a:lnTo>
                  <a:lnTo>
                    <a:pt x="646" y="952"/>
                  </a:lnTo>
                  <a:lnTo>
                    <a:pt x="625" y="942"/>
                  </a:lnTo>
                  <a:lnTo>
                    <a:pt x="614" y="932"/>
                  </a:lnTo>
                  <a:lnTo>
                    <a:pt x="594" y="932"/>
                  </a:lnTo>
                  <a:lnTo>
                    <a:pt x="573" y="921"/>
                  </a:lnTo>
                  <a:lnTo>
                    <a:pt x="562" y="921"/>
                  </a:lnTo>
                  <a:lnTo>
                    <a:pt x="541" y="932"/>
                  </a:lnTo>
                  <a:lnTo>
                    <a:pt x="531" y="932"/>
                  </a:lnTo>
                  <a:lnTo>
                    <a:pt x="531" y="901"/>
                  </a:lnTo>
                  <a:lnTo>
                    <a:pt x="531" y="890"/>
                  </a:lnTo>
                  <a:lnTo>
                    <a:pt x="510" y="880"/>
                  </a:lnTo>
                  <a:lnTo>
                    <a:pt x="510" y="869"/>
                  </a:lnTo>
                  <a:lnTo>
                    <a:pt x="531" y="880"/>
                  </a:lnTo>
                  <a:lnTo>
                    <a:pt x="531" y="859"/>
                  </a:lnTo>
                  <a:lnTo>
                    <a:pt x="510" y="859"/>
                  </a:lnTo>
                  <a:lnTo>
                    <a:pt x="510" y="849"/>
                  </a:lnTo>
                  <a:lnTo>
                    <a:pt x="500" y="838"/>
                  </a:lnTo>
                  <a:lnTo>
                    <a:pt x="479" y="818"/>
                  </a:lnTo>
                  <a:lnTo>
                    <a:pt x="489" y="807"/>
                  </a:lnTo>
                  <a:lnTo>
                    <a:pt x="489" y="787"/>
                  </a:lnTo>
                  <a:lnTo>
                    <a:pt x="510" y="787"/>
                  </a:lnTo>
                  <a:lnTo>
                    <a:pt x="531" y="787"/>
                  </a:lnTo>
                  <a:lnTo>
                    <a:pt x="541" y="787"/>
                  </a:lnTo>
                  <a:lnTo>
                    <a:pt x="521" y="766"/>
                  </a:lnTo>
                  <a:lnTo>
                    <a:pt x="510" y="756"/>
                  </a:lnTo>
                  <a:lnTo>
                    <a:pt x="489" y="756"/>
                  </a:lnTo>
                  <a:lnTo>
                    <a:pt x="469" y="756"/>
                  </a:lnTo>
                  <a:lnTo>
                    <a:pt x="448" y="776"/>
                  </a:lnTo>
                  <a:lnTo>
                    <a:pt x="437" y="776"/>
                  </a:lnTo>
                  <a:lnTo>
                    <a:pt x="427" y="776"/>
                  </a:lnTo>
                  <a:lnTo>
                    <a:pt x="417" y="797"/>
                  </a:lnTo>
                  <a:lnTo>
                    <a:pt x="427" y="818"/>
                  </a:lnTo>
                  <a:lnTo>
                    <a:pt x="437" y="838"/>
                  </a:lnTo>
                  <a:lnTo>
                    <a:pt x="448" y="859"/>
                  </a:lnTo>
                  <a:lnTo>
                    <a:pt x="469" y="880"/>
                  </a:lnTo>
                  <a:lnTo>
                    <a:pt x="458" y="880"/>
                  </a:lnTo>
                  <a:lnTo>
                    <a:pt x="448" y="911"/>
                  </a:lnTo>
                  <a:lnTo>
                    <a:pt x="437" y="901"/>
                  </a:lnTo>
                  <a:lnTo>
                    <a:pt x="427" y="890"/>
                  </a:lnTo>
                  <a:lnTo>
                    <a:pt x="417" y="911"/>
                  </a:lnTo>
                  <a:lnTo>
                    <a:pt x="396" y="901"/>
                  </a:lnTo>
                  <a:lnTo>
                    <a:pt x="385" y="890"/>
                  </a:lnTo>
                  <a:lnTo>
                    <a:pt x="375" y="880"/>
                  </a:lnTo>
                  <a:lnTo>
                    <a:pt x="364" y="869"/>
                  </a:lnTo>
                  <a:lnTo>
                    <a:pt x="354" y="859"/>
                  </a:lnTo>
                  <a:lnTo>
                    <a:pt x="344" y="859"/>
                  </a:lnTo>
                  <a:lnTo>
                    <a:pt x="333" y="859"/>
                  </a:lnTo>
                  <a:lnTo>
                    <a:pt x="344" y="859"/>
                  </a:lnTo>
                  <a:lnTo>
                    <a:pt x="333" y="838"/>
                  </a:lnTo>
                  <a:lnTo>
                    <a:pt x="312" y="828"/>
                  </a:lnTo>
                  <a:lnTo>
                    <a:pt x="302" y="818"/>
                  </a:lnTo>
                  <a:lnTo>
                    <a:pt x="281" y="797"/>
                  </a:lnTo>
                  <a:lnTo>
                    <a:pt x="260" y="787"/>
                  </a:lnTo>
                  <a:lnTo>
                    <a:pt x="281" y="776"/>
                  </a:lnTo>
                  <a:lnTo>
                    <a:pt x="281" y="766"/>
                  </a:lnTo>
                  <a:lnTo>
                    <a:pt x="292" y="766"/>
                  </a:lnTo>
                  <a:lnTo>
                    <a:pt x="302" y="756"/>
                  </a:lnTo>
                  <a:lnTo>
                    <a:pt x="281" y="756"/>
                  </a:lnTo>
                  <a:lnTo>
                    <a:pt x="260" y="756"/>
                  </a:lnTo>
                  <a:lnTo>
                    <a:pt x="250" y="766"/>
                  </a:lnTo>
                  <a:lnTo>
                    <a:pt x="240" y="766"/>
                  </a:lnTo>
                  <a:lnTo>
                    <a:pt x="240" y="776"/>
                  </a:lnTo>
                  <a:lnTo>
                    <a:pt x="229" y="776"/>
                  </a:lnTo>
                  <a:lnTo>
                    <a:pt x="219" y="776"/>
                  </a:lnTo>
                  <a:lnTo>
                    <a:pt x="229" y="776"/>
                  </a:lnTo>
                  <a:lnTo>
                    <a:pt x="240" y="787"/>
                  </a:lnTo>
                  <a:lnTo>
                    <a:pt x="250" y="787"/>
                  </a:lnTo>
                  <a:lnTo>
                    <a:pt x="260" y="787"/>
                  </a:lnTo>
                  <a:lnTo>
                    <a:pt x="250" y="797"/>
                  </a:lnTo>
                  <a:lnTo>
                    <a:pt x="229" y="797"/>
                  </a:lnTo>
                  <a:lnTo>
                    <a:pt x="229" y="807"/>
                  </a:lnTo>
                  <a:lnTo>
                    <a:pt x="219" y="807"/>
                  </a:lnTo>
                  <a:lnTo>
                    <a:pt x="208" y="797"/>
                  </a:lnTo>
                  <a:lnTo>
                    <a:pt x="198" y="787"/>
                  </a:lnTo>
                  <a:lnTo>
                    <a:pt x="208" y="776"/>
                  </a:lnTo>
                  <a:lnTo>
                    <a:pt x="187" y="776"/>
                  </a:lnTo>
                  <a:lnTo>
                    <a:pt x="187" y="766"/>
                  </a:lnTo>
                  <a:lnTo>
                    <a:pt x="177" y="766"/>
                  </a:lnTo>
                  <a:lnTo>
                    <a:pt x="167" y="766"/>
                  </a:lnTo>
                  <a:lnTo>
                    <a:pt x="167" y="776"/>
                  </a:lnTo>
                  <a:lnTo>
                    <a:pt x="156" y="787"/>
                  </a:lnTo>
                  <a:lnTo>
                    <a:pt x="146" y="787"/>
                  </a:lnTo>
                  <a:lnTo>
                    <a:pt x="135" y="787"/>
                  </a:lnTo>
                  <a:lnTo>
                    <a:pt x="125" y="787"/>
                  </a:lnTo>
                  <a:lnTo>
                    <a:pt x="125" y="756"/>
                  </a:lnTo>
                  <a:lnTo>
                    <a:pt x="115" y="735"/>
                  </a:lnTo>
                  <a:lnTo>
                    <a:pt x="94" y="735"/>
                  </a:lnTo>
                  <a:lnTo>
                    <a:pt x="73" y="735"/>
                  </a:lnTo>
                  <a:lnTo>
                    <a:pt x="42" y="735"/>
                  </a:lnTo>
                  <a:lnTo>
                    <a:pt x="31" y="735"/>
                  </a:lnTo>
                  <a:lnTo>
                    <a:pt x="31" y="725"/>
                  </a:lnTo>
                  <a:lnTo>
                    <a:pt x="42" y="714"/>
                  </a:lnTo>
                  <a:lnTo>
                    <a:pt x="52" y="694"/>
                  </a:lnTo>
                  <a:lnTo>
                    <a:pt x="62" y="683"/>
                  </a:lnTo>
                  <a:lnTo>
                    <a:pt x="52" y="673"/>
                  </a:lnTo>
                  <a:lnTo>
                    <a:pt x="52" y="652"/>
                  </a:lnTo>
                  <a:lnTo>
                    <a:pt x="62" y="642"/>
                  </a:lnTo>
                  <a:lnTo>
                    <a:pt x="52" y="621"/>
                  </a:lnTo>
                  <a:lnTo>
                    <a:pt x="42" y="611"/>
                  </a:lnTo>
                  <a:lnTo>
                    <a:pt x="21" y="611"/>
                  </a:lnTo>
                  <a:lnTo>
                    <a:pt x="0" y="611"/>
                  </a:lnTo>
                  <a:lnTo>
                    <a:pt x="0" y="600"/>
                  </a:lnTo>
                  <a:lnTo>
                    <a:pt x="10" y="600"/>
                  </a:lnTo>
                  <a:lnTo>
                    <a:pt x="21" y="580"/>
                  </a:lnTo>
                  <a:lnTo>
                    <a:pt x="10" y="590"/>
                  </a:lnTo>
                  <a:lnTo>
                    <a:pt x="21" y="590"/>
                  </a:lnTo>
                  <a:lnTo>
                    <a:pt x="21" y="580"/>
                  </a:lnTo>
                  <a:lnTo>
                    <a:pt x="21" y="559"/>
                  </a:lnTo>
                  <a:lnTo>
                    <a:pt x="21" y="538"/>
                  </a:lnTo>
                  <a:lnTo>
                    <a:pt x="42" y="538"/>
                  </a:lnTo>
                  <a:lnTo>
                    <a:pt x="52" y="549"/>
                  </a:lnTo>
                  <a:lnTo>
                    <a:pt x="62" y="549"/>
                  </a:lnTo>
                  <a:lnTo>
                    <a:pt x="73" y="538"/>
                  </a:lnTo>
                  <a:lnTo>
                    <a:pt x="73" y="518"/>
                  </a:lnTo>
                  <a:lnTo>
                    <a:pt x="62" y="518"/>
                  </a:lnTo>
                  <a:lnTo>
                    <a:pt x="52" y="507"/>
                  </a:lnTo>
                  <a:lnTo>
                    <a:pt x="62" y="497"/>
                  </a:lnTo>
                  <a:lnTo>
                    <a:pt x="73" y="497"/>
                  </a:lnTo>
                  <a:lnTo>
                    <a:pt x="83" y="497"/>
                  </a:lnTo>
                  <a:lnTo>
                    <a:pt x="94" y="497"/>
                  </a:lnTo>
                  <a:lnTo>
                    <a:pt x="115" y="497"/>
                  </a:lnTo>
                  <a:lnTo>
                    <a:pt x="125" y="487"/>
                  </a:lnTo>
                  <a:lnTo>
                    <a:pt x="135" y="487"/>
                  </a:lnTo>
                  <a:lnTo>
                    <a:pt x="156" y="487"/>
                  </a:lnTo>
                  <a:lnTo>
                    <a:pt x="135" y="476"/>
                  </a:lnTo>
                  <a:lnTo>
                    <a:pt x="135" y="466"/>
                  </a:lnTo>
                  <a:lnTo>
                    <a:pt x="125" y="476"/>
                  </a:lnTo>
                  <a:lnTo>
                    <a:pt x="146" y="455"/>
                  </a:lnTo>
                  <a:lnTo>
                    <a:pt x="177" y="424"/>
                  </a:lnTo>
                  <a:lnTo>
                    <a:pt x="177" y="414"/>
                  </a:lnTo>
                  <a:lnTo>
                    <a:pt x="167" y="404"/>
                  </a:lnTo>
                  <a:lnTo>
                    <a:pt x="167" y="383"/>
                  </a:lnTo>
                  <a:lnTo>
                    <a:pt x="156" y="373"/>
                  </a:lnTo>
                  <a:lnTo>
                    <a:pt x="156" y="362"/>
                  </a:lnTo>
                  <a:lnTo>
                    <a:pt x="156" y="352"/>
                  </a:lnTo>
                  <a:lnTo>
                    <a:pt x="156" y="331"/>
                  </a:lnTo>
                  <a:lnTo>
                    <a:pt x="146" y="321"/>
                  </a:lnTo>
                  <a:lnTo>
                    <a:pt x="156" y="300"/>
                  </a:lnTo>
                  <a:lnTo>
                    <a:pt x="146" y="290"/>
                  </a:lnTo>
                  <a:lnTo>
                    <a:pt x="135" y="279"/>
                  </a:lnTo>
                  <a:lnTo>
                    <a:pt x="135" y="269"/>
                  </a:lnTo>
                  <a:lnTo>
                    <a:pt x="135" y="259"/>
                  </a:lnTo>
                  <a:lnTo>
                    <a:pt x="146" y="248"/>
                  </a:lnTo>
                  <a:lnTo>
                    <a:pt x="146" y="238"/>
                  </a:lnTo>
                  <a:lnTo>
                    <a:pt x="167" y="238"/>
                  </a:lnTo>
                  <a:lnTo>
                    <a:pt x="187" y="248"/>
                  </a:lnTo>
                  <a:lnTo>
                    <a:pt x="187" y="238"/>
                  </a:lnTo>
                  <a:lnTo>
                    <a:pt x="198" y="238"/>
                  </a:lnTo>
                  <a:lnTo>
                    <a:pt x="187" y="248"/>
                  </a:lnTo>
                  <a:lnTo>
                    <a:pt x="219" y="259"/>
                  </a:lnTo>
                  <a:lnTo>
                    <a:pt x="250" y="259"/>
                  </a:lnTo>
                  <a:lnTo>
                    <a:pt x="302" y="290"/>
                  </a:lnTo>
                  <a:lnTo>
                    <a:pt x="333" y="311"/>
                  </a:lnTo>
                  <a:lnTo>
                    <a:pt x="312" y="331"/>
                  </a:lnTo>
                  <a:lnTo>
                    <a:pt x="292" y="342"/>
                  </a:lnTo>
                  <a:lnTo>
                    <a:pt x="260" y="331"/>
                  </a:lnTo>
                  <a:lnTo>
                    <a:pt x="208" y="321"/>
                  </a:lnTo>
                  <a:lnTo>
                    <a:pt x="187" y="311"/>
                  </a:lnTo>
                  <a:lnTo>
                    <a:pt x="229" y="342"/>
                  </a:lnTo>
                  <a:lnTo>
                    <a:pt x="229" y="352"/>
                  </a:lnTo>
                  <a:lnTo>
                    <a:pt x="240" y="383"/>
                  </a:lnTo>
                  <a:lnTo>
                    <a:pt x="260" y="393"/>
                  </a:lnTo>
                  <a:lnTo>
                    <a:pt x="281" y="393"/>
                  </a:lnTo>
                  <a:lnTo>
                    <a:pt x="281" y="383"/>
                  </a:lnTo>
                  <a:lnTo>
                    <a:pt x="271" y="383"/>
                  </a:lnTo>
                  <a:lnTo>
                    <a:pt x="260" y="373"/>
                  </a:lnTo>
                  <a:lnTo>
                    <a:pt x="281" y="373"/>
                  </a:lnTo>
                  <a:lnTo>
                    <a:pt x="312" y="373"/>
                  </a:lnTo>
                  <a:lnTo>
                    <a:pt x="323" y="373"/>
                  </a:lnTo>
                  <a:lnTo>
                    <a:pt x="312" y="352"/>
                  </a:lnTo>
                  <a:lnTo>
                    <a:pt x="344" y="331"/>
                  </a:lnTo>
                  <a:lnTo>
                    <a:pt x="375" y="342"/>
                  </a:lnTo>
                  <a:lnTo>
                    <a:pt x="385" y="331"/>
                  </a:lnTo>
                  <a:lnTo>
                    <a:pt x="375" y="311"/>
                  </a:lnTo>
                  <a:lnTo>
                    <a:pt x="375" y="279"/>
                  </a:lnTo>
                  <a:lnTo>
                    <a:pt x="364" y="269"/>
                  </a:lnTo>
                  <a:lnTo>
                    <a:pt x="406" y="279"/>
                  </a:lnTo>
                  <a:lnTo>
                    <a:pt x="406" y="290"/>
                  </a:lnTo>
                  <a:lnTo>
                    <a:pt x="396" y="300"/>
                  </a:lnTo>
                  <a:lnTo>
                    <a:pt x="417" y="321"/>
                  </a:lnTo>
                  <a:lnTo>
                    <a:pt x="458" y="290"/>
                  </a:lnTo>
                  <a:lnTo>
                    <a:pt x="510" y="279"/>
                  </a:lnTo>
                  <a:lnTo>
                    <a:pt x="510" y="269"/>
                  </a:lnTo>
                  <a:lnTo>
                    <a:pt x="541" y="259"/>
                  </a:lnTo>
                  <a:lnTo>
                    <a:pt x="531" y="269"/>
                  </a:lnTo>
                  <a:lnTo>
                    <a:pt x="531" y="279"/>
                  </a:lnTo>
                  <a:lnTo>
                    <a:pt x="562" y="269"/>
                  </a:lnTo>
                  <a:lnTo>
                    <a:pt x="583" y="279"/>
                  </a:lnTo>
                  <a:lnTo>
                    <a:pt x="604" y="269"/>
                  </a:lnTo>
                  <a:lnTo>
                    <a:pt x="614" y="269"/>
                  </a:lnTo>
                  <a:lnTo>
                    <a:pt x="625" y="279"/>
                  </a:lnTo>
                  <a:lnTo>
                    <a:pt x="635" y="259"/>
                  </a:lnTo>
                  <a:lnTo>
                    <a:pt x="625" y="248"/>
                  </a:lnTo>
                  <a:lnTo>
                    <a:pt x="646" y="238"/>
                  </a:lnTo>
                  <a:lnTo>
                    <a:pt x="656" y="238"/>
                  </a:lnTo>
                  <a:lnTo>
                    <a:pt x="677" y="248"/>
                  </a:lnTo>
                  <a:lnTo>
                    <a:pt x="729" y="269"/>
                  </a:lnTo>
                  <a:lnTo>
                    <a:pt x="750" y="279"/>
                  </a:lnTo>
                  <a:lnTo>
                    <a:pt x="760" y="269"/>
                  </a:lnTo>
                  <a:lnTo>
                    <a:pt x="739" y="248"/>
                  </a:lnTo>
                  <a:lnTo>
                    <a:pt x="739" y="217"/>
                  </a:lnTo>
                  <a:lnTo>
                    <a:pt x="729" y="217"/>
                  </a:lnTo>
                  <a:lnTo>
                    <a:pt x="729" y="207"/>
                  </a:lnTo>
                  <a:lnTo>
                    <a:pt x="729" y="197"/>
                  </a:lnTo>
                  <a:lnTo>
                    <a:pt x="750" y="186"/>
                  </a:lnTo>
                  <a:lnTo>
                    <a:pt x="760" y="155"/>
                  </a:lnTo>
                  <a:lnTo>
                    <a:pt x="771" y="155"/>
                  </a:lnTo>
                  <a:lnTo>
                    <a:pt x="823" y="166"/>
                  </a:lnTo>
                  <a:lnTo>
                    <a:pt x="823" y="176"/>
                  </a:lnTo>
                  <a:lnTo>
                    <a:pt x="812" y="197"/>
                  </a:lnTo>
                  <a:lnTo>
                    <a:pt x="823" y="207"/>
                  </a:lnTo>
                  <a:lnTo>
                    <a:pt x="812" y="259"/>
                  </a:lnTo>
                  <a:lnTo>
                    <a:pt x="833" y="269"/>
                  </a:lnTo>
                  <a:lnTo>
                    <a:pt x="812" y="311"/>
                  </a:lnTo>
                  <a:lnTo>
                    <a:pt x="802" y="311"/>
                  </a:lnTo>
                  <a:lnTo>
                    <a:pt x="802" y="321"/>
                  </a:lnTo>
                  <a:lnTo>
                    <a:pt x="791" y="321"/>
                  </a:lnTo>
                  <a:lnTo>
                    <a:pt x="781" y="321"/>
                  </a:lnTo>
                  <a:lnTo>
                    <a:pt x="781" y="331"/>
                  </a:lnTo>
                  <a:lnTo>
                    <a:pt x="812" y="331"/>
                  </a:lnTo>
                  <a:lnTo>
                    <a:pt x="854" y="290"/>
                  </a:lnTo>
                  <a:lnTo>
                    <a:pt x="843" y="279"/>
                  </a:lnTo>
                  <a:lnTo>
                    <a:pt x="843" y="269"/>
                  </a:lnTo>
                  <a:lnTo>
                    <a:pt x="864" y="269"/>
                  </a:lnTo>
                  <a:lnTo>
                    <a:pt x="885" y="269"/>
                  </a:lnTo>
                  <a:lnTo>
                    <a:pt x="896" y="279"/>
                  </a:lnTo>
                  <a:lnTo>
                    <a:pt x="885" y="290"/>
                  </a:lnTo>
                  <a:lnTo>
                    <a:pt x="906" y="300"/>
                  </a:lnTo>
                  <a:lnTo>
                    <a:pt x="896" y="300"/>
                  </a:lnTo>
                  <a:lnTo>
                    <a:pt x="896" y="290"/>
                  </a:lnTo>
                  <a:lnTo>
                    <a:pt x="896" y="269"/>
                  </a:lnTo>
                  <a:lnTo>
                    <a:pt x="864" y="259"/>
                  </a:lnTo>
                  <a:lnTo>
                    <a:pt x="843" y="259"/>
                  </a:lnTo>
                  <a:lnTo>
                    <a:pt x="833" y="248"/>
                  </a:lnTo>
                  <a:lnTo>
                    <a:pt x="843" y="207"/>
                  </a:lnTo>
                  <a:lnTo>
                    <a:pt x="823" y="197"/>
                  </a:lnTo>
                  <a:lnTo>
                    <a:pt x="854" y="176"/>
                  </a:lnTo>
                  <a:lnTo>
                    <a:pt x="854" y="155"/>
                  </a:lnTo>
                  <a:lnTo>
                    <a:pt x="864" y="166"/>
                  </a:lnTo>
                  <a:lnTo>
                    <a:pt x="864" y="186"/>
                  </a:lnTo>
                  <a:lnTo>
                    <a:pt x="864" y="197"/>
                  </a:lnTo>
                  <a:lnTo>
                    <a:pt x="906" y="207"/>
                  </a:lnTo>
                  <a:lnTo>
                    <a:pt x="875" y="186"/>
                  </a:lnTo>
                  <a:lnTo>
                    <a:pt x="906" y="166"/>
                  </a:lnTo>
                  <a:lnTo>
                    <a:pt x="937" y="176"/>
                  </a:lnTo>
                  <a:lnTo>
                    <a:pt x="979" y="186"/>
                  </a:lnTo>
                  <a:lnTo>
                    <a:pt x="968" y="207"/>
                  </a:lnTo>
                  <a:lnTo>
                    <a:pt x="979" y="238"/>
                  </a:lnTo>
                  <a:lnTo>
                    <a:pt x="989" y="228"/>
                  </a:lnTo>
                  <a:lnTo>
                    <a:pt x="989" y="197"/>
                  </a:lnTo>
                  <a:lnTo>
                    <a:pt x="958" y="166"/>
                  </a:lnTo>
                  <a:lnTo>
                    <a:pt x="948" y="166"/>
                  </a:lnTo>
                  <a:lnTo>
                    <a:pt x="937" y="145"/>
                  </a:lnTo>
                  <a:lnTo>
                    <a:pt x="1031" y="124"/>
                  </a:lnTo>
                  <a:lnTo>
                    <a:pt x="1041" y="124"/>
                  </a:lnTo>
                  <a:lnTo>
                    <a:pt x="1031" y="114"/>
                  </a:lnTo>
                  <a:lnTo>
                    <a:pt x="1031" y="104"/>
                  </a:lnTo>
                  <a:lnTo>
                    <a:pt x="1031" y="93"/>
                  </a:lnTo>
                  <a:lnTo>
                    <a:pt x="1052" y="93"/>
                  </a:lnTo>
                  <a:lnTo>
                    <a:pt x="1041" y="93"/>
                  </a:lnTo>
                  <a:lnTo>
                    <a:pt x="1052" y="83"/>
                  </a:lnTo>
                  <a:lnTo>
                    <a:pt x="1073" y="83"/>
                  </a:lnTo>
                  <a:lnTo>
                    <a:pt x="1135" y="62"/>
                  </a:lnTo>
                  <a:lnTo>
                    <a:pt x="1145" y="62"/>
                  </a:lnTo>
                  <a:lnTo>
                    <a:pt x="1135" y="62"/>
                  </a:lnTo>
                  <a:lnTo>
                    <a:pt x="1145" y="62"/>
                  </a:lnTo>
                  <a:lnTo>
                    <a:pt x="1177" y="52"/>
                  </a:lnTo>
                  <a:lnTo>
                    <a:pt x="1187" y="62"/>
                  </a:lnTo>
                  <a:lnTo>
                    <a:pt x="1218" y="52"/>
                  </a:lnTo>
                  <a:lnTo>
                    <a:pt x="1239" y="52"/>
                  </a:lnTo>
                  <a:lnTo>
                    <a:pt x="1229" y="41"/>
                  </a:lnTo>
                  <a:lnTo>
                    <a:pt x="1260" y="41"/>
                  </a:lnTo>
                  <a:lnTo>
                    <a:pt x="1260" y="31"/>
                  </a:lnTo>
                  <a:lnTo>
                    <a:pt x="1260" y="21"/>
                  </a:lnTo>
                  <a:lnTo>
                    <a:pt x="1291" y="10"/>
                  </a:lnTo>
                  <a:lnTo>
                    <a:pt x="1302" y="10"/>
                  </a:lnTo>
                  <a:lnTo>
                    <a:pt x="1312" y="0"/>
                  </a:lnTo>
                  <a:lnTo>
                    <a:pt x="1333" y="10"/>
                  </a:lnTo>
                  <a:lnTo>
                    <a:pt x="1333" y="21"/>
                  </a:lnTo>
                  <a:lnTo>
                    <a:pt x="1312" y="31"/>
                  </a:lnTo>
                  <a:lnTo>
                    <a:pt x="1323" y="31"/>
                  </a:lnTo>
                  <a:lnTo>
                    <a:pt x="1333" y="21"/>
                  </a:lnTo>
                  <a:lnTo>
                    <a:pt x="1343" y="31"/>
                  </a:lnTo>
                  <a:lnTo>
                    <a:pt x="1354" y="31"/>
                  </a:lnTo>
                  <a:lnTo>
                    <a:pt x="1343" y="41"/>
                  </a:lnTo>
                  <a:lnTo>
                    <a:pt x="1354" y="41"/>
                  </a:lnTo>
                  <a:lnTo>
                    <a:pt x="1364" y="41"/>
                  </a:lnTo>
                  <a:lnTo>
                    <a:pt x="1375" y="41"/>
                  </a:lnTo>
                  <a:lnTo>
                    <a:pt x="1395" y="31"/>
                  </a:lnTo>
                  <a:lnTo>
                    <a:pt x="1395" y="41"/>
                  </a:lnTo>
                  <a:lnTo>
                    <a:pt x="1416" y="41"/>
                  </a:lnTo>
                  <a:lnTo>
                    <a:pt x="1427" y="41"/>
                  </a:lnTo>
                  <a:lnTo>
                    <a:pt x="1437" y="52"/>
                  </a:lnTo>
                  <a:lnTo>
                    <a:pt x="1447" y="52"/>
                  </a:lnTo>
                  <a:lnTo>
                    <a:pt x="1458" y="62"/>
                  </a:lnTo>
                  <a:lnTo>
                    <a:pt x="1458" y="72"/>
                  </a:lnTo>
                  <a:lnTo>
                    <a:pt x="1437" y="62"/>
                  </a:lnTo>
                  <a:lnTo>
                    <a:pt x="1447" y="72"/>
                  </a:lnTo>
                  <a:lnTo>
                    <a:pt x="1458" y="83"/>
                  </a:lnTo>
                  <a:lnTo>
                    <a:pt x="1447" y="93"/>
                  </a:lnTo>
                  <a:lnTo>
                    <a:pt x="1416" y="104"/>
                  </a:lnTo>
                  <a:lnTo>
                    <a:pt x="1385" y="114"/>
                  </a:lnTo>
                  <a:lnTo>
                    <a:pt x="1375" y="135"/>
                  </a:lnTo>
                  <a:lnTo>
                    <a:pt x="1354" y="135"/>
                  </a:lnTo>
                  <a:lnTo>
                    <a:pt x="1312" y="166"/>
                  </a:lnTo>
                  <a:lnTo>
                    <a:pt x="1333" y="155"/>
                  </a:lnTo>
                  <a:lnTo>
                    <a:pt x="1354" y="155"/>
                  </a:lnTo>
                  <a:lnTo>
                    <a:pt x="1343" y="145"/>
                  </a:lnTo>
                  <a:lnTo>
                    <a:pt x="1364" y="145"/>
                  </a:lnTo>
                  <a:lnTo>
                    <a:pt x="1395" y="135"/>
                  </a:lnTo>
                  <a:lnTo>
                    <a:pt x="1406" y="135"/>
                  </a:lnTo>
                  <a:lnTo>
                    <a:pt x="1395" y="135"/>
                  </a:lnTo>
                  <a:lnTo>
                    <a:pt x="1395" y="124"/>
                  </a:lnTo>
                  <a:lnTo>
                    <a:pt x="1416" y="124"/>
                  </a:lnTo>
                  <a:lnTo>
                    <a:pt x="1437" y="135"/>
                  </a:lnTo>
                  <a:lnTo>
                    <a:pt x="1447" y="124"/>
                  </a:lnTo>
                  <a:lnTo>
                    <a:pt x="1447" y="135"/>
                  </a:lnTo>
                  <a:lnTo>
                    <a:pt x="1447" y="145"/>
                  </a:lnTo>
                  <a:lnTo>
                    <a:pt x="1468" y="145"/>
                  </a:lnTo>
                  <a:lnTo>
                    <a:pt x="1458" y="135"/>
                  </a:lnTo>
                  <a:lnTo>
                    <a:pt x="1489" y="135"/>
                  </a:lnTo>
                  <a:lnTo>
                    <a:pt x="1510" y="135"/>
                  </a:lnTo>
                  <a:lnTo>
                    <a:pt x="1531" y="135"/>
                  </a:lnTo>
                  <a:lnTo>
                    <a:pt x="1541" y="135"/>
                  </a:lnTo>
                  <a:lnTo>
                    <a:pt x="1541" y="145"/>
                  </a:lnTo>
                  <a:lnTo>
                    <a:pt x="1552" y="155"/>
                  </a:lnTo>
                  <a:lnTo>
                    <a:pt x="1593" y="155"/>
                  </a:lnTo>
                  <a:lnTo>
                    <a:pt x="1604" y="135"/>
                  </a:lnTo>
                  <a:lnTo>
                    <a:pt x="1614" y="124"/>
                  </a:lnTo>
                  <a:lnTo>
                    <a:pt x="1645" y="135"/>
                  </a:lnTo>
                  <a:lnTo>
                    <a:pt x="1697" y="145"/>
                  </a:lnTo>
                  <a:lnTo>
                    <a:pt x="1697" y="155"/>
                  </a:lnTo>
                  <a:lnTo>
                    <a:pt x="1697" y="166"/>
                  </a:lnTo>
                  <a:lnTo>
                    <a:pt x="1708" y="166"/>
                  </a:lnTo>
                  <a:lnTo>
                    <a:pt x="1687" y="186"/>
                  </a:lnTo>
                  <a:lnTo>
                    <a:pt x="1708" y="207"/>
                  </a:lnTo>
                  <a:lnTo>
                    <a:pt x="1729" y="217"/>
                  </a:lnTo>
                  <a:lnTo>
                    <a:pt x="1739" y="207"/>
                  </a:lnTo>
                  <a:lnTo>
                    <a:pt x="1749" y="186"/>
                  </a:lnTo>
                  <a:lnTo>
                    <a:pt x="1760" y="186"/>
                  </a:lnTo>
                  <a:lnTo>
                    <a:pt x="1781" y="197"/>
                  </a:lnTo>
                  <a:lnTo>
                    <a:pt x="1802" y="186"/>
                  </a:lnTo>
                  <a:lnTo>
                    <a:pt x="1833" y="197"/>
                  </a:lnTo>
                  <a:lnTo>
                    <a:pt x="1864" y="197"/>
                  </a:lnTo>
                  <a:lnTo>
                    <a:pt x="1874" y="166"/>
                  </a:lnTo>
                  <a:lnTo>
                    <a:pt x="1885" y="155"/>
                  </a:lnTo>
                  <a:lnTo>
                    <a:pt x="1968" y="166"/>
                  </a:lnTo>
                  <a:lnTo>
                    <a:pt x="1999" y="166"/>
                  </a:lnTo>
                  <a:lnTo>
                    <a:pt x="2010" y="176"/>
                  </a:lnTo>
                  <a:lnTo>
                    <a:pt x="2020" y="186"/>
                  </a:lnTo>
                  <a:lnTo>
                    <a:pt x="2031" y="197"/>
                  </a:lnTo>
                  <a:lnTo>
                    <a:pt x="2051" y="197"/>
                  </a:lnTo>
                  <a:lnTo>
                    <a:pt x="2062" y="207"/>
                  </a:lnTo>
                  <a:lnTo>
                    <a:pt x="2072" y="207"/>
                  </a:lnTo>
                  <a:lnTo>
                    <a:pt x="2124" y="207"/>
                  </a:lnTo>
                  <a:lnTo>
                    <a:pt x="2166" y="217"/>
                  </a:lnTo>
                  <a:lnTo>
                    <a:pt x="2176" y="228"/>
                  </a:lnTo>
                  <a:lnTo>
                    <a:pt x="2176" y="238"/>
                  </a:lnTo>
                  <a:lnTo>
                    <a:pt x="2197" y="248"/>
                  </a:lnTo>
                  <a:lnTo>
                    <a:pt x="2218" y="248"/>
                  </a:lnTo>
                  <a:lnTo>
                    <a:pt x="2228" y="248"/>
                  </a:lnTo>
                  <a:lnTo>
                    <a:pt x="2260" y="248"/>
                  </a:lnTo>
                  <a:lnTo>
                    <a:pt x="2301" y="248"/>
                  </a:lnTo>
                  <a:lnTo>
                    <a:pt x="2301" y="259"/>
                  </a:lnTo>
                  <a:lnTo>
                    <a:pt x="2322" y="269"/>
                  </a:lnTo>
                  <a:lnTo>
                    <a:pt x="2343" y="259"/>
                  </a:lnTo>
                  <a:lnTo>
                    <a:pt x="2343" y="248"/>
                  </a:lnTo>
                  <a:lnTo>
                    <a:pt x="2353" y="238"/>
                  </a:lnTo>
                  <a:lnTo>
                    <a:pt x="2405" y="238"/>
                  </a:lnTo>
                  <a:lnTo>
                    <a:pt x="2416" y="238"/>
                  </a:lnTo>
                  <a:lnTo>
                    <a:pt x="2468" y="248"/>
                  </a:lnTo>
                  <a:lnTo>
                    <a:pt x="2489" y="269"/>
                  </a:lnTo>
                  <a:lnTo>
                    <a:pt x="2499" y="269"/>
                  </a:lnTo>
                  <a:lnTo>
                    <a:pt x="2510" y="279"/>
                  </a:lnTo>
                  <a:lnTo>
                    <a:pt x="2520" y="279"/>
                  </a:lnTo>
                  <a:lnTo>
                    <a:pt x="2551" y="300"/>
                  </a:lnTo>
                  <a:lnTo>
                    <a:pt x="2562" y="300"/>
                  </a:lnTo>
                  <a:lnTo>
                    <a:pt x="2572" y="311"/>
                  </a:lnTo>
                  <a:lnTo>
                    <a:pt x="2572" y="321"/>
                  </a:lnTo>
                  <a:lnTo>
                    <a:pt x="2583" y="331"/>
                  </a:lnTo>
                  <a:lnTo>
                    <a:pt x="2583" y="321"/>
                  </a:lnTo>
                  <a:lnTo>
                    <a:pt x="2572" y="311"/>
                  </a:lnTo>
                  <a:lnTo>
                    <a:pt x="2583" y="311"/>
                  </a:lnTo>
                  <a:lnTo>
                    <a:pt x="2593" y="321"/>
                  </a:lnTo>
                  <a:lnTo>
                    <a:pt x="2603" y="321"/>
                  </a:lnTo>
                  <a:lnTo>
                    <a:pt x="2603" y="311"/>
                  </a:lnTo>
                  <a:lnTo>
                    <a:pt x="2624" y="321"/>
                  </a:lnTo>
                  <a:lnTo>
                    <a:pt x="2635" y="331"/>
                  </a:lnTo>
                  <a:lnTo>
                    <a:pt x="2645" y="342"/>
                  </a:lnTo>
                  <a:lnTo>
                    <a:pt x="2635" y="342"/>
                  </a:lnTo>
                  <a:lnTo>
                    <a:pt x="2624" y="352"/>
                  </a:lnTo>
                  <a:lnTo>
                    <a:pt x="2614" y="362"/>
                  </a:lnTo>
                  <a:lnTo>
                    <a:pt x="2593" y="373"/>
                  </a:lnTo>
                  <a:lnTo>
                    <a:pt x="2603" y="373"/>
                  </a:lnTo>
                  <a:lnTo>
                    <a:pt x="2603" y="383"/>
                  </a:lnTo>
                  <a:lnTo>
                    <a:pt x="2593" y="383"/>
                  </a:lnTo>
                  <a:lnTo>
                    <a:pt x="2583" y="383"/>
                  </a:lnTo>
                  <a:lnTo>
                    <a:pt x="2572" y="362"/>
                  </a:lnTo>
                  <a:lnTo>
                    <a:pt x="2562" y="373"/>
                  </a:lnTo>
                  <a:lnTo>
                    <a:pt x="2541" y="352"/>
                  </a:lnTo>
                  <a:lnTo>
                    <a:pt x="2530" y="352"/>
                  </a:lnTo>
                  <a:lnTo>
                    <a:pt x="2510" y="342"/>
                  </a:lnTo>
                  <a:lnTo>
                    <a:pt x="2510" y="331"/>
                  </a:lnTo>
                  <a:lnTo>
                    <a:pt x="2499" y="331"/>
                  </a:lnTo>
                  <a:lnTo>
                    <a:pt x="2489" y="342"/>
                  </a:lnTo>
                  <a:lnTo>
                    <a:pt x="2489" y="362"/>
                  </a:lnTo>
                  <a:lnTo>
                    <a:pt x="2468" y="373"/>
                  </a:lnTo>
                  <a:lnTo>
                    <a:pt x="2447" y="373"/>
                  </a:lnTo>
                  <a:lnTo>
                    <a:pt x="2458" y="383"/>
                  </a:lnTo>
                  <a:lnTo>
                    <a:pt x="2478" y="414"/>
                  </a:lnTo>
                  <a:lnTo>
                    <a:pt x="2468" y="414"/>
                  </a:lnTo>
                  <a:lnTo>
                    <a:pt x="2478" y="424"/>
                  </a:lnTo>
                  <a:lnTo>
                    <a:pt x="2468" y="435"/>
                  </a:lnTo>
                  <a:lnTo>
                    <a:pt x="2447" y="424"/>
                  </a:lnTo>
                  <a:lnTo>
                    <a:pt x="2437" y="424"/>
                  </a:lnTo>
                  <a:lnTo>
                    <a:pt x="2426" y="435"/>
                  </a:lnTo>
                  <a:lnTo>
                    <a:pt x="2395" y="445"/>
                  </a:lnTo>
                  <a:lnTo>
                    <a:pt x="2385" y="445"/>
                  </a:lnTo>
                  <a:lnTo>
                    <a:pt x="2364" y="466"/>
                  </a:lnTo>
                  <a:lnTo>
                    <a:pt x="2343" y="476"/>
                  </a:lnTo>
                  <a:lnTo>
                    <a:pt x="2333" y="487"/>
                  </a:lnTo>
                  <a:lnTo>
                    <a:pt x="2322" y="476"/>
                  </a:lnTo>
                  <a:lnTo>
                    <a:pt x="2270" y="487"/>
                  </a:lnTo>
                  <a:lnTo>
                    <a:pt x="2270" y="476"/>
                  </a:lnTo>
                  <a:lnTo>
                    <a:pt x="2260" y="476"/>
                  </a:lnTo>
                  <a:lnTo>
                    <a:pt x="2260" y="487"/>
                  </a:lnTo>
                  <a:lnTo>
                    <a:pt x="2239" y="487"/>
                  </a:lnTo>
                  <a:lnTo>
                    <a:pt x="2228" y="497"/>
                  </a:lnTo>
                  <a:lnTo>
                    <a:pt x="2218" y="507"/>
                  </a:lnTo>
                  <a:lnTo>
                    <a:pt x="2208" y="528"/>
                  </a:lnTo>
                  <a:lnTo>
                    <a:pt x="2218" y="528"/>
                  </a:lnTo>
                  <a:lnTo>
                    <a:pt x="2218" y="549"/>
                  </a:lnTo>
                  <a:lnTo>
                    <a:pt x="2228" y="569"/>
                  </a:lnTo>
                  <a:lnTo>
                    <a:pt x="2218" y="569"/>
                  </a:lnTo>
                  <a:lnTo>
                    <a:pt x="2208" y="590"/>
                  </a:lnTo>
                  <a:lnTo>
                    <a:pt x="2208" y="600"/>
                  </a:lnTo>
                  <a:lnTo>
                    <a:pt x="2187" y="611"/>
                  </a:lnTo>
                  <a:lnTo>
                    <a:pt x="2176" y="631"/>
                  </a:lnTo>
                  <a:lnTo>
                    <a:pt x="2156" y="642"/>
                  </a:lnTo>
                  <a:lnTo>
                    <a:pt x="2156" y="652"/>
                  </a:lnTo>
                  <a:lnTo>
                    <a:pt x="2135" y="673"/>
                  </a:lnTo>
                  <a:lnTo>
                    <a:pt x="2124" y="673"/>
                  </a:lnTo>
                  <a:lnTo>
                    <a:pt x="2114" y="611"/>
                  </a:lnTo>
                  <a:lnTo>
                    <a:pt x="2114" y="580"/>
                  </a:lnTo>
                  <a:lnTo>
                    <a:pt x="2135" y="538"/>
                  </a:lnTo>
                  <a:lnTo>
                    <a:pt x="2166" y="518"/>
                  </a:lnTo>
                  <a:lnTo>
                    <a:pt x="2176" y="507"/>
                  </a:lnTo>
                  <a:lnTo>
                    <a:pt x="2218" y="476"/>
                  </a:lnTo>
                  <a:lnTo>
                    <a:pt x="2239" y="466"/>
                  </a:lnTo>
                  <a:lnTo>
                    <a:pt x="2239" y="445"/>
                  </a:lnTo>
                  <a:lnTo>
                    <a:pt x="2249" y="424"/>
                  </a:lnTo>
                  <a:lnTo>
                    <a:pt x="2239" y="424"/>
                  </a:lnTo>
                  <a:lnTo>
                    <a:pt x="2218" y="445"/>
                  </a:lnTo>
                  <a:lnTo>
                    <a:pt x="2187" y="466"/>
                  </a:lnTo>
                  <a:lnTo>
                    <a:pt x="2176" y="455"/>
                  </a:lnTo>
                  <a:lnTo>
                    <a:pt x="2176" y="445"/>
                  </a:lnTo>
                  <a:lnTo>
                    <a:pt x="2166" y="445"/>
                  </a:lnTo>
                  <a:lnTo>
                    <a:pt x="2135" y="445"/>
                  </a:lnTo>
                  <a:lnTo>
                    <a:pt x="2083" y="49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3" name="Freeform 1870"/>
            <p:cNvSpPr>
              <a:spLocks/>
            </p:cNvSpPr>
            <p:nvPr/>
          </p:nvSpPr>
          <p:spPr bwMode="auto">
            <a:xfrm>
              <a:off x="4231766" y="3717572"/>
              <a:ext cx="0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" name="Freeform 1871"/>
            <p:cNvSpPr>
              <a:spLocks/>
            </p:cNvSpPr>
            <p:nvPr/>
          </p:nvSpPr>
          <p:spPr bwMode="auto">
            <a:xfrm>
              <a:off x="4238981" y="3699919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5" name="Freeform 1872"/>
            <p:cNvSpPr>
              <a:spLocks/>
            </p:cNvSpPr>
            <p:nvPr/>
          </p:nvSpPr>
          <p:spPr bwMode="auto">
            <a:xfrm>
              <a:off x="4249084" y="368498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6" name="Freeform 1873"/>
            <p:cNvSpPr>
              <a:spLocks/>
            </p:cNvSpPr>
            <p:nvPr/>
          </p:nvSpPr>
          <p:spPr bwMode="auto">
            <a:xfrm>
              <a:off x="4207230" y="3743375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7" name="Freeform 1874"/>
            <p:cNvSpPr>
              <a:spLocks/>
            </p:cNvSpPr>
            <p:nvPr/>
          </p:nvSpPr>
          <p:spPr bwMode="auto">
            <a:xfrm>
              <a:off x="4179809" y="3761028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8" name="Freeform 1875"/>
            <p:cNvSpPr>
              <a:spLocks/>
            </p:cNvSpPr>
            <p:nvPr/>
          </p:nvSpPr>
          <p:spPr bwMode="auto">
            <a:xfrm>
              <a:off x="4146615" y="3767819"/>
              <a:ext cx="17319" cy="1358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3 w 22"/>
                <a:gd name="T5" fmla="*/ 0 h 1"/>
                <a:gd name="T6" fmla="*/ 11 w 22"/>
                <a:gd name="T7" fmla="*/ 0 h 1"/>
                <a:gd name="T8" fmla="*/ 7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14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" name="Freeform 1876"/>
            <p:cNvSpPr>
              <a:spLocks/>
            </p:cNvSpPr>
            <p:nvPr/>
          </p:nvSpPr>
          <p:spPr bwMode="auto">
            <a:xfrm>
              <a:off x="4129296" y="3784115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" name="Freeform 1877"/>
            <p:cNvSpPr>
              <a:spLocks/>
            </p:cNvSpPr>
            <p:nvPr/>
          </p:nvSpPr>
          <p:spPr bwMode="auto">
            <a:xfrm>
              <a:off x="4019611" y="3617080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1" name="Freeform 1878"/>
            <p:cNvSpPr>
              <a:spLocks/>
            </p:cNvSpPr>
            <p:nvPr/>
          </p:nvSpPr>
          <p:spPr bwMode="auto">
            <a:xfrm>
              <a:off x="4381861" y="3608932"/>
              <a:ext cx="1443" cy="271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2" name="Freeform 1879"/>
            <p:cNvSpPr>
              <a:spLocks/>
            </p:cNvSpPr>
            <p:nvPr/>
          </p:nvSpPr>
          <p:spPr bwMode="auto">
            <a:xfrm>
              <a:off x="4355883" y="3541032"/>
              <a:ext cx="1443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3" name="Freeform 1880"/>
            <p:cNvSpPr>
              <a:spLocks/>
            </p:cNvSpPr>
            <p:nvPr/>
          </p:nvSpPr>
          <p:spPr bwMode="auto">
            <a:xfrm>
              <a:off x="4078783" y="3626587"/>
              <a:ext cx="25978" cy="118146"/>
            </a:xfrm>
            <a:custGeom>
              <a:avLst/>
              <a:gdLst>
                <a:gd name="T0" fmla="*/ 15 w 32"/>
                <a:gd name="T1" fmla="*/ 58 h 149"/>
                <a:gd name="T2" fmla="*/ 11 w 32"/>
                <a:gd name="T3" fmla="*/ 58 h 149"/>
                <a:gd name="T4" fmla="*/ 8 w 32"/>
                <a:gd name="T5" fmla="*/ 64 h 149"/>
                <a:gd name="T6" fmla="*/ 8 w 32"/>
                <a:gd name="T7" fmla="*/ 82 h 149"/>
                <a:gd name="T8" fmla="*/ 11 w 32"/>
                <a:gd name="T9" fmla="*/ 87 h 149"/>
                <a:gd name="T10" fmla="*/ 8 w 32"/>
                <a:gd name="T11" fmla="*/ 87 h 149"/>
                <a:gd name="T12" fmla="*/ 0 w 32"/>
                <a:gd name="T13" fmla="*/ 87 h 149"/>
                <a:gd name="T14" fmla="*/ 4 w 32"/>
                <a:gd name="T15" fmla="*/ 70 h 149"/>
                <a:gd name="T16" fmla="*/ 4 w 32"/>
                <a:gd name="T17" fmla="*/ 53 h 149"/>
                <a:gd name="T18" fmla="*/ 4 w 32"/>
                <a:gd name="T19" fmla="*/ 47 h 149"/>
                <a:gd name="T20" fmla="*/ 0 w 32"/>
                <a:gd name="T21" fmla="*/ 35 h 149"/>
                <a:gd name="T22" fmla="*/ 0 w 32"/>
                <a:gd name="T23" fmla="*/ 23 h 149"/>
                <a:gd name="T24" fmla="*/ 0 w 32"/>
                <a:gd name="T25" fmla="*/ 12 h 149"/>
                <a:gd name="T26" fmla="*/ 4 w 32"/>
                <a:gd name="T27" fmla="*/ 6 h 149"/>
                <a:gd name="T28" fmla="*/ 4 w 32"/>
                <a:gd name="T29" fmla="*/ 0 h 149"/>
                <a:gd name="T30" fmla="*/ 8 w 32"/>
                <a:gd name="T31" fmla="*/ 12 h 149"/>
                <a:gd name="T32" fmla="*/ 8 w 32"/>
                <a:gd name="T33" fmla="*/ 29 h 149"/>
                <a:gd name="T34" fmla="*/ 15 w 32"/>
                <a:gd name="T35" fmla="*/ 58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149"/>
                <a:gd name="T56" fmla="*/ 32 w 32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149">
                  <a:moveTo>
                    <a:pt x="31" y="99"/>
                  </a:moveTo>
                  <a:lnTo>
                    <a:pt x="23" y="99"/>
                  </a:lnTo>
                  <a:lnTo>
                    <a:pt x="16" y="109"/>
                  </a:lnTo>
                  <a:lnTo>
                    <a:pt x="16" y="138"/>
                  </a:lnTo>
                  <a:lnTo>
                    <a:pt x="23" y="148"/>
                  </a:lnTo>
                  <a:lnTo>
                    <a:pt x="16" y="148"/>
                  </a:lnTo>
                  <a:lnTo>
                    <a:pt x="0" y="148"/>
                  </a:lnTo>
                  <a:lnTo>
                    <a:pt x="8" y="118"/>
                  </a:lnTo>
                  <a:lnTo>
                    <a:pt x="8" y="89"/>
                  </a:lnTo>
                  <a:lnTo>
                    <a:pt x="8" y="7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8" y="0"/>
                  </a:lnTo>
                  <a:lnTo>
                    <a:pt x="16" y="20"/>
                  </a:lnTo>
                  <a:lnTo>
                    <a:pt x="16" y="49"/>
                  </a:lnTo>
                  <a:lnTo>
                    <a:pt x="31" y="9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" name="Freeform 1881"/>
            <p:cNvSpPr>
              <a:spLocks/>
            </p:cNvSpPr>
            <p:nvPr/>
          </p:nvSpPr>
          <p:spPr bwMode="auto">
            <a:xfrm>
              <a:off x="4543503" y="3292519"/>
              <a:ext cx="34637" cy="1358"/>
            </a:xfrm>
            <a:custGeom>
              <a:avLst/>
              <a:gdLst>
                <a:gd name="T0" fmla="*/ 21 w 42"/>
                <a:gd name="T1" fmla="*/ 0 h 1"/>
                <a:gd name="T2" fmla="*/ 21 w 42"/>
                <a:gd name="T3" fmla="*/ 0 h 1"/>
                <a:gd name="T4" fmla="*/ 17 w 42"/>
                <a:gd name="T5" fmla="*/ 0 h 1"/>
                <a:gd name="T6" fmla="*/ 8 w 42"/>
                <a:gd name="T7" fmla="*/ 0 h 1"/>
                <a:gd name="T8" fmla="*/ 4 w 42"/>
                <a:gd name="T9" fmla="*/ 0 h 1"/>
                <a:gd name="T10" fmla="*/ 0 w 42"/>
                <a:gd name="T11" fmla="*/ 0 h 1"/>
                <a:gd name="T12" fmla="*/ 4 w 42"/>
                <a:gd name="T13" fmla="*/ 0 h 1"/>
                <a:gd name="T14" fmla="*/ 8 w 42"/>
                <a:gd name="T15" fmla="*/ 0 h 1"/>
                <a:gd name="T16" fmla="*/ 13 w 42"/>
                <a:gd name="T17" fmla="*/ 0 h 1"/>
                <a:gd name="T18" fmla="*/ 17 w 42"/>
                <a:gd name="T19" fmla="*/ 0 h 1"/>
                <a:gd name="T20" fmla="*/ 21 w 4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"/>
                <a:gd name="T35" fmla="*/ 42 w 4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">
                  <a:moveTo>
                    <a:pt x="41" y="0"/>
                  </a:moveTo>
                  <a:lnTo>
                    <a:pt x="41" y="0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5" name="Freeform 1882"/>
            <p:cNvSpPr>
              <a:spLocks/>
            </p:cNvSpPr>
            <p:nvPr/>
          </p:nvSpPr>
          <p:spPr bwMode="auto">
            <a:xfrm>
              <a:off x="4407839" y="3325111"/>
              <a:ext cx="10102" cy="2716"/>
            </a:xfrm>
            <a:custGeom>
              <a:avLst/>
              <a:gdLst>
                <a:gd name="T0" fmla="*/ 3 w 13"/>
                <a:gd name="T1" fmla="*/ 0 h 1"/>
                <a:gd name="T2" fmla="*/ 6 w 13"/>
                <a:gd name="T3" fmla="*/ 0 h 1"/>
                <a:gd name="T4" fmla="*/ 0 w 13"/>
                <a:gd name="T5" fmla="*/ 0 h 1"/>
                <a:gd name="T6" fmla="*/ 3 w 1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"/>
                <a:gd name="T14" fmla="*/ 13 w 1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">
                  <a:moveTo>
                    <a:pt x="6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6" name="Freeform 1883"/>
            <p:cNvSpPr>
              <a:spLocks/>
            </p:cNvSpPr>
            <p:nvPr/>
          </p:nvSpPr>
          <p:spPr bwMode="auto">
            <a:xfrm>
              <a:off x="4070124" y="3175730"/>
              <a:ext cx="43297" cy="17654"/>
            </a:xfrm>
            <a:custGeom>
              <a:avLst/>
              <a:gdLst>
                <a:gd name="T0" fmla="*/ 9 w 52"/>
                <a:gd name="T1" fmla="*/ 12 h 23"/>
                <a:gd name="T2" fmla="*/ 9 w 52"/>
                <a:gd name="T3" fmla="*/ 8 h 23"/>
                <a:gd name="T4" fmla="*/ 0 w 52"/>
                <a:gd name="T5" fmla="*/ 0 h 23"/>
                <a:gd name="T6" fmla="*/ 14 w 52"/>
                <a:gd name="T7" fmla="*/ 4 h 23"/>
                <a:gd name="T8" fmla="*/ 22 w 52"/>
                <a:gd name="T9" fmla="*/ 8 h 23"/>
                <a:gd name="T10" fmla="*/ 26 w 52"/>
                <a:gd name="T11" fmla="*/ 8 h 23"/>
                <a:gd name="T12" fmla="*/ 22 w 52"/>
                <a:gd name="T13" fmla="*/ 8 h 23"/>
                <a:gd name="T14" fmla="*/ 22 w 52"/>
                <a:gd name="T15" fmla="*/ 12 h 23"/>
                <a:gd name="T16" fmla="*/ 9 w 52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3"/>
                <a:gd name="T29" fmla="*/ 52 w 5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3">
                  <a:moveTo>
                    <a:pt x="17" y="22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26" y="7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17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7" name="Freeform 1884"/>
            <p:cNvSpPr>
              <a:spLocks/>
            </p:cNvSpPr>
            <p:nvPr/>
          </p:nvSpPr>
          <p:spPr bwMode="auto">
            <a:xfrm>
              <a:off x="4019611" y="3175730"/>
              <a:ext cx="67832" cy="33950"/>
            </a:xfrm>
            <a:custGeom>
              <a:avLst/>
              <a:gdLst>
                <a:gd name="T0" fmla="*/ 14 w 83"/>
                <a:gd name="T1" fmla="*/ 24 h 43"/>
                <a:gd name="T2" fmla="*/ 5 w 83"/>
                <a:gd name="T3" fmla="*/ 20 h 43"/>
                <a:gd name="T4" fmla="*/ 0 w 83"/>
                <a:gd name="T5" fmla="*/ 15 h 43"/>
                <a:gd name="T6" fmla="*/ 0 w 83"/>
                <a:gd name="T7" fmla="*/ 10 h 43"/>
                <a:gd name="T8" fmla="*/ 0 w 83"/>
                <a:gd name="T9" fmla="*/ 5 h 43"/>
                <a:gd name="T10" fmla="*/ 5 w 83"/>
                <a:gd name="T11" fmla="*/ 0 h 43"/>
                <a:gd name="T12" fmla="*/ 14 w 83"/>
                <a:gd name="T13" fmla="*/ 0 h 43"/>
                <a:gd name="T14" fmla="*/ 19 w 83"/>
                <a:gd name="T15" fmla="*/ 5 h 43"/>
                <a:gd name="T16" fmla="*/ 24 w 83"/>
                <a:gd name="T17" fmla="*/ 5 h 43"/>
                <a:gd name="T18" fmla="*/ 24 w 83"/>
                <a:gd name="T19" fmla="*/ 10 h 43"/>
                <a:gd name="T20" fmla="*/ 24 w 83"/>
                <a:gd name="T21" fmla="*/ 5 h 43"/>
                <a:gd name="T22" fmla="*/ 33 w 83"/>
                <a:gd name="T23" fmla="*/ 5 h 43"/>
                <a:gd name="T24" fmla="*/ 38 w 83"/>
                <a:gd name="T25" fmla="*/ 10 h 43"/>
                <a:gd name="T26" fmla="*/ 33 w 83"/>
                <a:gd name="T27" fmla="*/ 15 h 43"/>
                <a:gd name="T28" fmla="*/ 42 w 83"/>
                <a:gd name="T29" fmla="*/ 20 h 43"/>
                <a:gd name="T30" fmla="*/ 38 w 83"/>
                <a:gd name="T31" fmla="*/ 20 h 43"/>
                <a:gd name="T32" fmla="*/ 33 w 83"/>
                <a:gd name="T33" fmla="*/ 20 h 43"/>
                <a:gd name="T34" fmla="*/ 28 w 83"/>
                <a:gd name="T35" fmla="*/ 20 h 43"/>
                <a:gd name="T36" fmla="*/ 19 w 83"/>
                <a:gd name="T37" fmla="*/ 20 h 43"/>
                <a:gd name="T38" fmla="*/ 14 w 83"/>
                <a:gd name="T39" fmla="*/ 20 h 43"/>
                <a:gd name="T40" fmla="*/ 14 w 83"/>
                <a:gd name="T41" fmla="*/ 24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3"/>
                <a:gd name="T65" fmla="*/ 83 w 83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3">
                  <a:moveTo>
                    <a:pt x="27" y="42"/>
                  </a:moveTo>
                  <a:lnTo>
                    <a:pt x="9" y="3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46" y="8"/>
                  </a:lnTo>
                  <a:lnTo>
                    <a:pt x="46" y="17"/>
                  </a:lnTo>
                  <a:lnTo>
                    <a:pt x="46" y="8"/>
                  </a:lnTo>
                  <a:lnTo>
                    <a:pt x="64" y="8"/>
                  </a:lnTo>
                  <a:lnTo>
                    <a:pt x="73" y="17"/>
                  </a:lnTo>
                  <a:lnTo>
                    <a:pt x="64" y="25"/>
                  </a:lnTo>
                  <a:lnTo>
                    <a:pt x="82" y="34"/>
                  </a:lnTo>
                  <a:lnTo>
                    <a:pt x="73" y="34"/>
                  </a:lnTo>
                  <a:lnTo>
                    <a:pt x="64" y="34"/>
                  </a:lnTo>
                  <a:lnTo>
                    <a:pt x="55" y="34"/>
                  </a:lnTo>
                  <a:lnTo>
                    <a:pt x="36" y="34"/>
                  </a:lnTo>
                  <a:lnTo>
                    <a:pt x="27" y="34"/>
                  </a:lnTo>
                  <a:lnTo>
                    <a:pt x="27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8" name="Freeform 1885"/>
            <p:cNvSpPr>
              <a:spLocks/>
            </p:cNvSpPr>
            <p:nvPr/>
          </p:nvSpPr>
          <p:spPr bwMode="auto">
            <a:xfrm>
              <a:off x="4052805" y="3224618"/>
              <a:ext cx="10102" cy="1358"/>
            </a:xfrm>
            <a:custGeom>
              <a:avLst/>
              <a:gdLst>
                <a:gd name="T0" fmla="*/ 5 w 11"/>
                <a:gd name="T1" fmla="*/ 0 h 1"/>
                <a:gd name="T2" fmla="*/ 5 w 11"/>
                <a:gd name="T3" fmla="*/ 0 h 1"/>
                <a:gd name="T4" fmla="*/ 3 w 11"/>
                <a:gd name="T5" fmla="*/ 0 h 1"/>
                <a:gd name="T6" fmla="*/ 0 w 11"/>
                <a:gd name="T7" fmla="*/ 0 h 1"/>
                <a:gd name="T8" fmla="*/ 5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Freeform 1886"/>
            <p:cNvSpPr>
              <a:spLocks/>
            </p:cNvSpPr>
            <p:nvPr/>
          </p:nvSpPr>
          <p:spPr bwMode="auto">
            <a:xfrm>
              <a:off x="4052805" y="3234124"/>
              <a:ext cx="34637" cy="9506"/>
            </a:xfrm>
            <a:custGeom>
              <a:avLst/>
              <a:gdLst>
                <a:gd name="T0" fmla="*/ 17 w 42"/>
                <a:gd name="T1" fmla="*/ 6 h 12"/>
                <a:gd name="T2" fmla="*/ 8 w 42"/>
                <a:gd name="T3" fmla="*/ 4 h 12"/>
                <a:gd name="T4" fmla="*/ 0 w 42"/>
                <a:gd name="T5" fmla="*/ 4 h 12"/>
                <a:gd name="T6" fmla="*/ 4 w 42"/>
                <a:gd name="T7" fmla="*/ 0 h 12"/>
                <a:gd name="T8" fmla="*/ 8 w 42"/>
                <a:gd name="T9" fmla="*/ 0 h 12"/>
                <a:gd name="T10" fmla="*/ 17 w 42"/>
                <a:gd name="T11" fmla="*/ 0 h 12"/>
                <a:gd name="T12" fmla="*/ 21 w 42"/>
                <a:gd name="T13" fmla="*/ 6 h 12"/>
                <a:gd name="T14" fmla="*/ 17 w 42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2"/>
                <a:gd name="T26" fmla="*/ 42 w 4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2">
                  <a:moveTo>
                    <a:pt x="33" y="11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1" y="11"/>
                  </a:lnTo>
                  <a:lnTo>
                    <a:pt x="33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Freeform 1887"/>
            <p:cNvSpPr>
              <a:spLocks/>
            </p:cNvSpPr>
            <p:nvPr/>
          </p:nvSpPr>
          <p:spPr bwMode="auto">
            <a:xfrm>
              <a:off x="4139399" y="3192026"/>
              <a:ext cx="49070" cy="17654"/>
            </a:xfrm>
            <a:custGeom>
              <a:avLst/>
              <a:gdLst>
                <a:gd name="T0" fmla="*/ 0 w 64"/>
                <a:gd name="T1" fmla="*/ 4 h 21"/>
                <a:gd name="T2" fmla="*/ 0 w 64"/>
                <a:gd name="T3" fmla="*/ 0 h 21"/>
                <a:gd name="T4" fmla="*/ 9 w 64"/>
                <a:gd name="T5" fmla="*/ 4 h 21"/>
                <a:gd name="T6" fmla="*/ 13 w 64"/>
                <a:gd name="T7" fmla="*/ 4 h 21"/>
                <a:gd name="T8" fmla="*/ 22 w 64"/>
                <a:gd name="T9" fmla="*/ 4 h 21"/>
                <a:gd name="T10" fmla="*/ 31 w 64"/>
                <a:gd name="T11" fmla="*/ 4 h 21"/>
                <a:gd name="T12" fmla="*/ 22 w 64"/>
                <a:gd name="T13" fmla="*/ 12 h 21"/>
                <a:gd name="T14" fmla="*/ 18 w 64"/>
                <a:gd name="T15" fmla="*/ 12 h 21"/>
                <a:gd name="T16" fmla="*/ 9 w 64"/>
                <a:gd name="T17" fmla="*/ 8 h 21"/>
                <a:gd name="T18" fmla="*/ 0 w 64"/>
                <a:gd name="T19" fmla="*/ 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21"/>
                <a:gd name="T32" fmla="*/ 64 w 6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21">
                  <a:moveTo>
                    <a:pt x="0" y="7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45" y="7"/>
                  </a:lnTo>
                  <a:lnTo>
                    <a:pt x="63" y="7"/>
                  </a:lnTo>
                  <a:lnTo>
                    <a:pt x="45" y="20"/>
                  </a:lnTo>
                  <a:lnTo>
                    <a:pt x="36" y="20"/>
                  </a:lnTo>
                  <a:lnTo>
                    <a:pt x="18" y="13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1" name="Freeform 1888"/>
            <p:cNvSpPr>
              <a:spLocks/>
            </p:cNvSpPr>
            <p:nvPr/>
          </p:nvSpPr>
          <p:spPr bwMode="auto">
            <a:xfrm>
              <a:off x="4002292" y="3224618"/>
              <a:ext cx="1444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2" name="Freeform 1889"/>
            <p:cNvSpPr>
              <a:spLocks/>
            </p:cNvSpPr>
            <p:nvPr/>
          </p:nvSpPr>
          <p:spPr bwMode="auto">
            <a:xfrm>
              <a:off x="3995076" y="3183878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3" name="Freeform 1890"/>
            <p:cNvSpPr>
              <a:spLocks/>
            </p:cNvSpPr>
            <p:nvPr/>
          </p:nvSpPr>
          <p:spPr bwMode="auto">
            <a:xfrm>
              <a:off x="3495720" y="317573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4" name="Freeform 1891"/>
            <p:cNvSpPr>
              <a:spLocks/>
            </p:cNvSpPr>
            <p:nvPr/>
          </p:nvSpPr>
          <p:spPr bwMode="auto">
            <a:xfrm>
              <a:off x="3267690" y="3266716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5" name="Freeform 1892"/>
            <p:cNvSpPr>
              <a:spLocks/>
            </p:cNvSpPr>
            <p:nvPr/>
          </p:nvSpPr>
          <p:spPr bwMode="auto">
            <a:xfrm>
              <a:off x="3318202" y="3192026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0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6" name="Freeform 1893"/>
            <p:cNvSpPr>
              <a:spLocks/>
            </p:cNvSpPr>
            <p:nvPr/>
          </p:nvSpPr>
          <p:spPr bwMode="auto">
            <a:xfrm>
              <a:off x="3292224" y="3049436"/>
              <a:ext cx="10103" cy="1358"/>
            </a:xfrm>
            <a:custGeom>
              <a:avLst/>
              <a:gdLst>
                <a:gd name="T0" fmla="*/ 6 w 12"/>
                <a:gd name="T1" fmla="*/ 0 h 1"/>
                <a:gd name="T2" fmla="*/ 6 w 12"/>
                <a:gd name="T3" fmla="*/ 0 h 1"/>
                <a:gd name="T4" fmla="*/ 0 w 12"/>
                <a:gd name="T5" fmla="*/ 0 h 1"/>
                <a:gd name="T6" fmla="*/ 3 w 12"/>
                <a:gd name="T7" fmla="*/ 0 h 1"/>
                <a:gd name="T8" fmla="*/ 6 w 1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"/>
                <a:gd name="T17" fmla="*/ 12 w 1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7" name="Freeform 1894"/>
            <p:cNvSpPr>
              <a:spLocks/>
            </p:cNvSpPr>
            <p:nvPr/>
          </p:nvSpPr>
          <p:spPr bwMode="auto">
            <a:xfrm>
              <a:off x="3285009" y="3251779"/>
              <a:ext cx="144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8" name="Freeform 1895"/>
            <p:cNvSpPr>
              <a:spLocks/>
            </p:cNvSpPr>
            <p:nvPr/>
          </p:nvSpPr>
          <p:spPr bwMode="auto">
            <a:xfrm>
              <a:off x="3175323" y="3391652"/>
              <a:ext cx="7216" cy="1358"/>
            </a:xfrm>
            <a:custGeom>
              <a:avLst/>
              <a:gdLst>
                <a:gd name="T0" fmla="*/ 2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2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9" name="Freeform 1896"/>
            <p:cNvSpPr>
              <a:spLocks/>
            </p:cNvSpPr>
            <p:nvPr/>
          </p:nvSpPr>
          <p:spPr bwMode="auto">
            <a:xfrm>
              <a:off x="2895337" y="3334616"/>
              <a:ext cx="17319" cy="8148"/>
            </a:xfrm>
            <a:custGeom>
              <a:avLst/>
              <a:gdLst>
                <a:gd name="T0" fmla="*/ 7 w 21"/>
                <a:gd name="T1" fmla="*/ 0 h 10"/>
                <a:gd name="T2" fmla="*/ 10 w 21"/>
                <a:gd name="T3" fmla="*/ 3 h 10"/>
                <a:gd name="T4" fmla="*/ 7 w 21"/>
                <a:gd name="T5" fmla="*/ 5 h 10"/>
                <a:gd name="T6" fmla="*/ 4 w 21"/>
                <a:gd name="T7" fmla="*/ 5 h 10"/>
                <a:gd name="T8" fmla="*/ 0 w 21"/>
                <a:gd name="T9" fmla="*/ 5 h 10"/>
                <a:gd name="T10" fmla="*/ 4 w 21"/>
                <a:gd name="T11" fmla="*/ 0 h 10"/>
                <a:gd name="T12" fmla="*/ 7 w 21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13" y="0"/>
                  </a:moveTo>
                  <a:lnTo>
                    <a:pt x="20" y="5"/>
                  </a:lnTo>
                  <a:lnTo>
                    <a:pt x="13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" name="Freeform 1897"/>
            <p:cNvSpPr>
              <a:spLocks/>
            </p:cNvSpPr>
            <p:nvPr/>
          </p:nvSpPr>
          <p:spPr bwMode="auto">
            <a:xfrm>
              <a:off x="3032443" y="3316963"/>
              <a:ext cx="8659" cy="10864"/>
            </a:xfrm>
            <a:custGeom>
              <a:avLst/>
              <a:gdLst>
                <a:gd name="T0" fmla="*/ 5 w 12"/>
                <a:gd name="T1" fmla="*/ 4 h 12"/>
                <a:gd name="T2" fmla="*/ 5 w 12"/>
                <a:gd name="T3" fmla="*/ 7 h 12"/>
                <a:gd name="T4" fmla="*/ 3 w 12"/>
                <a:gd name="T5" fmla="*/ 4 h 12"/>
                <a:gd name="T6" fmla="*/ 0 w 12"/>
                <a:gd name="T7" fmla="*/ 4 h 12"/>
                <a:gd name="T8" fmla="*/ 0 w 12"/>
                <a:gd name="T9" fmla="*/ 0 h 12"/>
                <a:gd name="T10" fmla="*/ 5 w 12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11" y="6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1" name="Freeform 1898"/>
            <p:cNvSpPr>
              <a:spLocks/>
            </p:cNvSpPr>
            <p:nvPr/>
          </p:nvSpPr>
          <p:spPr bwMode="auto">
            <a:xfrm>
              <a:off x="2566282" y="3541032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2" name="Freeform 1899"/>
            <p:cNvSpPr>
              <a:spLocks/>
            </p:cNvSpPr>
            <p:nvPr/>
          </p:nvSpPr>
          <p:spPr bwMode="auto">
            <a:xfrm>
              <a:off x="2566282" y="3550539"/>
              <a:ext cx="8659" cy="2716"/>
            </a:xfrm>
            <a:custGeom>
              <a:avLst/>
              <a:gdLst>
                <a:gd name="T0" fmla="*/ 5 w 12"/>
                <a:gd name="T1" fmla="*/ 0 h 1"/>
                <a:gd name="T2" fmla="*/ 5 w 12"/>
                <a:gd name="T3" fmla="*/ 0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5 w 1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"/>
                <a:gd name="T20" fmla="*/ 12 w 1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3" name="Freeform 1900"/>
            <p:cNvSpPr>
              <a:spLocks/>
            </p:cNvSpPr>
            <p:nvPr/>
          </p:nvSpPr>
          <p:spPr bwMode="auto">
            <a:xfrm>
              <a:off x="4399180" y="3617080"/>
              <a:ext cx="0" cy="135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0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4" name="Freeform 1901"/>
            <p:cNvSpPr>
              <a:spLocks/>
            </p:cNvSpPr>
            <p:nvPr/>
          </p:nvSpPr>
          <p:spPr bwMode="auto">
            <a:xfrm>
              <a:off x="4029714" y="3292519"/>
              <a:ext cx="5773" cy="1358"/>
            </a:xfrm>
            <a:custGeom>
              <a:avLst/>
              <a:gdLst>
                <a:gd name="T0" fmla="*/ 2 w 10"/>
                <a:gd name="T1" fmla="*/ 0 h 1"/>
                <a:gd name="T2" fmla="*/ 4 w 10"/>
                <a:gd name="T3" fmla="*/ 0 h 1"/>
                <a:gd name="T4" fmla="*/ 2 w 10"/>
                <a:gd name="T5" fmla="*/ 0 h 1"/>
                <a:gd name="T6" fmla="*/ 0 w 10"/>
                <a:gd name="T7" fmla="*/ 0 h 1"/>
                <a:gd name="T8" fmla="*/ 2 w 10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"/>
                <a:gd name="T17" fmla="*/ 10 w 10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">
                  <a:moveTo>
                    <a:pt x="5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5" name="Freeform 1902"/>
            <p:cNvSpPr>
              <a:spLocks/>
            </p:cNvSpPr>
            <p:nvPr/>
          </p:nvSpPr>
          <p:spPr bwMode="auto">
            <a:xfrm>
              <a:off x="4019611" y="3284371"/>
              <a:ext cx="1444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Freeform 1903"/>
            <p:cNvSpPr>
              <a:spLocks/>
            </p:cNvSpPr>
            <p:nvPr/>
          </p:nvSpPr>
          <p:spPr bwMode="auto">
            <a:xfrm>
              <a:off x="4045589" y="3266716"/>
              <a:ext cx="7217" cy="0"/>
            </a:xfrm>
            <a:custGeom>
              <a:avLst/>
              <a:gdLst>
                <a:gd name="T0" fmla="*/ 5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w 11"/>
                <a:gd name="T7" fmla="*/ 0 h 1"/>
                <a:gd name="T8" fmla="*/ 2 w 11"/>
                <a:gd name="T9" fmla="*/ 0 h 1"/>
                <a:gd name="T10" fmla="*/ 5 w 1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"/>
                <a:gd name="T20" fmla="*/ 11 w 1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7" name="Freeform 1904"/>
            <p:cNvSpPr>
              <a:spLocks/>
            </p:cNvSpPr>
            <p:nvPr/>
          </p:nvSpPr>
          <p:spPr bwMode="auto">
            <a:xfrm>
              <a:off x="4238981" y="3699919"/>
              <a:ext cx="1444" cy="950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Freeform 1905"/>
            <p:cNvSpPr>
              <a:spLocks/>
            </p:cNvSpPr>
            <p:nvPr/>
          </p:nvSpPr>
          <p:spPr bwMode="auto">
            <a:xfrm>
              <a:off x="4249084" y="3684980"/>
              <a:ext cx="10102" cy="8148"/>
            </a:xfrm>
            <a:custGeom>
              <a:avLst/>
              <a:gdLst>
                <a:gd name="T0" fmla="*/ 6 w 13"/>
                <a:gd name="T1" fmla="*/ 6 h 12"/>
                <a:gd name="T2" fmla="*/ 6 w 13"/>
                <a:gd name="T3" fmla="*/ 0 h 12"/>
                <a:gd name="T4" fmla="*/ 0 w 13"/>
                <a:gd name="T5" fmla="*/ 6 h 12"/>
                <a:gd name="T6" fmla="*/ 6 w 13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12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12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9" name="Freeform 1906"/>
            <p:cNvSpPr>
              <a:spLocks/>
            </p:cNvSpPr>
            <p:nvPr/>
          </p:nvSpPr>
          <p:spPr bwMode="auto">
            <a:xfrm>
              <a:off x="4207230" y="3743375"/>
              <a:ext cx="7217" cy="1358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" name="Freeform 1907"/>
            <p:cNvSpPr>
              <a:spLocks/>
            </p:cNvSpPr>
            <p:nvPr/>
          </p:nvSpPr>
          <p:spPr bwMode="auto">
            <a:xfrm>
              <a:off x="4179809" y="3761028"/>
              <a:ext cx="8659" cy="8148"/>
            </a:xfrm>
            <a:custGeom>
              <a:avLst/>
              <a:gdLst>
                <a:gd name="T0" fmla="*/ 5 w 11"/>
                <a:gd name="T1" fmla="*/ 0 h 12"/>
                <a:gd name="T2" fmla="*/ 0 w 11"/>
                <a:gd name="T3" fmla="*/ 6 h 12"/>
                <a:gd name="T4" fmla="*/ 5 w 11"/>
                <a:gd name="T5" fmla="*/ 0 h 12"/>
                <a:gd name="T6" fmla="*/ 0 60000 65536"/>
                <a:gd name="T7" fmla="*/ 0 60000 65536"/>
                <a:gd name="T8" fmla="*/ 0 60000 65536"/>
                <a:gd name="T9" fmla="*/ 0 w 11"/>
                <a:gd name="T10" fmla="*/ 0 h 12"/>
                <a:gd name="T11" fmla="*/ 11 w 1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2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" name="Freeform 1908"/>
            <p:cNvSpPr>
              <a:spLocks/>
            </p:cNvSpPr>
            <p:nvPr/>
          </p:nvSpPr>
          <p:spPr bwMode="auto">
            <a:xfrm>
              <a:off x="4146615" y="3767819"/>
              <a:ext cx="24535" cy="10864"/>
            </a:xfrm>
            <a:custGeom>
              <a:avLst/>
              <a:gdLst>
                <a:gd name="T0" fmla="*/ 10 w 31"/>
                <a:gd name="T1" fmla="*/ 6 h 11"/>
                <a:gd name="T2" fmla="*/ 0 w 31"/>
                <a:gd name="T3" fmla="*/ 6 h 11"/>
                <a:gd name="T4" fmla="*/ 5 w 31"/>
                <a:gd name="T5" fmla="*/ 0 h 11"/>
                <a:gd name="T6" fmla="*/ 15 w 31"/>
                <a:gd name="T7" fmla="*/ 0 h 11"/>
                <a:gd name="T8" fmla="*/ 10 w 3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1"/>
                <a:gd name="T17" fmla="*/ 31 w 3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1">
                  <a:moveTo>
                    <a:pt x="20" y="1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2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" name="Freeform 1909"/>
            <p:cNvSpPr>
              <a:spLocks/>
            </p:cNvSpPr>
            <p:nvPr/>
          </p:nvSpPr>
          <p:spPr bwMode="auto">
            <a:xfrm>
              <a:off x="4129296" y="3784115"/>
              <a:ext cx="1444" cy="8148"/>
            </a:xfrm>
            <a:custGeom>
              <a:avLst/>
              <a:gdLst>
                <a:gd name="T0" fmla="*/ 0 w 1"/>
                <a:gd name="T1" fmla="*/ 5 h 10"/>
                <a:gd name="T2" fmla="*/ 0 w 1"/>
                <a:gd name="T3" fmla="*/ 0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3" name="Freeform 1910"/>
            <p:cNvSpPr>
              <a:spLocks/>
            </p:cNvSpPr>
            <p:nvPr/>
          </p:nvSpPr>
          <p:spPr bwMode="auto">
            <a:xfrm>
              <a:off x="4019611" y="3617080"/>
              <a:ext cx="10103" cy="1358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4" name="Freeform 1911"/>
            <p:cNvSpPr>
              <a:spLocks/>
            </p:cNvSpPr>
            <p:nvPr/>
          </p:nvSpPr>
          <p:spPr bwMode="auto">
            <a:xfrm>
              <a:off x="4381861" y="3608932"/>
              <a:ext cx="10102" cy="9506"/>
            </a:xfrm>
            <a:custGeom>
              <a:avLst/>
              <a:gdLst>
                <a:gd name="T0" fmla="*/ 6 w 13"/>
                <a:gd name="T1" fmla="*/ 6 h 11"/>
                <a:gd name="T2" fmla="*/ 0 w 13"/>
                <a:gd name="T3" fmla="*/ 0 h 11"/>
                <a:gd name="T4" fmla="*/ 6 w 13"/>
                <a:gd name="T5" fmla="*/ 6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12" y="10"/>
                  </a:move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5" name="Freeform 1912"/>
            <p:cNvSpPr>
              <a:spLocks/>
            </p:cNvSpPr>
            <p:nvPr/>
          </p:nvSpPr>
          <p:spPr bwMode="auto">
            <a:xfrm>
              <a:off x="4355883" y="3541032"/>
              <a:ext cx="11546" cy="12222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7 h 12"/>
                <a:gd name="T4" fmla="*/ 0 w 12"/>
                <a:gd name="T5" fmla="*/ 0 h 12"/>
                <a:gd name="T6" fmla="*/ 6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1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6" name="Freeform 1913"/>
            <p:cNvSpPr>
              <a:spLocks/>
            </p:cNvSpPr>
            <p:nvPr/>
          </p:nvSpPr>
          <p:spPr bwMode="auto">
            <a:xfrm>
              <a:off x="4078783" y="3626587"/>
              <a:ext cx="34637" cy="124936"/>
            </a:xfrm>
            <a:custGeom>
              <a:avLst/>
              <a:gdLst>
                <a:gd name="T0" fmla="*/ 21 w 42"/>
                <a:gd name="T1" fmla="*/ 62 h 158"/>
                <a:gd name="T2" fmla="*/ 16 w 42"/>
                <a:gd name="T3" fmla="*/ 62 h 158"/>
                <a:gd name="T4" fmla="*/ 11 w 42"/>
                <a:gd name="T5" fmla="*/ 68 h 158"/>
                <a:gd name="T6" fmla="*/ 11 w 42"/>
                <a:gd name="T7" fmla="*/ 87 h 158"/>
                <a:gd name="T8" fmla="*/ 16 w 42"/>
                <a:gd name="T9" fmla="*/ 92 h 158"/>
                <a:gd name="T10" fmla="*/ 11 w 42"/>
                <a:gd name="T11" fmla="*/ 92 h 158"/>
                <a:gd name="T12" fmla="*/ 0 w 42"/>
                <a:gd name="T13" fmla="*/ 92 h 158"/>
                <a:gd name="T14" fmla="*/ 5 w 42"/>
                <a:gd name="T15" fmla="*/ 74 h 158"/>
                <a:gd name="T16" fmla="*/ 5 w 42"/>
                <a:gd name="T17" fmla="*/ 55 h 158"/>
                <a:gd name="T18" fmla="*/ 5 w 42"/>
                <a:gd name="T19" fmla="*/ 49 h 158"/>
                <a:gd name="T20" fmla="*/ 0 w 42"/>
                <a:gd name="T21" fmla="*/ 37 h 158"/>
                <a:gd name="T22" fmla="*/ 0 w 42"/>
                <a:gd name="T23" fmla="*/ 25 h 158"/>
                <a:gd name="T24" fmla="*/ 0 w 42"/>
                <a:gd name="T25" fmla="*/ 12 h 158"/>
                <a:gd name="T26" fmla="*/ 5 w 42"/>
                <a:gd name="T27" fmla="*/ 6 h 158"/>
                <a:gd name="T28" fmla="*/ 5 w 42"/>
                <a:gd name="T29" fmla="*/ 0 h 158"/>
                <a:gd name="T30" fmla="*/ 11 w 42"/>
                <a:gd name="T31" fmla="*/ 12 h 158"/>
                <a:gd name="T32" fmla="*/ 11 w 42"/>
                <a:gd name="T33" fmla="*/ 31 h 158"/>
                <a:gd name="T34" fmla="*/ 21 w 42"/>
                <a:gd name="T35" fmla="*/ 62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158"/>
                <a:gd name="T56" fmla="*/ 42 w 42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158">
                  <a:moveTo>
                    <a:pt x="41" y="105"/>
                  </a:moveTo>
                  <a:lnTo>
                    <a:pt x="31" y="105"/>
                  </a:lnTo>
                  <a:lnTo>
                    <a:pt x="21" y="115"/>
                  </a:lnTo>
                  <a:lnTo>
                    <a:pt x="21" y="147"/>
                  </a:lnTo>
                  <a:lnTo>
                    <a:pt x="31" y="157"/>
                  </a:lnTo>
                  <a:lnTo>
                    <a:pt x="21" y="157"/>
                  </a:lnTo>
                  <a:lnTo>
                    <a:pt x="0" y="157"/>
                  </a:lnTo>
                  <a:lnTo>
                    <a:pt x="10" y="126"/>
                  </a:lnTo>
                  <a:lnTo>
                    <a:pt x="10" y="94"/>
                  </a:lnTo>
                  <a:lnTo>
                    <a:pt x="10" y="84"/>
                  </a:lnTo>
                  <a:lnTo>
                    <a:pt x="0" y="63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21"/>
                  </a:lnTo>
                  <a:lnTo>
                    <a:pt x="21" y="52"/>
                  </a:lnTo>
                  <a:lnTo>
                    <a:pt x="41" y="10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7" name="Freeform 1914"/>
            <p:cNvSpPr>
              <a:spLocks/>
            </p:cNvSpPr>
            <p:nvPr/>
          </p:nvSpPr>
          <p:spPr bwMode="auto">
            <a:xfrm>
              <a:off x="4543503" y="3292519"/>
              <a:ext cx="40410" cy="9506"/>
            </a:xfrm>
            <a:custGeom>
              <a:avLst/>
              <a:gdLst>
                <a:gd name="T0" fmla="*/ 26 w 52"/>
                <a:gd name="T1" fmla="*/ 0 h 12"/>
                <a:gd name="T2" fmla="*/ 26 w 52"/>
                <a:gd name="T3" fmla="*/ 6 h 12"/>
                <a:gd name="T4" fmla="*/ 21 w 52"/>
                <a:gd name="T5" fmla="*/ 6 h 12"/>
                <a:gd name="T6" fmla="*/ 10 w 52"/>
                <a:gd name="T7" fmla="*/ 6 h 12"/>
                <a:gd name="T8" fmla="*/ 5 w 52"/>
                <a:gd name="T9" fmla="*/ 6 h 12"/>
                <a:gd name="T10" fmla="*/ 0 w 52"/>
                <a:gd name="T11" fmla="*/ 6 h 12"/>
                <a:gd name="T12" fmla="*/ 5 w 52"/>
                <a:gd name="T13" fmla="*/ 0 h 12"/>
                <a:gd name="T14" fmla="*/ 10 w 52"/>
                <a:gd name="T15" fmla="*/ 0 h 12"/>
                <a:gd name="T16" fmla="*/ 15 w 52"/>
                <a:gd name="T17" fmla="*/ 0 h 12"/>
                <a:gd name="T18" fmla="*/ 21 w 52"/>
                <a:gd name="T19" fmla="*/ 0 h 12"/>
                <a:gd name="T20" fmla="*/ 26 w 52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"/>
                <a:gd name="T35" fmla="*/ 52 w 5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">
                  <a:moveTo>
                    <a:pt x="51" y="0"/>
                  </a:moveTo>
                  <a:lnTo>
                    <a:pt x="51" y="11"/>
                  </a:lnTo>
                  <a:lnTo>
                    <a:pt x="41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8" name="Freeform 1915"/>
            <p:cNvSpPr>
              <a:spLocks/>
            </p:cNvSpPr>
            <p:nvPr/>
          </p:nvSpPr>
          <p:spPr bwMode="auto">
            <a:xfrm>
              <a:off x="4407839" y="3325111"/>
              <a:ext cx="17319" cy="9506"/>
            </a:xfrm>
            <a:custGeom>
              <a:avLst/>
              <a:gdLst>
                <a:gd name="T0" fmla="*/ 6 w 23"/>
                <a:gd name="T1" fmla="*/ 0 h 11"/>
                <a:gd name="T2" fmla="*/ 11 w 23"/>
                <a:gd name="T3" fmla="*/ 5 h 11"/>
                <a:gd name="T4" fmla="*/ 0 w 23"/>
                <a:gd name="T5" fmla="*/ 0 h 11"/>
                <a:gd name="T6" fmla="*/ 6 w 2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1"/>
                <a:gd name="T14" fmla="*/ 23 w 2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1">
                  <a:moveTo>
                    <a:pt x="11" y="0"/>
                  </a:moveTo>
                  <a:lnTo>
                    <a:pt x="22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9" name="Freeform 1916"/>
            <p:cNvSpPr>
              <a:spLocks/>
            </p:cNvSpPr>
            <p:nvPr/>
          </p:nvSpPr>
          <p:spPr bwMode="auto">
            <a:xfrm>
              <a:off x="4070124" y="3175730"/>
              <a:ext cx="51956" cy="25802"/>
            </a:xfrm>
            <a:custGeom>
              <a:avLst/>
              <a:gdLst>
                <a:gd name="T0" fmla="*/ 11 w 63"/>
                <a:gd name="T1" fmla="*/ 18 h 33"/>
                <a:gd name="T2" fmla="*/ 11 w 63"/>
                <a:gd name="T3" fmla="*/ 12 h 33"/>
                <a:gd name="T4" fmla="*/ 0 w 63"/>
                <a:gd name="T5" fmla="*/ 0 h 33"/>
                <a:gd name="T6" fmla="*/ 16 w 63"/>
                <a:gd name="T7" fmla="*/ 6 h 33"/>
                <a:gd name="T8" fmla="*/ 27 w 63"/>
                <a:gd name="T9" fmla="*/ 12 h 33"/>
                <a:gd name="T10" fmla="*/ 32 w 63"/>
                <a:gd name="T11" fmla="*/ 12 h 33"/>
                <a:gd name="T12" fmla="*/ 27 w 63"/>
                <a:gd name="T13" fmla="*/ 12 h 33"/>
                <a:gd name="T14" fmla="*/ 27 w 63"/>
                <a:gd name="T15" fmla="*/ 18 h 33"/>
                <a:gd name="T16" fmla="*/ 11 w 63"/>
                <a:gd name="T17" fmla="*/ 18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33"/>
                <a:gd name="T29" fmla="*/ 63 w 6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33">
                  <a:moveTo>
                    <a:pt x="21" y="32"/>
                  </a:moveTo>
                  <a:lnTo>
                    <a:pt x="21" y="21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52" y="21"/>
                  </a:lnTo>
                  <a:lnTo>
                    <a:pt x="62" y="21"/>
                  </a:lnTo>
                  <a:lnTo>
                    <a:pt x="52" y="21"/>
                  </a:lnTo>
                  <a:lnTo>
                    <a:pt x="52" y="32"/>
                  </a:lnTo>
                  <a:lnTo>
                    <a:pt x="21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0" name="Freeform 1917"/>
            <p:cNvSpPr>
              <a:spLocks/>
            </p:cNvSpPr>
            <p:nvPr/>
          </p:nvSpPr>
          <p:spPr bwMode="auto">
            <a:xfrm>
              <a:off x="4019611" y="3175730"/>
              <a:ext cx="76491" cy="42098"/>
            </a:xfrm>
            <a:custGeom>
              <a:avLst/>
              <a:gdLst>
                <a:gd name="T0" fmla="*/ 16 w 94"/>
                <a:gd name="T1" fmla="*/ 30 h 54"/>
                <a:gd name="T2" fmla="*/ 5 w 94"/>
                <a:gd name="T3" fmla="*/ 24 h 54"/>
                <a:gd name="T4" fmla="*/ 0 w 94"/>
                <a:gd name="T5" fmla="*/ 18 h 54"/>
                <a:gd name="T6" fmla="*/ 0 w 94"/>
                <a:gd name="T7" fmla="*/ 12 h 54"/>
                <a:gd name="T8" fmla="*/ 0 w 94"/>
                <a:gd name="T9" fmla="*/ 6 h 54"/>
                <a:gd name="T10" fmla="*/ 5 w 94"/>
                <a:gd name="T11" fmla="*/ 0 h 54"/>
                <a:gd name="T12" fmla="*/ 16 w 94"/>
                <a:gd name="T13" fmla="*/ 0 h 54"/>
                <a:gd name="T14" fmla="*/ 21 w 94"/>
                <a:gd name="T15" fmla="*/ 6 h 54"/>
                <a:gd name="T16" fmla="*/ 27 w 94"/>
                <a:gd name="T17" fmla="*/ 6 h 54"/>
                <a:gd name="T18" fmla="*/ 27 w 94"/>
                <a:gd name="T19" fmla="*/ 12 h 54"/>
                <a:gd name="T20" fmla="*/ 27 w 94"/>
                <a:gd name="T21" fmla="*/ 6 h 54"/>
                <a:gd name="T22" fmla="*/ 37 w 94"/>
                <a:gd name="T23" fmla="*/ 6 h 54"/>
                <a:gd name="T24" fmla="*/ 42 w 94"/>
                <a:gd name="T25" fmla="*/ 12 h 54"/>
                <a:gd name="T26" fmla="*/ 37 w 94"/>
                <a:gd name="T27" fmla="*/ 18 h 54"/>
                <a:gd name="T28" fmla="*/ 47 w 94"/>
                <a:gd name="T29" fmla="*/ 24 h 54"/>
                <a:gd name="T30" fmla="*/ 42 w 94"/>
                <a:gd name="T31" fmla="*/ 24 h 54"/>
                <a:gd name="T32" fmla="*/ 37 w 94"/>
                <a:gd name="T33" fmla="*/ 24 h 54"/>
                <a:gd name="T34" fmla="*/ 32 w 94"/>
                <a:gd name="T35" fmla="*/ 24 h 54"/>
                <a:gd name="T36" fmla="*/ 21 w 94"/>
                <a:gd name="T37" fmla="*/ 24 h 54"/>
                <a:gd name="T38" fmla="*/ 16 w 94"/>
                <a:gd name="T39" fmla="*/ 24 h 54"/>
                <a:gd name="T40" fmla="*/ 16 w 94"/>
                <a:gd name="T41" fmla="*/ 3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54"/>
                <a:gd name="T65" fmla="*/ 94 w 9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54">
                  <a:moveTo>
                    <a:pt x="31" y="53"/>
                  </a:moveTo>
                  <a:lnTo>
                    <a:pt x="10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41" y="11"/>
                  </a:lnTo>
                  <a:lnTo>
                    <a:pt x="52" y="11"/>
                  </a:lnTo>
                  <a:lnTo>
                    <a:pt x="52" y="21"/>
                  </a:lnTo>
                  <a:lnTo>
                    <a:pt x="52" y="11"/>
                  </a:lnTo>
                  <a:lnTo>
                    <a:pt x="72" y="11"/>
                  </a:lnTo>
                  <a:lnTo>
                    <a:pt x="83" y="21"/>
                  </a:lnTo>
                  <a:lnTo>
                    <a:pt x="72" y="32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2" y="42"/>
                  </a:lnTo>
                  <a:lnTo>
                    <a:pt x="62" y="42"/>
                  </a:lnTo>
                  <a:lnTo>
                    <a:pt x="41" y="42"/>
                  </a:lnTo>
                  <a:lnTo>
                    <a:pt x="31" y="42"/>
                  </a:lnTo>
                  <a:lnTo>
                    <a:pt x="31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" name="Freeform 1918"/>
            <p:cNvSpPr>
              <a:spLocks/>
            </p:cNvSpPr>
            <p:nvPr/>
          </p:nvSpPr>
          <p:spPr bwMode="auto">
            <a:xfrm>
              <a:off x="4052805" y="3224618"/>
              <a:ext cx="18761" cy="10864"/>
            </a:xfrm>
            <a:custGeom>
              <a:avLst/>
              <a:gdLst>
                <a:gd name="T0" fmla="*/ 11 w 23"/>
                <a:gd name="T1" fmla="*/ 0 h 11"/>
                <a:gd name="T2" fmla="*/ 11 w 23"/>
                <a:gd name="T3" fmla="*/ 7 h 11"/>
                <a:gd name="T4" fmla="*/ 6 w 23"/>
                <a:gd name="T5" fmla="*/ 7 h 11"/>
                <a:gd name="T6" fmla="*/ 0 w 23"/>
                <a:gd name="T7" fmla="*/ 0 h 11"/>
                <a:gd name="T8" fmla="*/ 11 w 2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1"/>
                <a:gd name="T17" fmla="*/ 23 w 2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1">
                  <a:moveTo>
                    <a:pt x="22" y="0"/>
                  </a:moveTo>
                  <a:lnTo>
                    <a:pt x="22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2" name="Freeform 1919"/>
            <p:cNvSpPr>
              <a:spLocks/>
            </p:cNvSpPr>
            <p:nvPr/>
          </p:nvSpPr>
          <p:spPr bwMode="auto">
            <a:xfrm>
              <a:off x="4052805" y="3234124"/>
              <a:ext cx="43297" cy="17654"/>
            </a:xfrm>
            <a:custGeom>
              <a:avLst/>
              <a:gdLst>
                <a:gd name="T0" fmla="*/ 21 w 53"/>
                <a:gd name="T1" fmla="*/ 13 h 23"/>
                <a:gd name="T2" fmla="*/ 11 w 53"/>
                <a:gd name="T3" fmla="*/ 7 h 23"/>
                <a:gd name="T4" fmla="*/ 0 w 53"/>
                <a:gd name="T5" fmla="*/ 7 h 23"/>
                <a:gd name="T6" fmla="*/ 5 w 53"/>
                <a:gd name="T7" fmla="*/ 0 h 23"/>
                <a:gd name="T8" fmla="*/ 11 w 53"/>
                <a:gd name="T9" fmla="*/ 0 h 23"/>
                <a:gd name="T10" fmla="*/ 21 w 53"/>
                <a:gd name="T11" fmla="*/ 0 h 23"/>
                <a:gd name="T12" fmla="*/ 26 w 53"/>
                <a:gd name="T13" fmla="*/ 13 h 23"/>
                <a:gd name="T14" fmla="*/ 21 w 53"/>
                <a:gd name="T15" fmla="*/ 13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3"/>
                <a:gd name="T26" fmla="*/ 53 w 53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3">
                  <a:moveTo>
                    <a:pt x="42" y="22"/>
                  </a:moveTo>
                  <a:lnTo>
                    <a:pt x="21" y="1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52" y="22"/>
                  </a:lnTo>
                  <a:lnTo>
                    <a:pt x="42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3" name="Freeform 1920"/>
            <p:cNvSpPr>
              <a:spLocks/>
            </p:cNvSpPr>
            <p:nvPr/>
          </p:nvSpPr>
          <p:spPr bwMode="auto">
            <a:xfrm>
              <a:off x="4139399" y="3192026"/>
              <a:ext cx="57729" cy="25802"/>
            </a:xfrm>
            <a:custGeom>
              <a:avLst/>
              <a:gdLst>
                <a:gd name="T0" fmla="*/ 0 w 74"/>
                <a:gd name="T1" fmla="*/ 6 h 32"/>
                <a:gd name="T2" fmla="*/ 0 w 74"/>
                <a:gd name="T3" fmla="*/ 0 h 32"/>
                <a:gd name="T4" fmla="*/ 10 w 74"/>
                <a:gd name="T5" fmla="*/ 6 h 32"/>
                <a:gd name="T6" fmla="*/ 15 w 74"/>
                <a:gd name="T7" fmla="*/ 6 h 32"/>
                <a:gd name="T8" fmla="*/ 26 w 74"/>
                <a:gd name="T9" fmla="*/ 6 h 32"/>
                <a:gd name="T10" fmla="*/ 37 w 74"/>
                <a:gd name="T11" fmla="*/ 6 h 32"/>
                <a:gd name="T12" fmla="*/ 26 w 74"/>
                <a:gd name="T13" fmla="*/ 18 h 32"/>
                <a:gd name="T14" fmla="*/ 21 w 74"/>
                <a:gd name="T15" fmla="*/ 18 h 32"/>
                <a:gd name="T16" fmla="*/ 10 w 74"/>
                <a:gd name="T17" fmla="*/ 12 h 32"/>
                <a:gd name="T18" fmla="*/ 0 w 74"/>
                <a:gd name="T19" fmla="*/ 6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32"/>
                <a:gd name="T32" fmla="*/ 74 w 7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32">
                  <a:moveTo>
                    <a:pt x="0" y="10"/>
                  </a:moveTo>
                  <a:lnTo>
                    <a:pt x="0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52" y="10"/>
                  </a:lnTo>
                  <a:lnTo>
                    <a:pt x="73" y="10"/>
                  </a:lnTo>
                  <a:lnTo>
                    <a:pt x="52" y="31"/>
                  </a:lnTo>
                  <a:lnTo>
                    <a:pt x="42" y="31"/>
                  </a:lnTo>
                  <a:lnTo>
                    <a:pt x="21" y="21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4" name="Freeform 1921"/>
            <p:cNvSpPr>
              <a:spLocks/>
            </p:cNvSpPr>
            <p:nvPr/>
          </p:nvSpPr>
          <p:spPr bwMode="auto">
            <a:xfrm>
              <a:off x="4002292" y="3224618"/>
              <a:ext cx="1444" cy="10864"/>
            </a:xfrm>
            <a:custGeom>
              <a:avLst/>
              <a:gdLst>
                <a:gd name="T0" fmla="*/ 0 w 1"/>
                <a:gd name="T1" fmla="*/ 7 h 11"/>
                <a:gd name="T2" fmla="*/ 0 w 1"/>
                <a:gd name="T3" fmla="*/ 0 h 11"/>
                <a:gd name="T4" fmla="*/ 0 w 1"/>
                <a:gd name="T5" fmla="*/ 7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5" name="Freeform 1922"/>
            <p:cNvSpPr>
              <a:spLocks/>
            </p:cNvSpPr>
            <p:nvPr/>
          </p:nvSpPr>
          <p:spPr bwMode="auto">
            <a:xfrm>
              <a:off x="3995076" y="3183878"/>
              <a:ext cx="8659" cy="9506"/>
            </a:xfrm>
            <a:custGeom>
              <a:avLst/>
              <a:gdLst>
                <a:gd name="T0" fmla="*/ 5 w 11"/>
                <a:gd name="T1" fmla="*/ 6 h 13"/>
                <a:gd name="T2" fmla="*/ 0 w 11"/>
                <a:gd name="T3" fmla="*/ 6 h 13"/>
                <a:gd name="T4" fmla="*/ 5 w 11"/>
                <a:gd name="T5" fmla="*/ 0 h 13"/>
                <a:gd name="T6" fmla="*/ 5 w 11"/>
                <a:gd name="T7" fmla="*/ 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10" y="1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" name="Freeform 1923"/>
            <p:cNvSpPr>
              <a:spLocks/>
            </p:cNvSpPr>
            <p:nvPr/>
          </p:nvSpPr>
          <p:spPr bwMode="auto">
            <a:xfrm>
              <a:off x="3495720" y="3175730"/>
              <a:ext cx="7216" cy="0"/>
            </a:xfrm>
            <a:custGeom>
              <a:avLst/>
              <a:gdLst>
                <a:gd name="T0" fmla="*/ 5 w 11"/>
                <a:gd name="T1" fmla="*/ 0 h 1"/>
                <a:gd name="T2" fmla="*/ 0 w 11"/>
                <a:gd name="T3" fmla="*/ 0 h 1"/>
                <a:gd name="T4" fmla="*/ 5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7" name="Freeform 1924"/>
            <p:cNvSpPr>
              <a:spLocks/>
            </p:cNvSpPr>
            <p:nvPr/>
          </p:nvSpPr>
          <p:spPr bwMode="auto">
            <a:xfrm>
              <a:off x="3488503" y="3151286"/>
              <a:ext cx="14432" cy="8148"/>
            </a:xfrm>
            <a:custGeom>
              <a:avLst/>
              <a:gdLst>
                <a:gd name="T0" fmla="*/ 10 w 21"/>
                <a:gd name="T1" fmla="*/ 5 h 11"/>
                <a:gd name="T2" fmla="*/ 5 w 21"/>
                <a:gd name="T3" fmla="*/ 5 h 11"/>
                <a:gd name="T4" fmla="*/ 0 w 21"/>
                <a:gd name="T5" fmla="*/ 5 h 11"/>
                <a:gd name="T6" fmla="*/ 10 w 21"/>
                <a:gd name="T7" fmla="*/ 0 h 11"/>
                <a:gd name="T8" fmla="*/ 10 w 21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20" y="1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8" name="Freeform 1925"/>
            <p:cNvSpPr>
              <a:spLocks/>
            </p:cNvSpPr>
            <p:nvPr/>
          </p:nvSpPr>
          <p:spPr bwMode="auto">
            <a:xfrm>
              <a:off x="3267690" y="3266716"/>
              <a:ext cx="1443" cy="9506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0 h 12"/>
                <a:gd name="T4" fmla="*/ 0 w 1"/>
                <a:gd name="T5" fmla="*/ 6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9" name="Freeform 1926"/>
            <p:cNvSpPr>
              <a:spLocks/>
            </p:cNvSpPr>
            <p:nvPr/>
          </p:nvSpPr>
          <p:spPr bwMode="auto">
            <a:xfrm>
              <a:off x="3318202" y="3192026"/>
              <a:ext cx="8659" cy="9506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6 h 11"/>
                <a:gd name="T4" fmla="*/ 0 w 11"/>
                <a:gd name="T5" fmla="*/ 6 h 11"/>
                <a:gd name="T6" fmla="*/ 0 w 11"/>
                <a:gd name="T7" fmla="*/ 0 h 11"/>
                <a:gd name="T8" fmla="*/ 5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0" name="Freeform 1927"/>
            <p:cNvSpPr>
              <a:spLocks/>
            </p:cNvSpPr>
            <p:nvPr/>
          </p:nvSpPr>
          <p:spPr bwMode="auto">
            <a:xfrm>
              <a:off x="3292224" y="3049436"/>
              <a:ext cx="18762" cy="1358"/>
            </a:xfrm>
            <a:custGeom>
              <a:avLst/>
              <a:gdLst>
                <a:gd name="T0" fmla="*/ 11 w 23"/>
                <a:gd name="T1" fmla="*/ 0 h 1"/>
                <a:gd name="T2" fmla="*/ 0 w 23"/>
                <a:gd name="T3" fmla="*/ 0 h 1"/>
                <a:gd name="T4" fmla="*/ 6 w 23"/>
                <a:gd name="T5" fmla="*/ 0 h 1"/>
                <a:gd name="T6" fmla="*/ 11 w 2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"/>
                <a:gd name="T14" fmla="*/ 23 w 2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">
                  <a:moveTo>
                    <a:pt x="22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" name="Freeform 1928"/>
            <p:cNvSpPr>
              <a:spLocks/>
            </p:cNvSpPr>
            <p:nvPr/>
          </p:nvSpPr>
          <p:spPr bwMode="auto">
            <a:xfrm>
              <a:off x="3285009" y="3251779"/>
              <a:ext cx="7216" cy="6790"/>
            </a:xfrm>
            <a:custGeom>
              <a:avLst/>
              <a:gdLst>
                <a:gd name="T0" fmla="*/ 0 w 11"/>
                <a:gd name="T1" fmla="*/ 5 h 10"/>
                <a:gd name="T2" fmla="*/ 5 w 11"/>
                <a:gd name="T3" fmla="*/ 0 h 10"/>
                <a:gd name="T4" fmla="*/ 5 w 11"/>
                <a:gd name="T5" fmla="*/ 5 h 10"/>
                <a:gd name="T6" fmla="*/ 0 w 11"/>
                <a:gd name="T7" fmla="*/ 5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0" y="9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2" name="Freeform 1929"/>
            <p:cNvSpPr>
              <a:spLocks/>
            </p:cNvSpPr>
            <p:nvPr/>
          </p:nvSpPr>
          <p:spPr bwMode="auto">
            <a:xfrm>
              <a:off x="3175323" y="3391652"/>
              <a:ext cx="17319" cy="1358"/>
            </a:xfrm>
            <a:custGeom>
              <a:avLst/>
              <a:gdLst>
                <a:gd name="T0" fmla="*/ 5 w 21"/>
                <a:gd name="T1" fmla="*/ 0 h 1"/>
                <a:gd name="T2" fmla="*/ 10 w 21"/>
                <a:gd name="T3" fmla="*/ 0 h 1"/>
                <a:gd name="T4" fmla="*/ 0 w 21"/>
                <a:gd name="T5" fmla="*/ 0 h 1"/>
                <a:gd name="T6" fmla="*/ 5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1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3" name="Freeform 1930"/>
            <p:cNvSpPr>
              <a:spLocks/>
            </p:cNvSpPr>
            <p:nvPr/>
          </p:nvSpPr>
          <p:spPr bwMode="auto">
            <a:xfrm>
              <a:off x="2895337" y="3334616"/>
              <a:ext cx="27421" cy="17654"/>
            </a:xfrm>
            <a:custGeom>
              <a:avLst/>
              <a:gdLst>
                <a:gd name="T0" fmla="*/ 11 w 32"/>
                <a:gd name="T1" fmla="*/ 0 h 22"/>
                <a:gd name="T2" fmla="*/ 16 w 32"/>
                <a:gd name="T3" fmla="*/ 7 h 22"/>
                <a:gd name="T4" fmla="*/ 11 w 32"/>
                <a:gd name="T5" fmla="*/ 12 h 22"/>
                <a:gd name="T6" fmla="*/ 5 w 32"/>
                <a:gd name="T7" fmla="*/ 12 h 22"/>
                <a:gd name="T8" fmla="*/ 0 w 32"/>
                <a:gd name="T9" fmla="*/ 12 h 22"/>
                <a:gd name="T10" fmla="*/ 5 w 32"/>
                <a:gd name="T11" fmla="*/ 0 h 22"/>
                <a:gd name="T12" fmla="*/ 11 w 3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2"/>
                <a:gd name="T23" fmla="*/ 32 w 3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2">
                  <a:moveTo>
                    <a:pt x="21" y="0"/>
                  </a:moveTo>
                  <a:lnTo>
                    <a:pt x="31" y="11"/>
                  </a:lnTo>
                  <a:lnTo>
                    <a:pt x="21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4" name="Freeform 1931"/>
            <p:cNvSpPr>
              <a:spLocks/>
            </p:cNvSpPr>
            <p:nvPr/>
          </p:nvSpPr>
          <p:spPr bwMode="auto">
            <a:xfrm>
              <a:off x="3032443" y="3316963"/>
              <a:ext cx="17319" cy="17654"/>
            </a:xfrm>
            <a:custGeom>
              <a:avLst/>
              <a:gdLst>
                <a:gd name="T0" fmla="*/ 11 w 22"/>
                <a:gd name="T1" fmla="*/ 7 h 22"/>
                <a:gd name="T2" fmla="*/ 11 w 22"/>
                <a:gd name="T3" fmla="*/ 12 h 22"/>
                <a:gd name="T4" fmla="*/ 6 w 22"/>
                <a:gd name="T5" fmla="*/ 7 h 22"/>
                <a:gd name="T6" fmla="*/ 0 w 22"/>
                <a:gd name="T7" fmla="*/ 7 h 22"/>
                <a:gd name="T8" fmla="*/ 0 w 22"/>
                <a:gd name="T9" fmla="*/ 0 h 22"/>
                <a:gd name="T10" fmla="*/ 11 w 22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"/>
                <a:gd name="T20" fmla="*/ 22 w 2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">
                  <a:moveTo>
                    <a:pt x="21" y="11"/>
                  </a:moveTo>
                  <a:lnTo>
                    <a:pt x="21" y="2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5" name="Freeform 1932"/>
            <p:cNvSpPr>
              <a:spLocks/>
            </p:cNvSpPr>
            <p:nvPr/>
          </p:nvSpPr>
          <p:spPr bwMode="auto">
            <a:xfrm>
              <a:off x="2566282" y="3541032"/>
              <a:ext cx="8659" cy="1358"/>
            </a:xfrm>
            <a:custGeom>
              <a:avLst/>
              <a:gdLst>
                <a:gd name="T0" fmla="*/ 5 w 12"/>
                <a:gd name="T1" fmla="*/ 0 h 1"/>
                <a:gd name="T2" fmla="*/ 0 w 12"/>
                <a:gd name="T3" fmla="*/ 0 h 1"/>
                <a:gd name="T4" fmla="*/ 5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6" name="Freeform 1933"/>
            <p:cNvSpPr>
              <a:spLocks/>
            </p:cNvSpPr>
            <p:nvPr/>
          </p:nvSpPr>
          <p:spPr bwMode="auto">
            <a:xfrm>
              <a:off x="2566282" y="3550539"/>
              <a:ext cx="17319" cy="12222"/>
            </a:xfrm>
            <a:custGeom>
              <a:avLst/>
              <a:gdLst>
                <a:gd name="T0" fmla="*/ 11 w 22"/>
                <a:gd name="T1" fmla="*/ 0 h 12"/>
                <a:gd name="T2" fmla="*/ 6 w 22"/>
                <a:gd name="T3" fmla="*/ 7 h 12"/>
                <a:gd name="T4" fmla="*/ 0 w 22"/>
                <a:gd name="T5" fmla="*/ 7 h 12"/>
                <a:gd name="T6" fmla="*/ 0 w 22"/>
                <a:gd name="T7" fmla="*/ 0 h 12"/>
                <a:gd name="T8" fmla="*/ 11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21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7" name="Freeform 1934"/>
            <p:cNvSpPr>
              <a:spLocks/>
            </p:cNvSpPr>
            <p:nvPr/>
          </p:nvSpPr>
          <p:spPr bwMode="auto">
            <a:xfrm>
              <a:off x="4399180" y="3617080"/>
              <a:ext cx="8659" cy="1358"/>
            </a:xfrm>
            <a:custGeom>
              <a:avLst/>
              <a:gdLst>
                <a:gd name="T0" fmla="*/ 0 w 11"/>
                <a:gd name="T1" fmla="*/ 0 h 1"/>
                <a:gd name="T2" fmla="*/ 5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8" name="Freeform 1935"/>
            <p:cNvSpPr>
              <a:spLocks/>
            </p:cNvSpPr>
            <p:nvPr/>
          </p:nvSpPr>
          <p:spPr bwMode="auto">
            <a:xfrm>
              <a:off x="4029714" y="3292519"/>
              <a:ext cx="17319" cy="1358"/>
            </a:xfrm>
            <a:custGeom>
              <a:avLst/>
              <a:gdLst>
                <a:gd name="T0" fmla="*/ 6 w 22"/>
                <a:gd name="T1" fmla="*/ 0 h 1"/>
                <a:gd name="T2" fmla="*/ 11 w 22"/>
                <a:gd name="T3" fmla="*/ 0 h 1"/>
                <a:gd name="T4" fmla="*/ 6 w 22"/>
                <a:gd name="T5" fmla="*/ 0 h 1"/>
                <a:gd name="T6" fmla="*/ 0 w 22"/>
                <a:gd name="T7" fmla="*/ 0 h 1"/>
                <a:gd name="T8" fmla="*/ 6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11" y="0"/>
                  </a:move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9" name="Freeform 1936"/>
            <p:cNvSpPr>
              <a:spLocks/>
            </p:cNvSpPr>
            <p:nvPr/>
          </p:nvSpPr>
          <p:spPr bwMode="auto">
            <a:xfrm>
              <a:off x="4019611" y="3284371"/>
              <a:ext cx="10103" cy="9506"/>
            </a:xfrm>
            <a:custGeom>
              <a:avLst/>
              <a:gdLst>
                <a:gd name="T0" fmla="*/ 0 w 11"/>
                <a:gd name="T1" fmla="*/ 0 h 12"/>
                <a:gd name="T2" fmla="*/ 5 w 11"/>
                <a:gd name="T3" fmla="*/ 0 h 12"/>
                <a:gd name="T4" fmla="*/ 0 w 11"/>
                <a:gd name="T5" fmla="*/ 6 h 12"/>
                <a:gd name="T6" fmla="*/ 0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0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0" name="Freeform 1937"/>
            <p:cNvSpPr>
              <a:spLocks/>
            </p:cNvSpPr>
            <p:nvPr/>
          </p:nvSpPr>
          <p:spPr bwMode="auto">
            <a:xfrm>
              <a:off x="4045589" y="3266716"/>
              <a:ext cx="17319" cy="9506"/>
            </a:xfrm>
            <a:custGeom>
              <a:avLst/>
              <a:gdLst>
                <a:gd name="T0" fmla="*/ 10 w 21"/>
                <a:gd name="T1" fmla="*/ 0 h 12"/>
                <a:gd name="T2" fmla="*/ 10 w 21"/>
                <a:gd name="T3" fmla="*/ 6 h 12"/>
                <a:gd name="T4" fmla="*/ 0 w 21"/>
                <a:gd name="T5" fmla="*/ 6 h 12"/>
                <a:gd name="T6" fmla="*/ 0 w 21"/>
                <a:gd name="T7" fmla="*/ 0 h 12"/>
                <a:gd name="T8" fmla="*/ 5 w 21"/>
                <a:gd name="T9" fmla="*/ 0 h 12"/>
                <a:gd name="T10" fmla="*/ 1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20" y="0"/>
                  </a:moveTo>
                  <a:lnTo>
                    <a:pt x="2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" name="Freeform 1938"/>
            <p:cNvSpPr>
              <a:spLocks/>
            </p:cNvSpPr>
            <p:nvPr/>
          </p:nvSpPr>
          <p:spPr bwMode="auto">
            <a:xfrm>
              <a:off x="3023784" y="3751523"/>
              <a:ext cx="41854" cy="40740"/>
            </a:xfrm>
            <a:custGeom>
              <a:avLst/>
              <a:gdLst>
                <a:gd name="T0" fmla="*/ 21 w 53"/>
                <a:gd name="T1" fmla="*/ 0 h 53"/>
                <a:gd name="T2" fmla="*/ 16 w 53"/>
                <a:gd name="T3" fmla="*/ 0 h 53"/>
                <a:gd name="T4" fmla="*/ 21 w 53"/>
                <a:gd name="T5" fmla="*/ 0 h 53"/>
                <a:gd name="T6" fmla="*/ 16 w 53"/>
                <a:gd name="T7" fmla="*/ 0 h 53"/>
                <a:gd name="T8" fmla="*/ 0 w 53"/>
                <a:gd name="T9" fmla="*/ 18 h 53"/>
                <a:gd name="T10" fmla="*/ 5 w 53"/>
                <a:gd name="T11" fmla="*/ 29 h 53"/>
                <a:gd name="T12" fmla="*/ 16 w 53"/>
                <a:gd name="T13" fmla="*/ 29 h 53"/>
                <a:gd name="T14" fmla="*/ 26 w 53"/>
                <a:gd name="T15" fmla="*/ 18 h 53"/>
                <a:gd name="T16" fmla="*/ 21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42" y="0"/>
                  </a:moveTo>
                  <a:lnTo>
                    <a:pt x="31" y="0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10" y="52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" name="Freeform 1939"/>
            <p:cNvSpPr>
              <a:spLocks/>
            </p:cNvSpPr>
            <p:nvPr/>
          </p:nvSpPr>
          <p:spPr bwMode="auto">
            <a:xfrm>
              <a:off x="3217176" y="3751523"/>
              <a:ext cx="67832" cy="27160"/>
            </a:xfrm>
            <a:custGeom>
              <a:avLst/>
              <a:gdLst>
                <a:gd name="T0" fmla="*/ 42 w 85"/>
                <a:gd name="T1" fmla="*/ 0 h 33"/>
                <a:gd name="T2" fmla="*/ 37 w 85"/>
                <a:gd name="T3" fmla="*/ 0 h 33"/>
                <a:gd name="T4" fmla="*/ 11 w 85"/>
                <a:gd name="T5" fmla="*/ 0 h 33"/>
                <a:gd name="T6" fmla="*/ 0 w 85"/>
                <a:gd name="T7" fmla="*/ 6 h 33"/>
                <a:gd name="T8" fmla="*/ 6 w 85"/>
                <a:gd name="T9" fmla="*/ 18 h 33"/>
                <a:gd name="T10" fmla="*/ 6 w 85"/>
                <a:gd name="T11" fmla="*/ 6 h 33"/>
                <a:gd name="T12" fmla="*/ 42 w 8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33"/>
                <a:gd name="T23" fmla="*/ 85 w 8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33">
                  <a:moveTo>
                    <a:pt x="84" y="0"/>
                  </a:moveTo>
                  <a:lnTo>
                    <a:pt x="74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8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" name="Freeform 1940"/>
            <p:cNvSpPr>
              <a:spLocks/>
            </p:cNvSpPr>
            <p:nvPr/>
          </p:nvSpPr>
          <p:spPr bwMode="auto">
            <a:xfrm>
              <a:off x="3605405" y="3600784"/>
              <a:ext cx="67831" cy="76048"/>
            </a:xfrm>
            <a:custGeom>
              <a:avLst/>
              <a:gdLst>
                <a:gd name="T0" fmla="*/ 27 w 84"/>
                <a:gd name="T1" fmla="*/ 31 h 95"/>
                <a:gd name="T2" fmla="*/ 0 w 84"/>
                <a:gd name="T3" fmla="*/ 50 h 95"/>
                <a:gd name="T4" fmla="*/ 5 w 84"/>
                <a:gd name="T5" fmla="*/ 55 h 95"/>
                <a:gd name="T6" fmla="*/ 37 w 84"/>
                <a:gd name="T7" fmla="*/ 31 h 95"/>
                <a:gd name="T8" fmla="*/ 42 w 84"/>
                <a:gd name="T9" fmla="*/ 6 h 95"/>
                <a:gd name="T10" fmla="*/ 42 w 84"/>
                <a:gd name="T11" fmla="*/ 0 h 95"/>
                <a:gd name="T12" fmla="*/ 27 w 84"/>
                <a:gd name="T13" fmla="*/ 3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95"/>
                <a:gd name="T23" fmla="*/ 84 w 84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95">
                  <a:moveTo>
                    <a:pt x="52" y="52"/>
                  </a:moveTo>
                  <a:lnTo>
                    <a:pt x="0" y="84"/>
                  </a:lnTo>
                  <a:lnTo>
                    <a:pt x="10" y="94"/>
                  </a:lnTo>
                  <a:lnTo>
                    <a:pt x="73" y="52"/>
                  </a:lnTo>
                  <a:lnTo>
                    <a:pt x="83" y="10"/>
                  </a:lnTo>
                  <a:lnTo>
                    <a:pt x="83" y="0"/>
                  </a:lnTo>
                  <a:lnTo>
                    <a:pt x="52" y="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" name="Text Box 1941"/>
            <p:cNvSpPr txBox="1">
              <a:spLocks noChangeArrowheads="1"/>
            </p:cNvSpPr>
            <p:nvPr/>
          </p:nvSpPr>
          <p:spPr bwMode="auto">
            <a:xfrm>
              <a:off x="3302327" y="3436467"/>
              <a:ext cx="150079" cy="2961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" name="Line 1943"/>
            <p:cNvSpPr>
              <a:spLocks noChangeShapeType="1"/>
            </p:cNvSpPr>
            <p:nvPr/>
          </p:nvSpPr>
          <p:spPr bwMode="auto">
            <a:xfrm>
              <a:off x="2846268" y="4266204"/>
              <a:ext cx="0" cy="184688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3175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9267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50" name="직선 연결선 949"/>
          <p:cNvCxnSpPr>
            <a:endCxn id="1026" idx="0"/>
          </p:cNvCxnSpPr>
          <p:nvPr/>
        </p:nvCxnSpPr>
        <p:spPr>
          <a:xfrm rot="5400000">
            <a:off x="2593901" y="4806855"/>
            <a:ext cx="1764959" cy="125150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직선 연결선 977"/>
          <p:cNvCxnSpPr>
            <a:endCxn id="1078" idx="0"/>
          </p:cNvCxnSpPr>
          <p:nvPr/>
        </p:nvCxnSpPr>
        <p:spPr>
          <a:xfrm>
            <a:off x="3965093" y="3582553"/>
            <a:ext cx="1584763" cy="1167129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직선 연결선 982"/>
          <p:cNvCxnSpPr>
            <a:endCxn id="2052" idx="3"/>
          </p:cNvCxnSpPr>
          <p:nvPr/>
        </p:nvCxnSpPr>
        <p:spPr>
          <a:xfrm rot="16200000" flipV="1">
            <a:off x="915709" y="2146430"/>
            <a:ext cx="1788807" cy="583811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1047"/>
          <p:cNvGrpSpPr/>
          <p:nvPr/>
        </p:nvGrpSpPr>
        <p:grpSpPr>
          <a:xfrm>
            <a:off x="372686" y="984185"/>
            <a:ext cx="1152000" cy="898504"/>
            <a:chOff x="156592" y="871474"/>
            <a:chExt cx="1377740" cy="1143599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052" name="Picture 4" descr="D:\LFD\0.후리세일즈\2.LFD제안서\완성본\Version3\2.airport\schipol2.jpg"/>
            <p:cNvPicPr>
              <a:picLocks noChangeAspect="1" noChangeArrowheads="1"/>
            </p:cNvPicPr>
            <p:nvPr/>
          </p:nvPicPr>
          <p:blipFill>
            <a:blip r:embed="rId2" cstate="print"/>
            <a:srcRect l="3182" b="6603"/>
            <a:stretch>
              <a:fillRect/>
            </a:stretch>
          </p:blipFill>
          <p:spPr bwMode="auto">
            <a:xfrm>
              <a:off x="158213" y="1152744"/>
              <a:ext cx="1368370" cy="862329"/>
            </a:xfrm>
            <a:prstGeom prst="rect">
              <a:avLst/>
            </a:prstGeom>
            <a:grpFill/>
            <a:ln w="9525">
              <a:solidFill>
                <a:srgbClr val="00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017" name="직사각형 1016"/>
            <p:cNvSpPr/>
            <p:nvPr/>
          </p:nvSpPr>
          <p:spPr>
            <a:xfrm>
              <a:off x="156592" y="871474"/>
              <a:ext cx="1377740" cy="50925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rIns="0" anchor="ctr" anchorCtr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Amsterdam Schipol</a:t>
              </a:r>
              <a:endParaRPr lang="en-US" altLang="ko-K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1048"/>
          <p:cNvGrpSpPr/>
          <p:nvPr/>
        </p:nvGrpSpPr>
        <p:grpSpPr>
          <a:xfrm>
            <a:off x="1618284" y="1018691"/>
            <a:ext cx="1152000" cy="864000"/>
            <a:chOff x="1632967" y="915390"/>
            <a:chExt cx="1377740" cy="1102268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40" name="Picture 4" descr="http://plazma.aadv.ru/ni/artfiles/domodedovo_ekran1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0219" y="1155466"/>
              <a:ext cx="1360088" cy="862192"/>
            </a:xfrm>
            <a:prstGeom prst="rect">
              <a:avLst/>
            </a:prstGeom>
            <a:grpFill/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020" name="직사각형 1019"/>
            <p:cNvSpPr/>
            <p:nvPr/>
          </p:nvSpPr>
          <p:spPr>
            <a:xfrm>
              <a:off x="1632967" y="915390"/>
              <a:ext cx="1377740" cy="3141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Moscow</a:t>
              </a:r>
            </a:p>
          </p:txBody>
        </p:sp>
      </p:grpSp>
      <p:grpSp>
        <p:nvGrpSpPr>
          <p:cNvPr id="7" name="그룹 1049"/>
          <p:cNvGrpSpPr/>
          <p:nvPr/>
        </p:nvGrpSpPr>
        <p:grpSpPr>
          <a:xfrm>
            <a:off x="4048959" y="1018691"/>
            <a:ext cx="1152000" cy="864000"/>
            <a:chOff x="3125998" y="896340"/>
            <a:chExt cx="1377740" cy="112460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5" name="图片 2" descr="场景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140157" y="1138059"/>
              <a:ext cx="1346187" cy="88288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1" name="직사각형 1020"/>
            <p:cNvSpPr/>
            <p:nvPr/>
          </p:nvSpPr>
          <p:spPr>
            <a:xfrm>
              <a:off x="3125998" y="896340"/>
              <a:ext cx="1377740" cy="32048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Guangzhou</a:t>
              </a:r>
            </a:p>
          </p:txBody>
        </p:sp>
      </p:grpSp>
      <p:grpSp>
        <p:nvGrpSpPr>
          <p:cNvPr id="8" name="그룹 1050"/>
          <p:cNvGrpSpPr/>
          <p:nvPr/>
        </p:nvGrpSpPr>
        <p:grpSpPr>
          <a:xfrm>
            <a:off x="5259449" y="1009166"/>
            <a:ext cx="1152000" cy="864000"/>
            <a:chOff x="4630948" y="886815"/>
            <a:chExt cx="1377740" cy="1132068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47" name="Picture 3" descr="C:\Users\jimmykim\AppData\Local\Temp\hunclip1\01\huntemp.files\img0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9482" y="1127343"/>
              <a:ext cx="1348097" cy="891540"/>
            </a:xfrm>
            <a:prstGeom prst="rect">
              <a:avLst/>
            </a:prstGeom>
            <a:grpFill/>
            <a:ln w="9525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2" name="직사각형 1021"/>
            <p:cNvSpPr/>
            <p:nvPr/>
          </p:nvSpPr>
          <p:spPr>
            <a:xfrm>
              <a:off x="4630948" y="886815"/>
              <a:ext cx="1377740" cy="32261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Beijing</a:t>
              </a:r>
            </a:p>
          </p:txBody>
        </p:sp>
      </p:grpSp>
      <p:grpSp>
        <p:nvGrpSpPr>
          <p:cNvPr id="9" name="그룹 1052"/>
          <p:cNvGrpSpPr/>
          <p:nvPr/>
        </p:nvGrpSpPr>
        <p:grpSpPr>
          <a:xfrm>
            <a:off x="7639916" y="1010942"/>
            <a:ext cx="1152000" cy="864000"/>
            <a:chOff x="7600354" y="886815"/>
            <a:chExt cx="1377740" cy="1109208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63" name="Picture 4" descr="C:\Users\Hyun Je\AppData\Local\Temp\hunclip1\04\huntemp.files\img0001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608667" y="1119721"/>
              <a:ext cx="1360170" cy="876302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4" name="직사각형 1023"/>
            <p:cNvSpPr/>
            <p:nvPr/>
          </p:nvSpPr>
          <p:spPr>
            <a:xfrm>
              <a:off x="7600354" y="886815"/>
              <a:ext cx="1377740" cy="3161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Atlanta </a:t>
              </a:r>
            </a:p>
          </p:txBody>
        </p:sp>
      </p:grpSp>
      <p:grpSp>
        <p:nvGrpSpPr>
          <p:cNvPr id="10" name="그룹 1060"/>
          <p:cNvGrpSpPr/>
          <p:nvPr/>
        </p:nvGrpSpPr>
        <p:grpSpPr>
          <a:xfrm>
            <a:off x="2837805" y="5751910"/>
            <a:ext cx="1152000" cy="864000"/>
            <a:chOff x="1690118" y="5582640"/>
            <a:chExt cx="1377739" cy="107383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702266" y="5832690"/>
              <a:ext cx="1350000" cy="823782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6" name="직사각형 1025"/>
            <p:cNvSpPr/>
            <p:nvPr/>
          </p:nvSpPr>
          <p:spPr>
            <a:xfrm>
              <a:off x="1690118" y="5582640"/>
              <a:ext cx="1377739" cy="3060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Bangkok</a:t>
              </a:r>
            </a:p>
          </p:txBody>
        </p:sp>
      </p:grpSp>
      <p:grpSp>
        <p:nvGrpSpPr>
          <p:cNvPr id="11" name="그룹 1058"/>
          <p:cNvGrpSpPr/>
          <p:nvPr/>
        </p:nvGrpSpPr>
        <p:grpSpPr>
          <a:xfrm>
            <a:off x="7643761" y="2916927"/>
            <a:ext cx="1152000" cy="864000"/>
            <a:chOff x="4659523" y="5582640"/>
            <a:chExt cx="1377740" cy="956391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75" name="그림 974" descr="large04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667584" y="5819830"/>
              <a:ext cx="1350000" cy="719201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8" name="직사각형 1027"/>
            <p:cNvSpPr/>
            <p:nvPr/>
          </p:nvSpPr>
          <p:spPr>
            <a:xfrm>
              <a:off x="4659523" y="5582640"/>
              <a:ext cx="1377740" cy="27255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El Dorado Bogota</a:t>
              </a:r>
            </a:p>
          </p:txBody>
        </p:sp>
      </p:grpSp>
      <p:grpSp>
        <p:nvGrpSpPr>
          <p:cNvPr id="12" name="그룹 1056"/>
          <p:cNvGrpSpPr/>
          <p:nvPr/>
        </p:nvGrpSpPr>
        <p:grpSpPr>
          <a:xfrm>
            <a:off x="7617417" y="5729869"/>
            <a:ext cx="1152000" cy="864000"/>
            <a:chOff x="7638386" y="5582640"/>
            <a:chExt cx="1377740" cy="1082007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2" name="Picture 2" descr="CONFINS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42253" y="5818734"/>
              <a:ext cx="1361816" cy="84591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0" name="직사각형 1029"/>
            <p:cNvSpPr/>
            <p:nvPr/>
          </p:nvSpPr>
          <p:spPr>
            <a:xfrm>
              <a:off x="7638386" y="5582640"/>
              <a:ext cx="1377740" cy="3083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Confins Brazil</a:t>
              </a:r>
            </a:p>
          </p:txBody>
        </p:sp>
      </p:grpSp>
      <p:grpSp>
        <p:nvGrpSpPr>
          <p:cNvPr id="13" name="그룹 1062"/>
          <p:cNvGrpSpPr/>
          <p:nvPr/>
        </p:nvGrpSpPr>
        <p:grpSpPr>
          <a:xfrm>
            <a:off x="365988" y="5751910"/>
            <a:ext cx="1152000" cy="864000"/>
            <a:chOff x="194692" y="4458690"/>
            <a:chExt cx="1377740" cy="1050024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2" name="그림 1011" descr="20120307_12094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2939" y="4688231"/>
              <a:ext cx="1350000" cy="820483"/>
            </a:xfrm>
            <a:prstGeom prst="rect">
              <a:avLst/>
            </a:prstGeom>
            <a:grpFill/>
            <a:ln w="9525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1" name="직사각형 1030"/>
            <p:cNvSpPr/>
            <p:nvPr/>
          </p:nvSpPr>
          <p:spPr>
            <a:xfrm>
              <a:off x="194692" y="4458690"/>
              <a:ext cx="1377740" cy="29923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Johannesburg</a:t>
              </a:r>
            </a:p>
          </p:txBody>
        </p:sp>
      </p:grpSp>
      <p:grpSp>
        <p:nvGrpSpPr>
          <p:cNvPr id="14" name="그룹 1084"/>
          <p:cNvGrpSpPr/>
          <p:nvPr/>
        </p:nvGrpSpPr>
        <p:grpSpPr>
          <a:xfrm>
            <a:off x="360014" y="4783560"/>
            <a:ext cx="1152000" cy="864000"/>
            <a:chOff x="375512" y="4783561"/>
            <a:chExt cx="1128954" cy="912057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6" name="Picture 2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379088" y="4976355"/>
              <a:ext cx="1116337" cy="71926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2" name="직사각형 1031"/>
            <p:cNvSpPr/>
            <p:nvPr/>
          </p:nvSpPr>
          <p:spPr>
            <a:xfrm>
              <a:off x="375512" y="4783561"/>
              <a:ext cx="1128954" cy="2599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Doha, Qatar</a:t>
              </a:r>
            </a:p>
          </p:txBody>
        </p:sp>
      </p:grpSp>
      <p:grpSp>
        <p:nvGrpSpPr>
          <p:cNvPr id="2048" name="그룹 1064"/>
          <p:cNvGrpSpPr/>
          <p:nvPr/>
        </p:nvGrpSpPr>
        <p:grpSpPr>
          <a:xfrm>
            <a:off x="361788" y="1980255"/>
            <a:ext cx="1152000" cy="864000"/>
            <a:chOff x="213742" y="2096490"/>
            <a:chExt cx="1377740" cy="1067981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532" y="2333290"/>
              <a:ext cx="1350000" cy="83118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3" name="직사각형 1032"/>
            <p:cNvSpPr/>
            <p:nvPr/>
          </p:nvSpPr>
          <p:spPr>
            <a:xfrm>
              <a:off x="213742" y="2096490"/>
              <a:ext cx="1377740" cy="30435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London Heathrow</a:t>
              </a:r>
            </a:p>
          </p:txBody>
        </p:sp>
      </p:grpSp>
      <p:grpSp>
        <p:nvGrpSpPr>
          <p:cNvPr id="2049" name="그룹 1055"/>
          <p:cNvGrpSpPr/>
          <p:nvPr/>
        </p:nvGrpSpPr>
        <p:grpSpPr>
          <a:xfrm>
            <a:off x="7625007" y="4775267"/>
            <a:ext cx="1152000" cy="864000"/>
            <a:chOff x="7624192" y="4411065"/>
            <a:chExt cx="1377740" cy="106436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0" name="Picture 10" descr="DSC014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30426" y="4649252"/>
              <a:ext cx="1355747" cy="826175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4" name="직사각형 1033"/>
            <p:cNvSpPr/>
            <p:nvPr/>
          </p:nvSpPr>
          <p:spPr>
            <a:xfrm>
              <a:off x="7624192" y="4411065"/>
              <a:ext cx="1377740" cy="30332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Carrasco Uruguay </a:t>
              </a:r>
            </a:p>
          </p:txBody>
        </p:sp>
      </p:grpSp>
      <p:grpSp>
        <p:nvGrpSpPr>
          <p:cNvPr id="2051" name="그룹 1054"/>
          <p:cNvGrpSpPr/>
          <p:nvPr/>
        </p:nvGrpSpPr>
        <p:grpSpPr>
          <a:xfrm>
            <a:off x="7648414" y="3837911"/>
            <a:ext cx="1152000" cy="864000"/>
            <a:chOff x="7633717" y="3239490"/>
            <a:chExt cx="1377740" cy="975680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09" name="Picture 11"/>
            <p:cNvPicPr>
              <a:picLocks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642790" y="3476625"/>
              <a:ext cx="1348810" cy="738545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5" name="직사각형 1034"/>
            <p:cNvSpPr/>
            <p:nvPr/>
          </p:nvSpPr>
          <p:spPr>
            <a:xfrm>
              <a:off x="7633717" y="3239490"/>
              <a:ext cx="1377740" cy="27804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South West USA</a:t>
              </a:r>
            </a:p>
          </p:txBody>
        </p:sp>
      </p:grpSp>
      <p:grpSp>
        <p:nvGrpSpPr>
          <p:cNvPr id="2053" name="그룹 1053"/>
          <p:cNvGrpSpPr/>
          <p:nvPr/>
        </p:nvGrpSpPr>
        <p:grpSpPr>
          <a:xfrm>
            <a:off x="7640665" y="1979123"/>
            <a:ext cx="1152000" cy="864000"/>
            <a:chOff x="7643242" y="2048865"/>
            <a:chExt cx="1377740" cy="1082196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1" name="Picture 8"/>
            <p:cNvPicPr>
              <a:picLocks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655002" y="2282826"/>
              <a:ext cx="1364765" cy="848235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6" name="직사각형 1035"/>
            <p:cNvSpPr/>
            <p:nvPr/>
          </p:nvSpPr>
          <p:spPr>
            <a:xfrm>
              <a:off x="7643242" y="2048865"/>
              <a:ext cx="1377740" cy="30840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Dallas/Fort Worth </a:t>
              </a:r>
            </a:p>
          </p:txBody>
        </p:sp>
      </p:grpSp>
      <p:grpSp>
        <p:nvGrpSpPr>
          <p:cNvPr id="2054" name="그룹 1080"/>
          <p:cNvGrpSpPr/>
          <p:nvPr/>
        </p:nvGrpSpPr>
        <p:grpSpPr>
          <a:xfrm>
            <a:off x="357027" y="3845909"/>
            <a:ext cx="1152000" cy="864000"/>
            <a:chOff x="391010" y="3892403"/>
            <a:chExt cx="1129601" cy="88106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70" name="Picture 2" descr="D:\LFD\0.후리세일즈\LFD제안서\사진 자료\800px-Madrid_Barajas_Airport_(T4)_-_LEMD_-_20060507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396984" y="4064428"/>
              <a:ext cx="1123627" cy="709037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71" name="직사각형 1070"/>
            <p:cNvSpPr/>
            <p:nvPr/>
          </p:nvSpPr>
          <p:spPr>
            <a:xfrm>
              <a:off x="391010" y="3892403"/>
              <a:ext cx="1128954" cy="25108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Madrid, Spain</a:t>
              </a:r>
            </a:p>
          </p:txBody>
        </p:sp>
      </p:grpSp>
      <p:grpSp>
        <p:nvGrpSpPr>
          <p:cNvPr id="2055" name="그룹 1083"/>
          <p:cNvGrpSpPr/>
          <p:nvPr/>
        </p:nvGrpSpPr>
        <p:grpSpPr>
          <a:xfrm>
            <a:off x="2840085" y="1018691"/>
            <a:ext cx="1152000" cy="864000"/>
            <a:chOff x="2863332" y="948950"/>
            <a:chExt cx="1128954" cy="98059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69" name="직사각형 1068"/>
            <p:cNvSpPr/>
            <p:nvPr/>
          </p:nvSpPr>
          <p:spPr>
            <a:xfrm>
              <a:off x="2863332" y="948950"/>
              <a:ext cx="1128954" cy="27944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New Delhi</a:t>
              </a:r>
            </a:p>
          </p:txBody>
        </p:sp>
        <p:pic>
          <p:nvPicPr>
            <p:cNvPr id="1072" name="Picture 3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2874936" y="1139129"/>
              <a:ext cx="1106514" cy="790413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56" name="그룹 1079"/>
          <p:cNvGrpSpPr/>
          <p:nvPr/>
        </p:nvGrpSpPr>
        <p:grpSpPr>
          <a:xfrm>
            <a:off x="4038792" y="5751910"/>
            <a:ext cx="1152000" cy="864000"/>
            <a:chOff x="4046541" y="5751910"/>
            <a:chExt cx="1128954" cy="927860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27" name="직사각형 1026"/>
            <p:cNvSpPr/>
            <p:nvPr/>
          </p:nvSpPr>
          <p:spPr>
            <a:xfrm>
              <a:off x="4046541" y="5751910"/>
              <a:ext cx="1128954" cy="26442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Hong Kong</a:t>
              </a:r>
            </a:p>
          </p:txBody>
        </p:sp>
        <p:pic>
          <p:nvPicPr>
            <p:cNvPr id="1079" name="圖片 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924" y="5987242"/>
              <a:ext cx="1105760" cy="69252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57" name="그룹 1082"/>
          <p:cNvGrpSpPr/>
          <p:nvPr/>
        </p:nvGrpSpPr>
        <p:grpSpPr>
          <a:xfrm>
            <a:off x="359205" y="2907573"/>
            <a:ext cx="1152000" cy="864000"/>
            <a:chOff x="397950" y="2977315"/>
            <a:chExt cx="1128954" cy="881763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75" name="직사각형 1074"/>
            <p:cNvSpPr/>
            <p:nvPr/>
          </p:nvSpPr>
          <p:spPr>
            <a:xfrm>
              <a:off x="397950" y="2977315"/>
              <a:ext cx="1128954" cy="25128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Paris CDG</a:t>
              </a:r>
            </a:p>
          </p:txBody>
        </p:sp>
        <p:pic>
          <p:nvPicPr>
            <p:cNvPr id="1082" name="그림 6" descr="Photo 082.jpg"/>
            <p:cNvPicPr>
              <a:picLocks noChangeAspect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404732" y="3198358"/>
              <a:ext cx="1120479" cy="660720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cxnSp>
        <p:nvCxnSpPr>
          <p:cNvPr id="1087" name="직선 연결선 1086"/>
          <p:cNvCxnSpPr>
            <a:endCxn id="2050" idx="3"/>
          </p:cNvCxnSpPr>
          <p:nvPr/>
        </p:nvCxnSpPr>
        <p:spPr>
          <a:xfrm rot="16200000" flipV="1">
            <a:off x="1351395" y="2659607"/>
            <a:ext cx="762707" cy="45957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직선 연결선 1088"/>
          <p:cNvCxnSpPr>
            <a:endCxn id="1082" idx="3"/>
          </p:cNvCxnSpPr>
          <p:nvPr/>
        </p:nvCxnSpPr>
        <p:spPr>
          <a:xfrm rot="10800000" flipV="1">
            <a:off x="1509478" y="3355982"/>
            <a:ext cx="530555" cy="9188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직선 연결선 1091"/>
          <p:cNvCxnSpPr>
            <a:endCxn id="1070" idx="3"/>
          </p:cNvCxnSpPr>
          <p:nvPr/>
        </p:nvCxnSpPr>
        <p:spPr>
          <a:xfrm rot="5400000">
            <a:off x="1306262" y="3705984"/>
            <a:ext cx="859037" cy="453506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직선 연결선 1093"/>
          <p:cNvCxnSpPr>
            <a:endCxn id="1016" idx="3"/>
          </p:cNvCxnSpPr>
          <p:nvPr/>
        </p:nvCxnSpPr>
        <p:spPr>
          <a:xfrm rot="5400000">
            <a:off x="1377153" y="3907825"/>
            <a:ext cx="1524688" cy="1273418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직선 연결선 1095"/>
          <p:cNvCxnSpPr>
            <a:endCxn id="1012" idx="3"/>
          </p:cNvCxnSpPr>
          <p:nvPr/>
        </p:nvCxnSpPr>
        <p:spPr>
          <a:xfrm rot="5400000">
            <a:off x="1142143" y="5023993"/>
            <a:ext cx="1613901" cy="894808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직선 연결선 1097"/>
          <p:cNvCxnSpPr>
            <a:endCxn id="1025" idx="0"/>
          </p:cNvCxnSpPr>
          <p:nvPr/>
        </p:nvCxnSpPr>
        <p:spPr>
          <a:xfrm rot="5400000">
            <a:off x="2097142" y="4274683"/>
            <a:ext cx="1575658" cy="1394293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직선 연결선 1108"/>
          <p:cNvCxnSpPr>
            <a:endCxn id="1027" idx="0"/>
          </p:cNvCxnSpPr>
          <p:nvPr/>
        </p:nvCxnSpPr>
        <p:spPr>
          <a:xfrm rot="16200000" flipH="1">
            <a:off x="3233134" y="4370252"/>
            <a:ext cx="1966438" cy="796878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직선 연결선 1111"/>
          <p:cNvCxnSpPr>
            <a:endCxn id="1029" idx="0"/>
          </p:cNvCxnSpPr>
          <p:nvPr/>
        </p:nvCxnSpPr>
        <p:spPr>
          <a:xfrm rot="16200000" flipH="1">
            <a:off x="6198896" y="4935275"/>
            <a:ext cx="1076326" cy="531904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직선 연결선 1113"/>
          <p:cNvCxnSpPr>
            <a:endCxn id="982" idx="1"/>
          </p:cNvCxnSpPr>
          <p:nvPr/>
        </p:nvCxnSpPr>
        <p:spPr>
          <a:xfrm rot="16200000" flipH="1">
            <a:off x="6381080" y="5016561"/>
            <a:ext cx="1686059" cy="793082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직선 연결선 1115"/>
          <p:cNvCxnSpPr>
            <a:stCxn id="363" idx="12"/>
            <a:endCxn id="1010" idx="1"/>
          </p:cNvCxnSpPr>
          <p:nvPr/>
        </p:nvCxnSpPr>
        <p:spPr>
          <a:xfrm>
            <a:off x="6686324" y="4785217"/>
            <a:ext cx="943896" cy="51872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직선 연결선 1118"/>
          <p:cNvCxnSpPr>
            <a:endCxn id="1009" idx="1"/>
          </p:cNvCxnSpPr>
          <p:nvPr/>
        </p:nvCxnSpPr>
        <p:spPr>
          <a:xfrm>
            <a:off x="6000760" y="3620067"/>
            <a:ext cx="1655240" cy="754840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직선 연결선 1121"/>
          <p:cNvCxnSpPr>
            <a:stCxn id="345" idx="37"/>
            <a:endCxn id="975" idx="1"/>
          </p:cNvCxnSpPr>
          <p:nvPr/>
        </p:nvCxnSpPr>
        <p:spPr>
          <a:xfrm flipV="1">
            <a:off x="6408842" y="3456066"/>
            <a:ext cx="1241659" cy="72709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직선 연결선 1124"/>
          <p:cNvCxnSpPr>
            <a:endCxn id="1011" idx="1"/>
          </p:cNvCxnSpPr>
          <p:nvPr/>
        </p:nvCxnSpPr>
        <p:spPr>
          <a:xfrm flipV="1">
            <a:off x="5951642" y="2504518"/>
            <a:ext cx="1698856" cy="103546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직선 연결선 1127"/>
          <p:cNvCxnSpPr>
            <a:endCxn id="963" idx="1"/>
          </p:cNvCxnSpPr>
          <p:nvPr/>
        </p:nvCxnSpPr>
        <p:spPr>
          <a:xfrm rot="5400000" flipH="1" flipV="1">
            <a:off x="5834831" y="1844189"/>
            <a:ext cx="2122574" cy="1501498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8" name="그룹 1051"/>
          <p:cNvGrpSpPr/>
          <p:nvPr/>
        </p:nvGrpSpPr>
        <p:grpSpPr>
          <a:xfrm>
            <a:off x="6444933" y="1004969"/>
            <a:ext cx="1152000" cy="864000"/>
            <a:chOff x="6095404" y="896340"/>
            <a:chExt cx="1377740" cy="113397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64" name="Picture 2" descr="C:\Users\choijaeil\Desktop\1234.jpg"/>
            <p:cNvPicPr>
              <a:picLocks noChangeAspect="1" noChangeArrowheads="1"/>
            </p:cNvPicPr>
            <p:nvPr/>
          </p:nvPicPr>
          <p:blipFill>
            <a:blip r:embed="rId20" cstate="screen">
              <a:lum bright="30000" contrast="30000"/>
            </a:blip>
            <a:srcRect/>
            <a:stretch>
              <a:fillRect/>
            </a:stretch>
          </p:blipFill>
          <p:spPr bwMode="auto">
            <a:xfrm>
              <a:off x="6117120" y="1136775"/>
              <a:ext cx="1339309" cy="893537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3" name="직사각형 1022"/>
            <p:cNvSpPr/>
            <p:nvPr/>
          </p:nvSpPr>
          <p:spPr>
            <a:xfrm>
              <a:off x="6095404" y="896340"/>
              <a:ext cx="1377740" cy="32315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Las Vegas</a:t>
              </a:r>
            </a:p>
          </p:txBody>
        </p:sp>
      </p:grpSp>
      <p:cxnSp>
        <p:nvCxnSpPr>
          <p:cNvPr id="1130" name="직선 연결선 1129"/>
          <p:cNvCxnSpPr>
            <a:endCxn id="964" idx="2"/>
          </p:cNvCxnSpPr>
          <p:nvPr/>
        </p:nvCxnSpPr>
        <p:spPr>
          <a:xfrm rot="5400000" flipH="1" flipV="1">
            <a:off x="5482688" y="2101291"/>
            <a:ext cx="1772657" cy="1308015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직선 연결선 1132"/>
          <p:cNvCxnSpPr>
            <a:endCxn id="947" idx="2"/>
          </p:cNvCxnSpPr>
          <p:nvPr/>
        </p:nvCxnSpPr>
        <p:spPr>
          <a:xfrm flipV="1">
            <a:off x="3714744" y="1873166"/>
            <a:ext cx="2115448" cy="1768452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직선 연결선 1135"/>
          <p:cNvCxnSpPr>
            <a:endCxn id="1015" idx="2"/>
          </p:cNvCxnSpPr>
          <p:nvPr/>
        </p:nvCxnSpPr>
        <p:spPr>
          <a:xfrm rot="5400000" flipH="1" flipV="1">
            <a:off x="3182552" y="2414883"/>
            <a:ext cx="1973247" cy="908864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직선 연결선 1137"/>
          <p:cNvCxnSpPr/>
          <p:nvPr/>
        </p:nvCxnSpPr>
        <p:spPr>
          <a:xfrm rot="5400000" flipH="1" flipV="1">
            <a:off x="2431168" y="2792236"/>
            <a:ext cx="1848904" cy="139009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직선 연결선 1142"/>
          <p:cNvCxnSpPr>
            <a:endCxn id="940" idx="2"/>
          </p:cNvCxnSpPr>
          <p:nvPr/>
        </p:nvCxnSpPr>
        <p:spPr>
          <a:xfrm rot="16200000" flipV="1">
            <a:off x="1656057" y="2419602"/>
            <a:ext cx="1392058" cy="318236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9" name="그룹 1057"/>
          <p:cNvGrpSpPr/>
          <p:nvPr/>
        </p:nvGrpSpPr>
        <p:grpSpPr>
          <a:xfrm>
            <a:off x="6427011" y="5739390"/>
            <a:ext cx="1152000" cy="864000"/>
            <a:chOff x="6123979" y="5592165"/>
            <a:chExt cx="1377740" cy="1088924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7" name="Picture 36" descr="santiago_airport"/>
            <p:cNvPicPr>
              <a:picLocks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126178" y="5855554"/>
              <a:ext cx="1365233" cy="825535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9" name="직사각형 1028"/>
            <p:cNvSpPr/>
            <p:nvPr/>
          </p:nvSpPr>
          <p:spPr>
            <a:xfrm>
              <a:off x="6123979" y="5592165"/>
              <a:ext cx="1377740" cy="3103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Santiago Chile</a:t>
              </a:r>
            </a:p>
          </p:txBody>
        </p:sp>
      </p:grpSp>
      <p:grpSp>
        <p:nvGrpSpPr>
          <p:cNvPr id="2060" name="그룹 1061"/>
          <p:cNvGrpSpPr/>
          <p:nvPr/>
        </p:nvGrpSpPr>
        <p:grpSpPr>
          <a:xfrm>
            <a:off x="1611824" y="5759658"/>
            <a:ext cx="1152000" cy="864000"/>
            <a:chOff x="185167" y="5649315"/>
            <a:chExt cx="1377740" cy="1058636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4" name="Picture 10" descr="Slide9"/>
            <p:cNvPicPr>
              <a:picLocks noChangeAspect="1" noChangeArrowheads="1"/>
            </p:cNvPicPr>
            <p:nvPr/>
          </p:nvPicPr>
          <p:blipFill>
            <a:blip r:embed="rId22" cstate="print"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196635" y="5904812"/>
              <a:ext cx="1350000" cy="803139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25" name="직사각형 1024"/>
            <p:cNvSpPr/>
            <p:nvPr/>
          </p:nvSpPr>
          <p:spPr>
            <a:xfrm>
              <a:off x="185167" y="5649315"/>
              <a:ext cx="1377740" cy="30168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Kuala Lumpur</a:t>
              </a:r>
            </a:p>
          </p:txBody>
        </p:sp>
      </p:grpSp>
      <p:grpSp>
        <p:nvGrpSpPr>
          <p:cNvPr id="2061" name="그룹 1017"/>
          <p:cNvGrpSpPr/>
          <p:nvPr/>
        </p:nvGrpSpPr>
        <p:grpSpPr>
          <a:xfrm>
            <a:off x="5230237" y="5743575"/>
            <a:ext cx="1152000" cy="866776"/>
            <a:chOff x="5230237" y="5743575"/>
            <a:chExt cx="1159088" cy="866776"/>
          </a:xfrm>
        </p:grpSpPr>
        <p:sp>
          <p:nvSpPr>
            <p:cNvPr id="1006" name="직사각형 1005"/>
            <p:cNvSpPr/>
            <p:nvPr/>
          </p:nvSpPr>
          <p:spPr>
            <a:xfrm>
              <a:off x="5237325" y="5743575"/>
              <a:ext cx="1152000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Sidney</a:t>
              </a:r>
            </a:p>
          </p:txBody>
        </p:sp>
        <p:pic>
          <p:nvPicPr>
            <p:cNvPr id="2" name="Picture 2" descr="D:\LFD\0.후리세일즈\2.LFD제안서\완성본\Version3\2.airport\sydney_airport_MM_may10_02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30237" y="5974597"/>
              <a:ext cx="1157863" cy="635754"/>
            </a:xfrm>
            <a:prstGeom prst="rect">
              <a:avLst/>
            </a:prstGeom>
            <a:noFill/>
          </p:spPr>
        </p:pic>
      </p:grpSp>
      <p:cxnSp>
        <p:nvCxnSpPr>
          <p:cNvPr id="1019" name="직선 연결선 1018"/>
          <p:cNvCxnSpPr>
            <a:endCxn id="1006" idx="0"/>
          </p:cNvCxnSpPr>
          <p:nvPr/>
        </p:nvCxnSpPr>
        <p:spPr>
          <a:xfrm>
            <a:off x="4300373" y="4756033"/>
            <a:ext cx="1509387" cy="987542"/>
          </a:xfrm>
          <a:prstGeom prst="line">
            <a:avLst/>
          </a:prstGeom>
          <a:ln w="95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2" name="그룹 1075"/>
          <p:cNvGrpSpPr/>
          <p:nvPr/>
        </p:nvGrpSpPr>
        <p:grpSpPr>
          <a:xfrm>
            <a:off x="4973856" y="4749682"/>
            <a:ext cx="1152000" cy="864000"/>
            <a:chOff x="3154574" y="5601139"/>
            <a:chExt cx="1377740" cy="1085062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77" name="Picture 6" descr="D:\LFD\0.후리세일즈\3.수주사례\한국총괄\인천공항UT_444\엔틀러브릿지3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69111" y="5870968"/>
              <a:ext cx="1350000" cy="81523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78" name="직사각형 1077"/>
            <p:cNvSpPr/>
            <p:nvPr/>
          </p:nvSpPr>
          <p:spPr>
            <a:xfrm>
              <a:off x="3154574" y="5601139"/>
              <a:ext cx="1377740" cy="3092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</a:rPr>
                <a:t>Incheon Seoul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90054" y="1653745"/>
            <a:ext cx="5300420" cy="3553686"/>
            <a:chOff x="1803400" y="1987092"/>
            <a:chExt cx="5537200" cy="3259083"/>
          </a:xfrm>
        </p:grpSpPr>
        <p:pic>
          <p:nvPicPr>
            <p:cNvPr id="4" name="Picture 3" descr="D:\LFD\0.후리세일즈\2.LFD제안서\완성본\Version3\2.airport\cancun_airport_terminal-3_map-main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33345"/>
            <a:stretch>
              <a:fillRect/>
            </a:stretch>
          </p:blipFill>
          <p:spPr bwMode="auto">
            <a:xfrm>
              <a:off x="1803400" y="1987092"/>
              <a:ext cx="5537200" cy="3259083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 bwMode="auto">
            <a:xfrm>
              <a:off x="1937288" y="2030278"/>
              <a:ext cx="1557580" cy="588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ko-KR" altLang="en-US" sz="1200" b="1" smtClean="0"/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1933586"/>
            <a:ext cx="5944810" cy="26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Samsung Solution Proposal</a:t>
            </a:r>
          </a:p>
          <a:p>
            <a:pPr marL="457200" indent="-457200"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1. Check-in counter</a:t>
            </a:r>
          </a:p>
          <a:p>
            <a:pPr marL="457200" indent="-457200"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2. Flight information display</a:t>
            </a:r>
          </a:p>
          <a:p>
            <a:pPr marL="457200" indent="-457200"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3. Common waiting area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4. Passenger lounge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LFD\3.사진\2.PVI_기능사진\2010LFD\LFD2_sub_featur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025" y="5038444"/>
            <a:ext cx="2635218" cy="181955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Check-in counter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LFD\0.후리세일즈\2.LFD제안서\완성본\Version3\2.airport\airportlinkchec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31" y="1174311"/>
            <a:ext cx="3269351" cy="223042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4564960" y="1208324"/>
            <a:ext cx="23016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User scenario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1. Mostly static content playing for a long time 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2. Frequent contents change according to time slots in shared counter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   </a:t>
            </a:r>
          </a:p>
        </p:txBody>
      </p:sp>
      <p:pic>
        <p:nvPicPr>
          <p:cNvPr id="1027" name="Picture 3" descr="D:\LFD\0.후리세일즈\2.LFD제안서\완성본\Version3\2.airport\2.bmp"/>
          <p:cNvPicPr>
            <a:picLocks noChangeAspect="1" noChangeArrowheads="1"/>
          </p:cNvPicPr>
          <p:nvPr/>
        </p:nvPicPr>
        <p:blipFill>
          <a:blip r:embed="rId4" cstate="print"/>
          <a:srcRect l="8945" t="4461" r="2965" b="15087"/>
          <a:stretch>
            <a:fillRect/>
          </a:stretch>
        </p:blipFill>
        <p:spPr bwMode="auto">
          <a:xfrm>
            <a:off x="6909758" y="1440630"/>
            <a:ext cx="1509623" cy="1000664"/>
          </a:xfrm>
          <a:prstGeom prst="rect">
            <a:avLst/>
          </a:prstGeom>
          <a:noFill/>
        </p:spPr>
      </p:pic>
      <p:pic>
        <p:nvPicPr>
          <p:cNvPr id="1029" name="Picture 5" descr="D:\LFD\0.후리세일즈\2.LFD제안서\완성본\Version3\2.airport\imagesCA7ARPP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131" y="2612182"/>
            <a:ext cx="1526876" cy="982325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672871" y="3994031"/>
            <a:ext cx="3683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Display should be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1. Strong enough to prevent any screen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burning and any defeat from long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time using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10029" y="3994031"/>
            <a:ext cx="3683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2. Easy content management method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6875" y="3919414"/>
            <a:ext cx="8351838" cy="2740177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7" descr="D:\LFD\3.사진\2.PVI_기능사진\2010LFD\LFD_100628_feature_sub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8142" y="4865298"/>
            <a:ext cx="2939414" cy="167966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971" y="3079417"/>
            <a:ext cx="3744734" cy="256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[Bangkok international</a:t>
            </a:r>
            <a:r>
              <a:rPr kumimoji="0" lang="en-US" altLang="ko-KR" sz="1200" b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 airport in Thailand]</a:t>
            </a:r>
            <a:endParaRPr kumimoji="0" lang="en-US" altLang="ko-KR" sz="1200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4" y="1086168"/>
            <a:ext cx="388800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Flight information display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64960" y="1208324"/>
            <a:ext cx="23016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User scenario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1. Flight data shown from linked data server 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2. Accurate and effective wordy information delivery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72871" y="3994031"/>
            <a:ext cx="36834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Display should be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1. Data link solution ready to bring data from airport database on displays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10029" y="3994031"/>
            <a:ext cx="3683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2. Better picture quality with high contrast ratio make sure accurate information delivery even in crowded public area</a:t>
            </a:r>
          </a:p>
          <a:p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6875" y="3919414"/>
            <a:ext cx="8351838" cy="2740177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971" y="3224197"/>
            <a:ext cx="3744734" cy="256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[Heathrow </a:t>
            </a:r>
            <a:r>
              <a:rPr kumimoji="0" lang="en-US" altLang="ko-KR" sz="1200" b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pitchFamily="50" charset="-127"/>
                <a:cs typeface="+mn-cs"/>
              </a:rPr>
              <a:t>airport in London, United Kingdom]</a:t>
            </a:r>
            <a:endParaRPr kumimoji="0" lang="en-US" altLang="ko-KR" sz="1200" b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2050" name="Picture 2" descr="D:\LFD\0.후리세일즈\2.LFD제안서\완성본\Version3\2.airport\schipol3.jpg"/>
          <p:cNvPicPr>
            <a:picLocks noChangeAspect="1" noChangeArrowheads="1"/>
          </p:cNvPicPr>
          <p:nvPr/>
        </p:nvPicPr>
        <p:blipFill>
          <a:blip r:embed="rId3" cstate="print"/>
          <a:srcRect r="35774"/>
          <a:stretch>
            <a:fillRect/>
          </a:stretch>
        </p:blipFill>
        <p:spPr bwMode="auto">
          <a:xfrm>
            <a:off x="7117080" y="2521750"/>
            <a:ext cx="1135380" cy="908838"/>
          </a:xfrm>
          <a:prstGeom prst="rect">
            <a:avLst/>
          </a:prstGeom>
          <a:noFill/>
        </p:spPr>
      </p:pic>
      <p:pic>
        <p:nvPicPr>
          <p:cNvPr id="2051" name="Picture 3" descr="D:\LFD\0.후리세일즈\2.LFD제안서\완성본\Version3\2.airport\imagesCA5H43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597" y="1531620"/>
            <a:ext cx="1367263" cy="863600"/>
          </a:xfrm>
          <a:prstGeom prst="rect">
            <a:avLst/>
          </a:prstGeom>
          <a:noFill/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" y="5108998"/>
            <a:ext cx="1918308" cy="13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LFD\0.후리세일즈\2.LFD제안서\완성본\Version3\2.airport\DATAlink\DB module add.jpg"/>
          <p:cNvPicPr>
            <a:picLocks noChangeAspect="1" noChangeArrowheads="1"/>
          </p:cNvPicPr>
          <p:nvPr/>
        </p:nvPicPr>
        <p:blipFill>
          <a:blip r:embed="rId6" cstate="print"/>
          <a:srcRect l="1128" t="8838" r="88740" b="86787"/>
          <a:stretch>
            <a:fillRect/>
          </a:stretch>
        </p:blipFill>
        <p:spPr bwMode="auto">
          <a:xfrm>
            <a:off x="2980327" y="5565140"/>
            <a:ext cx="1172574" cy="409137"/>
          </a:xfrm>
          <a:prstGeom prst="rect">
            <a:avLst/>
          </a:prstGeom>
          <a:noFill/>
        </p:spPr>
      </p:pic>
      <p:pic>
        <p:nvPicPr>
          <p:cNvPr id="2053" name="Picture 5" descr="D:\LFD\3.사진\2.PVI_기능사진\2010LFD\LFD_100628_feature_sub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8760" y="5115469"/>
            <a:ext cx="2408238" cy="1376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800" smtClean="0">
                <a:latin typeface="맑은 고딕" pitchFamily="50" charset="-127"/>
                <a:ea typeface="맑은 고딕" pitchFamily="50" charset="-127"/>
              </a:rPr>
              <a:t> </a:t>
            </a:r>
            <a:fld id="{29D43C31-6A79-4BD5-A3B5-BC30CF81CDEA}" type="slidenum">
              <a:rPr lang="en-US" altLang="en-US" sz="800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9</a:t>
            </a:fld>
            <a:r>
              <a:rPr lang="en-US" altLang="en-US" sz="8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20"/>
          <p:cNvSpPr>
            <a:spLocks noChangeArrowheads="1"/>
          </p:cNvSpPr>
          <p:nvPr/>
        </p:nvSpPr>
        <p:spPr bwMode="auto">
          <a:xfrm>
            <a:off x="2219962" y="1144898"/>
            <a:ext cx="2339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latinLnBrk="0">
              <a:buFont typeface="Arial" charset="0"/>
              <a:buChar char="•"/>
              <a:defRPr/>
            </a:pPr>
            <a:r>
              <a:rPr lang="en-US" altLang="ko-KR" sz="1200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DE series</a:t>
            </a:r>
            <a:endParaRPr lang="en-US" altLang="ko-KR" sz="1200" b="1" u="sng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8900" latinLnBrk="0"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Improved design suitable for convenient signage with slim, light eco-friendly for heavy usage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52121" y="2201952"/>
          <a:ext cx="3992880" cy="813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5853"/>
                <a:gridCol w="737555"/>
                <a:gridCol w="1209472"/>
              </a:tblGrid>
              <a:tr h="216754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Usage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Inch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/>
                </a:tc>
              </a:tr>
              <a:tr h="4765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latin typeface="+mn-ea"/>
                          <a:ea typeface="+mn-ea"/>
                        </a:rPr>
                        <a:t>DE series</a:t>
                      </a:r>
                    </a:p>
                    <a:p>
                      <a:pPr algn="ctr" latinLnBrk="1"/>
                      <a:r>
                        <a:rPr lang="en-US" altLang="ko-KR" sz="1050" b="1" dirty="0" smtClean="0">
                          <a:latin typeface="+mn-ea"/>
                          <a:ea typeface="+mn-ea"/>
                        </a:rPr>
                        <a:t>(Non</a:t>
                      </a:r>
                      <a:r>
                        <a:rPr lang="en-US" altLang="ko-KR" sz="1050" b="1" baseline="0" dirty="0" smtClean="0">
                          <a:latin typeface="+mn-ea"/>
                          <a:ea typeface="+mn-ea"/>
                        </a:rPr>
                        <a:t> glare surface, </a:t>
                      </a:r>
                    </a:p>
                    <a:p>
                      <a:pPr algn="ctr" latinLnBrk="1"/>
                      <a:r>
                        <a:rPr lang="en-US" altLang="ko-KR" sz="1050" b="1" baseline="0" dirty="0" smtClean="0">
                          <a:latin typeface="+mn-ea"/>
                          <a:ea typeface="+mn-ea"/>
                        </a:rPr>
                        <a:t>matt bezel)</a:t>
                      </a:r>
                      <a:endParaRPr lang="ko-KR" altLang="en-US" sz="1050" b="1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24hours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40,46,55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6755" marR="86755" marT="43377" marB="43377" anchor="ctr"/>
                </a:tc>
              </a:tr>
            </a:tbl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396875" y="1055446"/>
            <a:ext cx="4162425" cy="207163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proposal – 1. DE series</a:t>
            </a:r>
            <a:endParaRPr kumimoji="0" lang="en-US" altLang="ko-K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8026" y="1163081"/>
            <a:ext cx="1733850" cy="1062534"/>
            <a:chOff x="473649" y="4301106"/>
            <a:chExt cx="3741826" cy="1973263"/>
          </a:xfrm>
        </p:grpSpPr>
        <p:pic>
          <p:nvPicPr>
            <p:cNvPr id="11" name="Picture 3" descr="D:\디스플레이전략마케팅_업무(from20101215)\Project\2011\LCM\제품자료\이미지\ME\920_ME46A_FRONT 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649" y="4301106"/>
              <a:ext cx="3504634" cy="1973262"/>
            </a:xfrm>
            <a:prstGeom prst="rect">
              <a:avLst/>
            </a:prstGeom>
            <a:noFill/>
          </p:spPr>
        </p:pic>
        <p:pic>
          <p:nvPicPr>
            <p:cNvPr id="12" name="Picture 4" descr="D:\디스플레이전략마케팅_업무(from20101215)\Project\2011\LCM\제품자료\이미지\ME\920_ME46A_R90 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44" r="47244"/>
            <a:stretch>
              <a:fillRect/>
            </a:stretch>
          </p:blipFill>
          <p:spPr bwMode="auto">
            <a:xfrm>
              <a:off x="4022394" y="4301108"/>
              <a:ext cx="193081" cy="1973261"/>
            </a:xfrm>
            <a:prstGeom prst="rect">
              <a:avLst/>
            </a:prstGeom>
            <a:noFill/>
          </p:spPr>
        </p:pic>
      </p:grpSp>
      <p:grpSp>
        <p:nvGrpSpPr>
          <p:cNvPr id="13" name="그룹 22"/>
          <p:cNvGrpSpPr/>
          <p:nvPr/>
        </p:nvGrpSpPr>
        <p:grpSpPr>
          <a:xfrm>
            <a:off x="5079430" y="1928485"/>
            <a:ext cx="3352799" cy="1114695"/>
            <a:chOff x="3455252" y="3429001"/>
            <a:chExt cx="5640439" cy="1857375"/>
          </a:xfrm>
        </p:grpSpPr>
        <p:grpSp>
          <p:nvGrpSpPr>
            <p:cNvPr id="14" name="그룹 28"/>
            <p:cNvGrpSpPr/>
            <p:nvPr/>
          </p:nvGrpSpPr>
          <p:grpSpPr>
            <a:xfrm>
              <a:off x="3549701" y="3429001"/>
              <a:ext cx="5265526" cy="1857375"/>
              <a:chOff x="535732" y="2164081"/>
              <a:chExt cx="4047338" cy="1367770"/>
            </a:xfrm>
          </p:grpSpPr>
          <p:grpSp>
            <p:nvGrpSpPr>
              <p:cNvPr id="17" name="그룹 30"/>
              <p:cNvGrpSpPr/>
              <p:nvPr/>
            </p:nvGrpSpPr>
            <p:grpSpPr>
              <a:xfrm>
                <a:off x="535732" y="2164081"/>
                <a:ext cx="4003209" cy="1367770"/>
                <a:chOff x="449796" y="2708920"/>
                <a:chExt cx="8244408" cy="2616970"/>
              </a:xfrm>
            </p:grpSpPr>
            <p:pic>
              <p:nvPicPr>
                <p:cNvPr id="20" name="Picture 12" descr="C:\Documents and Settings\음소은\바탕 화면\삼성LFD_20100309\100309\LFD_10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b="17773"/>
                <a:stretch>
                  <a:fillRect/>
                </a:stretch>
              </p:blipFill>
              <p:spPr bwMode="auto">
                <a:xfrm>
                  <a:off x="449796" y="2924943"/>
                  <a:ext cx="8244408" cy="2400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직사각형 20"/>
                <p:cNvSpPr/>
                <p:nvPr/>
              </p:nvSpPr>
              <p:spPr>
                <a:xfrm>
                  <a:off x="5436096" y="2708920"/>
                  <a:ext cx="3240360" cy="2160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pic>
              <p:nvPicPr>
                <p:cNvPr id="22" name="그림 21" descr="ME46A_FRONT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11151" b="11150"/>
                <a:stretch>
                  <a:fillRect/>
                </a:stretch>
              </p:blipFill>
              <p:spPr>
                <a:xfrm>
                  <a:off x="5436096" y="2924944"/>
                  <a:ext cx="2965622" cy="1728192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Picture 10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26363" y="3499456"/>
              <a:ext cx="2369328" cy="160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460UXn front panel_Tmax44"/>
            <p:cNvPicPr>
              <a:picLocks noChangeAspect="1" noChangeArrowheads="1"/>
            </p:cNvPicPr>
            <p:nvPr/>
          </p:nvPicPr>
          <p:blipFill>
            <a:blip r:embed="rId9" cstate="print"/>
            <a:srcRect l="3618"/>
            <a:stretch>
              <a:fillRect/>
            </a:stretch>
          </p:blipFill>
          <p:spPr bwMode="auto">
            <a:xfrm>
              <a:off x="3455252" y="3498130"/>
              <a:ext cx="2233495" cy="1569133"/>
            </a:xfrm>
            <a:prstGeom prst="rect">
              <a:avLst/>
            </a:prstGeom>
            <a:noFill/>
          </p:spPr>
        </p:pic>
      </p:grpSp>
      <p:sp>
        <p:nvSpPr>
          <p:cNvPr id="23" name="직사각형 22"/>
          <p:cNvSpPr/>
          <p:nvPr/>
        </p:nvSpPr>
        <p:spPr>
          <a:xfrm>
            <a:off x="4753266" y="1248027"/>
            <a:ext cx="2066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operation cost </a:t>
            </a:r>
          </a:p>
        </p:txBody>
      </p:sp>
      <p:pic>
        <p:nvPicPr>
          <p:cNvPr id="24" name="Picture 2" descr="http://www.unicontrol.com.ua/upload/iblock/1e9/triumph%20board%202700%20touch%20overlay.png"/>
          <p:cNvPicPr>
            <a:picLocks noChangeAspect="1" noChangeArrowheads="1"/>
          </p:cNvPicPr>
          <p:nvPr/>
        </p:nvPicPr>
        <p:blipFill>
          <a:blip r:embed="rId10" cstate="screen"/>
          <a:srcRect r="9694"/>
          <a:stretch>
            <a:fillRect/>
          </a:stretch>
        </p:blipFill>
        <p:spPr bwMode="auto">
          <a:xfrm>
            <a:off x="6925401" y="3430588"/>
            <a:ext cx="1624903" cy="1149085"/>
          </a:xfrm>
          <a:prstGeom prst="rect">
            <a:avLst/>
          </a:prstGeom>
          <a:noFill/>
        </p:spPr>
      </p:pic>
      <p:sp>
        <p:nvSpPr>
          <p:cNvPr id="25" name="직사각형 24"/>
          <p:cNvSpPr/>
          <p:nvPr/>
        </p:nvSpPr>
        <p:spPr>
          <a:xfrm>
            <a:off x="4741567" y="3774662"/>
            <a:ext cx="2248169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Overlay type touch module 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with protective glass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800850" y="5025123"/>
            <a:ext cx="2343150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Slim and light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installation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maintenance cost saving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75216" y="5044196"/>
            <a:ext cx="1836314" cy="10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396875" y="3466990"/>
            <a:ext cx="2248169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Anti-burning protection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→ Algorithm set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→ Specialized panel for extremely heavy usage</a:t>
            </a:r>
          </a:p>
        </p:txBody>
      </p:sp>
      <p:sp>
        <p:nvSpPr>
          <p:cNvPr id="30" name="직사각형 49"/>
          <p:cNvSpPr>
            <a:spLocks noChangeArrowheads="1"/>
          </p:cNvSpPr>
          <p:nvPr/>
        </p:nvSpPr>
        <p:spPr bwMode="auto">
          <a:xfrm>
            <a:off x="293362" y="5036832"/>
            <a:ext cx="29451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4325" indent="-228600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• Magicinfo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lite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SW</a:t>
            </a:r>
          </a:p>
          <a:p>
            <a:pPr marL="314325" indent="-228600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→ No need to buy additional</a:t>
            </a:r>
          </a:p>
          <a:p>
            <a:pPr marL="314325" indent="-228600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media player</a:t>
            </a:r>
          </a:p>
          <a:p>
            <a:pPr marL="314325" indent="-228600" latinLnBrk="0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→ USB auto play</a:t>
            </a:r>
          </a:p>
        </p:txBody>
      </p:sp>
      <p:grpSp>
        <p:nvGrpSpPr>
          <p:cNvPr id="31" name="그룹 40"/>
          <p:cNvGrpSpPr/>
          <p:nvPr/>
        </p:nvGrpSpPr>
        <p:grpSpPr>
          <a:xfrm>
            <a:off x="3012250" y="5291204"/>
            <a:ext cx="1478337" cy="980725"/>
            <a:chOff x="7351666" y="4299879"/>
            <a:chExt cx="1359424" cy="830283"/>
          </a:xfrm>
        </p:grpSpPr>
        <p:pic>
          <p:nvPicPr>
            <p:cNvPr id="32" name="Picture 2" descr="D:\디스플레이전략마케팅_업무(from20101215)\Project\2011\LCM\제품자료\수정\nnb_02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583221" y="4337511"/>
              <a:ext cx="991954" cy="776247"/>
            </a:xfrm>
            <a:prstGeom prst="rect">
              <a:avLst/>
            </a:prstGeom>
            <a:noFill/>
          </p:spPr>
        </p:pic>
        <p:pic>
          <p:nvPicPr>
            <p:cNvPr id="33" name="그림 32" descr="Office-Icons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106" r="66699" b="31345"/>
            <a:stretch>
              <a:fillRect/>
            </a:stretch>
          </p:blipFill>
          <p:spPr>
            <a:xfrm>
              <a:off x="8313151" y="4804720"/>
              <a:ext cx="360000" cy="318155"/>
            </a:xfrm>
            <a:prstGeom prst="rect">
              <a:avLst/>
            </a:prstGeom>
          </p:spPr>
        </p:pic>
        <p:pic>
          <p:nvPicPr>
            <p:cNvPr id="34" name="그림 33" descr="File%20Video%20Clip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70148" y="4306209"/>
              <a:ext cx="440942" cy="342900"/>
            </a:xfrm>
            <a:prstGeom prst="rect">
              <a:avLst/>
            </a:prstGeom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82116" y="4299879"/>
              <a:ext cx="341938" cy="34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D:\LFD\0.후리세일즈\LFD제안서\사진 자료\11223.bmp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51666" y="4741542"/>
              <a:ext cx="419100" cy="388620"/>
            </a:xfrm>
            <a:prstGeom prst="rect">
              <a:avLst/>
            </a:prstGeom>
            <a:noFill/>
          </p:spPr>
        </p:pic>
      </p:grpSp>
      <p:pic>
        <p:nvPicPr>
          <p:cNvPr id="37" name="Picture 69"/>
          <p:cNvPicPr>
            <a:picLocks noChangeAspect="1" noChangeArrowheads="1"/>
          </p:cNvPicPr>
          <p:nvPr/>
        </p:nvPicPr>
        <p:blipFill>
          <a:blip r:embed="rId17" cstate="print"/>
          <a:srcRect l="15871" t="16357" r="9348" b="15872"/>
          <a:stretch>
            <a:fillRect/>
          </a:stretch>
        </p:blipFill>
        <p:spPr bwMode="auto">
          <a:xfrm>
            <a:off x="1978284" y="5853315"/>
            <a:ext cx="467910" cy="4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0" descr="4가지-잔상-방지-모드0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44086" y="3490672"/>
            <a:ext cx="1558506" cy="9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lications of Competitor Strategies in Mobile Telecom - Final Report">
  <a:themeElements>
    <a:clrScheme name="Chris Li Custom 2">
      <a:dk1>
        <a:srgbClr val="000000"/>
      </a:dk1>
      <a:lt1>
        <a:srgbClr val="FFFFFF"/>
      </a:lt1>
      <a:dk2>
        <a:srgbClr val="1D3A6A"/>
      </a:dk2>
      <a:lt2>
        <a:srgbClr val="3F7BA6"/>
      </a:lt2>
      <a:accent1>
        <a:srgbClr val="E1DFCB"/>
      </a:accent1>
      <a:accent2>
        <a:srgbClr val="E4E4E4"/>
      </a:accent2>
      <a:accent3>
        <a:srgbClr val="BEA887"/>
      </a:accent3>
      <a:accent4>
        <a:srgbClr val="9A7479"/>
      </a:accent4>
      <a:accent5>
        <a:srgbClr val="9C3D2B"/>
      </a:accent5>
      <a:accent6>
        <a:srgbClr val="46722C"/>
      </a:accent6>
      <a:hlink>
        <a:srgbClr val="E19D4B"/>
      </a:hlink>
      <a:folHlink>
        <a:srgbClr val="703BE5"/>
      </a:folHlink>
    </a:clrScheme>
    <a:fontScheme name="Implications of Competitor Strategies in Mobile Telecom - Final Re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defTabSz="914400" eaLnBrk="1" latinLnBrk="0" hangingPunct="1">
          <a:lnSpc>
            <a:spcPct val="100000"/>
          </a:lnSpc>
          <a:buClrTx/>
          <a:buSzTx/>
          <a:buFontTx/>
          <a:buNone/>
          <a:tabLst/>
          <a:defRPr kumimoji="0" sz="1200" b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marL="115888" indent="-115888" latinLnBrk="0">
          <a:buFont typeface="Arial" pitchFamily="34" charset="0"/>
          <a:buChar char="•"/>
          <a:defRPr kumimoji="0" sz="1100" dirty="0" smtClean="0"/>
        </a:defPPr>
      </a:lstStyle>
    </a:txDef>
  </a:objectDefaults>
  <a:extraClrSchemeLst>
    <a:extraClrScheme>
      <a:clrScheme name="Implications of Competitor Strategies in Mobile Telecom - Final Repo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8">
        <a:dk1>
          <a:srgbClr val="000000"/>
        </a:dk1>
        <a:lt1>
          <a:srgbClr val="FFFFFF"/>
        </a:lt1>
        <a:dk2>
          <a:srgbClr val="199B9B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FF6B07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9">
        <a:dk1>
          <a:srgbClr val="000000"/>
        </a:dk1>
        <a:lt1>
          <a:srgbClr val="FFFFFF"/>
        </a:lt1>
        <a:dk2>
          <a:srgbClr val="33CCCC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0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1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703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33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2586</Words>
  <Application>Microsoft Office PowerPoint</Application>
  <PresentationFormat>On-screen Show (4:3)</PresentationFormat>
  <Paragraphs>539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Implications of Competitor Strategies in Mobile Telecom - Final Report</vt:lpstr>
      <vt:lpstr>6_Office 테마</vt:lpstr>
      <vt:lpstr>Samsung LFD solution proposal Airport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Embedded media player (1/2)</vt:lpstr>
      <vt:lpstr>Embedded media player (2/2)</vt:lpstr>
      <vt:lpstr>Local controlling</vt:lpstr>
      <vt:lpstr>Slim depth</vt:lpstr>
      <vt:lpstr>Light weight</vt:lpstr>
      <vt:lpstr>Eco-friendly LED (1/2)</vt:lpstr>
      <vt:lpstr>Eco-friendly LED (2/2)</vt:lpstr>
      <vt:lpstr>Wireless communication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choijaeil</dc:creator>
  <cp:lastModifiedBy>adriant</cp:lastModifiedBy>
  <cp:revision>137</cp:revision>
  <dcterms:created xsi:type="dcterms:W3CDTF">2012-05-16T06:03:28Z</dcterms:created>
  <dcterms:modified xsi:type="dcterms:W3CDTF">2012-07-27T07:54:04Z</dcterms:modified>
</cp:coreProperties>
</file>